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2" r:id="rId3"/>
    <p:sldId id="257" r:id="rId4"/>
    <p:sldId id="274" r:id="rId5"/>
    <p:sldId id="259" r:id="rId6"/>
    <p:sldId id="260" r:id="rId7"/>
    <p:sldId id="283" r:id="rId8"/>
    <p:sldId id="261" r:id="rId9"/>
    <p:sldId id="262" r:id="rId10"/>
    <p:sldId id="263" r:id="rId11"/>
    <p:sldId id="264" r:id="rId12"/>
    <p:sldId id="265" r:id="rId13"/>
    <p:sldId id="266" r:id="rId14"/>
    <p:sldId id="267" r:id="rId15"/>
    <p:sldId id="268" r:id="rId16"/>
    <p:sldId id="269" r:id="rId17"/>
    <p:sldId id="270" r:id="rId18"/>
    <p:sldId id="276" r:id="rId19"/>
    <p:sldId id="277" r:id="rId20"/>
    <p:sldId id="280" r:id="rId21"/>
    <p:sldId id="285" r:id="rId22"/>
    <p:sldId id="284" r:id="rId23"/>
    <p:sldId id="286" r:id="rId24"/>
    <p:sldId id="275" r:id="rId25"/>
    <p:sldId id="273" r:id="rId26"/>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00FFFF"/>
    <a:srgbClr val="A81C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36" d="100"/>
          <a:sy n="136" d="100"/>
        </p:scale>
        <p:origin x="138" y="2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04874" y="306199"/>
            <a:ext cx="7221072" cy="1425669"/>
          </a:xfrm>
          <a:noFill/>
        </p:spPr>
        <p:txBody>
          <a:bodyPr anchor="b"/>
          <a:lstStyle>
            <a:lvl1pPr algn="ctr">
              <a:defRPr sz="6000">
                <a:solidFill>
                  <a:schemeClr val="tx1"/>
                </a:solidFill>
              </a:defRPr>
            </a:lvl1pPr>
          </a:lstStyle>
          <a:p>
            <a:r>
              <a:rPr lang="uk-UA"/>
              <a:t>Зразок заголовка</a:t>
            </a:r>
            <a:endParaRPr lang="en-US" dirty="0"/>
          </a:p>
        </p:txBody>
      </p:sp>
      <p:sp>
        <p:nvSpPr>
          <p:cNvPr id="3" name="Subtitle 2"/>
          <p:cNvSpPr>
            <a:spLocks noGrp="1"/>
          </p:cNvSpPr>
          <p:nvPr>
            <p:ph type="subTitle" idx="1"/>
          </p:nvPr>
        </p:nvSpPr>
        <p:spPr>
          <a:xfrm>
            <a:off x="1143000" y="2591080"/>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Зразок підзаголовка</a:t>
            </a:r>
            <a:endParaRPr lang="en-US" dirty="0"/>
          </a:p>
        </p:txBody>
      </p:sp>
      <p:sp>
        <p:nvSpPr>
          <p:cNvPr id="4" name="Date Placeholder 3"/>
          <p:cNvSpPr>
            <a:spLocks noGrp="1"/>
          </p:cNvSpPr>
          <p:nvPr>
            <p:ph type="dt" sz="half" idx="10"/>
          </p:nvPr>
        </p:nvSpPr>
        <p:spPr/>
        <p:txBody>
          <a:bodyPr/>
          <a:lstStyle/>
          <a:p>
            <a:fld id="{6992331C-5FC9-4961-B1D8-7D8F01E79996}" type="datetimeFigureOut">
              <a:rPr lang="ru-RU" smtClean="0"/>
              <a:t>02.03.2024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75BC86-12F3-4163-B277-2478DA3BAF5A}" type="slidenum">
              <a:rPr lang="ru-RU" smtClean="0"/>
              <a:t>‹#›</a:t>
            </a:fld>
            <a:endParaRPr lang="ru-RU"/>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527" y="1970974"/>
            <a:ext cx="6982946" cy="381000"/>
          </a:xfrm>
          <a:prstGeom prst="rect">
            <a:avLst/>
          </a:prstGeom>
        </p:spPr>
      </p:pic>
    </p:spTree>
    <p:extLst>
      <p:ext uri="{BB962C8B-B14F-4D97-AF65-F5344CB8AC3E}">
        <p14:creationId xmlns:p14="http://schemas.microsoft.com/office/powerpoint/2010/main" val="825250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uk-UA"/>
              <a:t>Зразок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Date Placeholder 4"/>
          <p:cNvSpPr>
            <a:spLocks noGrp="1"/>
          </p:cNvSpPr>
          <p:nvPr>
            <p:ph type="dt" sz="half" idx="10"/>
          </p:nvPr>
        </p:nvSpPr>
        <p:spPr/>
        <p:txBody>
          <a:bodyPr/>
          <a:lstStyle/>
          <a:p>
            <a:fld id="{6992331C-5FC9-4961-B1D8-7D8F01E79996}" type="datetimeFigureOut">
              <a:rPr lang="ru-RU" smtClean="0"/>
              <a:t>02.03.2024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75BC86-12F3-4163-B277-2478DA3BAF5A}" type="slidenum">
              <a:rPr lang="ru-RU" smtClean="0"/>
              <a:t>‹#›</a:t>
            </a:fld>
            <a:endParaRPr lang="ru-RU"/>
          </a:p>
        </p:txBody>
      </p:sp>
    </p:spTree>
    <p:extLst>
      <p:ext uri="{BB962C8B-B14F-4D97-AF65-F5344CB8AC3E}">
        <p14:creationId xmlns:p14="http://schemas.microsoft.com/office/powerpoint/2010/main" val="2527492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6992331C-5FC9-4961-B1D8-7D8F01E79996}" type="datetimeFigureOut">
              <a:rPr lang="ru-RU" smtClean="0"/>
              <a:t>02.03.2024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75BC86-12F3-4163-B277-2478DA3BAF5A}" type="slidenum">
              <a:rPr lang="ru-RU" smtClean="0"/>
              <a:t>‹#›</a:t>
            </a:fld>
            <a:endParaRPr lang="ru-RU"/>
          </a:p>
        </p:txBody>
      </p:sp>
    </p:spTree>
    <p:extLst>
      <p:ext uri="{BB962C8B-B14F-4D97-AF65-F5344CB8AC3E}">
        <p14:creationId xmlns:p14="http://schemas.microsoft.com/office/powerpoint/2010/main" val="700900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uk-UA"/>
              <a:t>Зразок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6992331C-5FC9-4961-B1D8-7D8F01E79996}" type="datetimeFigureOut">
              <a:rPr lang="ru-RU" smtClean="0"/>
              <a:t>02.03.2024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75BC86-12F3-4163-B277-2478DA3BAF5A}" type="slidenum">
              <a:rPr lang="ru-RU" smtClean="0"/>
              <a:t>‹#›</a:t>
            </a:fld>
            <a:endParaRPr lang="ru-RU"/>
          </a:p>
        </p:txBody>
      </p:sp>
    </p:spTree>
    <p:extLst>
      <p:ext uri="{BB962C8B-B14F-4D97-AF65-F5344CB8AC3E}">
        <p14:creationId xmlns:p14="http://schemas.microsoft.com/office/powerpoint/2010/main" val="739211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a:latin typeface="AmadeusAP" panose="04000500000000000000" pitchFamily="82" charset="0"/>
              </a:defRPr>
            </a:lvl1pPr>
          </a:lstStyle>
          <a:p>
            <a:r>
              <a:rPr lang="uk-UA"/>
              <a:t>Зразок заголовка</a:t>
            </a:r>
            <a:endParaRPr lang="en-US" dirty="0"/>
          </a:p>
        </p:txBody>
      </p:sp>
      <p:sp>
        <p:nvSpPr>
          <p:cNvPr id="3" name="Content Placeholder 2"/>
          <p:cNvSpPr>
            <a:spLocks noGrp="1"/>
          </p:cNvSpPr>
          <p:nvPr>
            <p:ph idx="1"/>
          </p:nvPr>
        </p:nvSpPr>
        <p:spPr/>
        <p:txBody>
          <a:bodyPr>
            <a:normAutofit/>
          </a:bodyPr>
          <a:lstStyle>
            <a:lvl1pPr>
              <a:defRPr sz="2800">
                <a:latin typeface="AmadeusAP" panose="04000500000000000000" pitchFamily="82" charset="0"/>
              </a:defRPr>
            </a:lvl1pPr>
            <a:lvl2pPr>
              <a:defRPr sz="2800">
                <a:latin typeface="AmadeusAP" panose="04000500000000000000" pitchFamily="82" charset="0"/>
              </a:defRPr>
            </a:lvl2pPr>
            <a:lvl3pPr>
              <a:defRPr sz="2800">
                <a:latin typeface="AmadeusAP" panose="04000500000000000000" pitchFamily="82" charset="0"/>
              </a:defRPr>
            </a:lvl3pPr>
            <a:lvl4pPr>
              <a:defRPr sz="2800">
                <a:latin typeface="AmadeusAP" panose="04000500000000000000" pitchFamily="82" charset="0"/>
              </a:defRPr>
            </a:lvl4pPr>
            <a:lvl5pPr>
              <a:defRPr sz="2800">
                <a:latin typeface="AmadeusAP" panose="04000500000000000000" pitchFamily="82" charset="0"/>
              </a:defRPr>
            </a:lvl5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6992331C-5FC9-4961-B1D8-7D8F01E79996}" type="datetimeFigureOut">
              <a:rPr lang="ru-RU" smtClean="0"/>
              <a:t>02.03.2024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75BC86-12F3-4163-B277-2478DA3BAF5A}" type="slidenum">
              <a:rPr lang="ru-RU" smtClean="0"/>
              <a:t>‹#›</a:t>
            </a:fld>
            <a:endParaRPr lang="ru-RU"/>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4229" y="1217613"/>
            <a:ext cx="7355542" cy="381000"/>
          </a:xfrm>
          <a:prstGeom prst="rect">
            <a:avLst/>
          </a:prstGeom>
        </p:spPr>
      </p:pic>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894229" y="174627"/>
            <a:ext cx="7355542" cy="381000"/>
          </a:xfrm>
          <a:prstGeom prst="rect">
            <a:avLst/>
          </a:prstGeom>
        </p:spPr>
      </p:pic>
    </p:spTree>
    <p:extLst>
      <p:ext uri="{BB962C8B-B14F-4D97-AF65-F5344CB8AC3E}">
        <p14:creationId xmlns:p14="http://schemas.microsoft.com/office/powerpoint/2010/main" val="749284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Заголовок і об'єкт">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lvl1pPr>
              <a:defRPr sz="4800">
                <a:solidFill>
                  <a:schemeClr val="tx1"/>
                </a:solidFill>
                <a:latin typeface="EFN Dokument" panose="00000400000000000000" pitchFamily="2" charset="0"/>
                <a:cs typeface="EFN Dokument" panose="00000400000000000000" pitchFamily="2" charset="0"/>
              </a:defRPr>
            </a:lvl1pPr>
          </a:lstStyle>
          <a:p>
            <a:r>
              <a:rPr lang="uk-UA"/>
              <a:t>Зразок заголовка</a:t>
            </a:r>
            <a:endParaRPr lang="en-US" dirty="0"/>
          </a:p>
        </p:txBody>
      </p:sp>
      <p:sp>
        <p:nvSpPr>
          <p:cNvPr id="3" name="Content Placeholder 2"/>
          <p:cNvSpPr>
            <a:spLocks noGrp="1"/>
          </p:cNvSpPr>
          <p:nvPr>
            <p:ph idx="1"/>
          </p:nvPr>
        </p:nvSpPr>
        <p:spPr/>
        <p:txBody>
          <a:bodyPr>
            <a:normAutofit/>
          </a:bodyPr>
          <a:lstStyle>
            <a:lvl1pPr>
              <a:defRPr sz="2800">
                <a:latin typeface="EFN Dokument" panose="00000400000000000000" pitchFamily="2" charset="0"/>
                <a:cs typeface="EFN Dokument" panose="00000400000000000000" pitchFamily="2" charset="0"/>
              </a:defRPr>
            </a:lvl1pPr>
            <a:lvl2pPr>
              <a:defRPr sz="2800">
                <a:latin typeface="EFN Dokument" panose="00000400000000000000" pitchFamily="2" charset="0"/>
                <a:cs typeface="EFN Dokument" panose="00000400000000000000" pitchFamily="2" charset="0"/>
              </a:defRPr>
            </a:lvl2pPr>
            <a:lvl3pPr>
              <a:defRPr sz="2800">
                <a:latin typeface="EFN Dokument" panose="00000400000000000000" pitchFamily="2" charset="0"/>
                <a:cs typeface="EFN Dokument" panose="00000400000000000000" pitchFamily="2" charset="0"/>
              </a:defRPr>
            </a:lvl3pPr>
            <a:lvl4pPr>
              <a:defRPr sz="2800">
                <a:latin typeface="EFN Dokument" panose="00000400000000000000" pitchFamily="2" charset="0"/>
                <a:cs typeface="EFN Dokument" panose="00000400000000000000" pitchFamily="2" charset="0"/>
              </a:defRPr>
            </a:lvl4pPr>
            <a:lvl5pPr>
              <a:defRPr sz="2800">
                <a:latin typeface="EFN Dokument" panose="00000400000000000000" pitchFamily="2" charset="0"/>
                <a:cs typeface="EFN Dokument" panose="00000400000000000000" pitchFamily="2" charset="0"/>
              </a:defRPr>
            </a:lvl5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Footer Placeholder 4"/>
          <p:cNvSpPr>
            <a:spLocks noGrp="1"/>
          </p:cNvSpPr>
          <p:nvPr>
            <p:ph type="ftr" sz="quarter" idx="11"/>
          </p:nvPr>
        </p:nvSpPr>
        <p:spPr/>
        <p:txBody>
          <a:bodyPr/>
          <a:lstStyle/>
          <a:p>
            <a:endParaRPr lang="ru-RU"/>
          </a:p>
        </p:txBody>
      </p:sp>
      <p:pic>
        <p:nvPicPr>
          <p:cNvPr id="9" name="Рисунок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77000"/>
            <a:ext cx="9144000" cy="381000"/>
          </a:xfrm>
          <a:prstGeom prst="rect">
            <a:avLst/>
          </a:prstGeom>
        </p:spPr>
      </p:pic>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873"/>
            <a:ext cx="9144000" cy="381000"/>
          </a:xfrm>
          <a:prstGeom prst="rect">
            <a:avLst/>
          </a:prstGeom>
        </p:spPr>
      </p:pic>
      <p:pic>
        <p:nvPicPr>
          <p:cNvPr id="12" name="Рисунок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8237" y="1408113"/>
            <a:ext cx="6867525" cy="381000"/>
          </a:xfrm>
          <a:prstGeom prst="rect">
            <a:avLst/>
          </a:prstGeom>
        </p:spPr>
      </p:pic>
      <p:pic>
        <p:nvPicPr>
          <p:cNvPr id="13" name="Рисунок 12"/>
          <p:cNvPicPr>
            <a:picLocks noChangeAspect="1"/>
          </p:cNvPicPr>
          <p:nvPr userDrawn="1"/>
        </p:nvPicPr>
        <p:blipFill rotWithShape="1">
          <a:blip r:embed="rId2">
            <a:extLst>
              <a:ext uri="{28A0092B-C50C-407E-A947-70E740481C1C}">
                <a14:useLocalDpi xmlns:a14="http://schemas.microsoft.com/office/drawing/2010/main" val="0"/>
              </a:ext>
            </a:extLst>
          </a:blip>
          <a:srcRect l="22623" t="-31250" r="10023" b="663"/>
          <a:stretch/>
        </p:blipFill>
        <p:spPr>
          <a:xfrm rot="16200000">
            <a:off x="-2965077" y="3193677"/>
            <a:ext cx="6158753" cy="497542"/>
          </a:xfrm>
          <a:prstGeom prst="rect">
            <a:avLst/>
          </a:prstGeom>
        </p:spPr>
      </p:pic>
      <p:pic>
        <p:nvPicPr>
          <p:cNvPr id="14" name="Рисунок 13"/>
          <p:cNvPicPr>
            <a:picLocks noChangeAspect="1"/>
          </p:cNvPicPr>
          <p:nvPr userDrawn="1"/>
        </p:nvPicPr>
        <p:blipFill rotWithShape="1">
          <a:blip r:embed="rId2">
            <a:extLst>
              <a:ext uri="{28A0092B-C50C-407E-A947-70E740481C1C}">
                <a14:useLocalDpi xmlns:a14="http://schemas.microsoft.com/office/drawing/2010/main" val="0"/>
              </a:ext>
            </a:extLst>
          </a:blip>
          <a:srcRect l="25883" t="-16472" r="5881" b="-35294"/>
          <a:stretch/>
        </p:blipFill>
        <p:spPr>
          <a:xfrm rot="16200000">
            <a:off x="5869642" y="3166781"/>
            <a:ext cx="6239436" cy="578225"/>
          </a:xfrm>
          <a:prstGeom prst="rect">
            <a:avLst/>
          </a:prstGeom>
        </p:spPr>
      </p:pic>
    </p:spTree>
    <p:extLst>
      <p:ext uri="{BB962C8B-B14F-4D97-AF65-F5344CB8AC3E}">
        <p14:creationId xmlns:p14="http://schemas.microsoft.com/office/powerpoint/2010/main" val="3548920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927847" y="1709739"/>
            <a:ext cx="7274860" cy="2852737"/>
          </a:xfrm>
        </p:spPr>
        <p:txBody>
          <a:bodyPr anchor="b"/>
          <a:lstStyle>
            <a:lvl1pPr>
              <a:defRPr sz="6000"/>
            </a:lvl1pPr>
          </a:lstStyle>
          <a:p>
            <a:r>
              <a:rPr lang="uk-UA"/>
              <a:t>Зразок заголовка</a:t>
            </a:r>
            <a:endParaRPr lang="en-US" dirty="0"/>
          </a:p>
        </p:txBody>
      </p:sp>
      <p:sp>
        <p:nvSpPr>
          <p:cNvPr id="3" name="Text Placeholder 2"/>
          <p:cNvSpPr>
            <a:spLocks noGrp="1"/>
          </p:cNvSpPr>
          <p:nvPr>
            <p:ph type="body" idx="1"/>
          </p:nvPr>
        </p:nvSpPr>
        <p:spPr>
          <a:xfrm>
            <a:off x="927846" y="4589464"/>
            <a:ext cx="7274861"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Зразок тексту</a:t>
            </a:r>
          </a:p>
        </p:txBody>
      </p:sp>
      <p:sp>
        <p:nvSpPr>
          <p:cNvPr id="4" name="Date Placeholder 3"/>
          <p:cNvSpPr>
            <a:spLocks noGrp="1"/>
          </p:cNvSpPr>
          <p:nvPr>
            <p:ph type="dt" sz="half" idx="10"/>
          </p:nvPr>
        </p:nvSpPr>
        <p:spPr/>
        <p:txBody>
          <a:bodyPr/>
          <a:lstStyle/>
          <a:p>
            <a:fld id="{6992331C-5FC9-4961-B1D8-7D8F01E79996}" type="datetimeFigureOut">
              <a:rPr lang="ru-RU" smtClean="0"/>
              <a:t>02.03.2024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75BC86-12F3-4163-B277-2478DA3BAF5A}" type="slidenum">
              <a:rPr lang="ru-RU" smtClean="0"/>
              <a:t>‹#›</a:t>
            </a:fld>
            <a:endParaRPr lang="ru-RU"/>
          </a:p>
        </p:txBody>
      </p:sp>
    </p:spTree>
    <p:extLst>
      <p:ext uri="{BB962C8B-B14F-4D97-AF65-F5344CB8AC3E}">
        <p14:creationId xmlns:p14="http://schemas.microsoft.com/office/powerpoint/2010/main" val="1131162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6992331C-5FC9-4961-B1D8-7D8F01E79996}" type="datetimeFigureOut">
              <a:rPr lang="ru-RU" smtClean="0"/>
              <a:t>02.03.2024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75BC86-12F3-4163-B277-2478DA3BAF5A}" type="slidenum">
              <a:rPr lang="ru-RU" smtClean="0"/>
              <a:t>‹#›</a:t>
            </a:fld>
            <a:endParaRPr lang="ru-RU"/>
          </a:p>
        </p:txBody>
      </p:sp>
    </p:spTree>
    <p:extLst>
      <p:ext uri="{BB962C8B-B14F-4D97-AF65-F5344CB8AC3E}">
        <p14:creationId xmlns:p14="http://schemas.microsoft.com/office/powerpoint/2010/main" val="2546472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uk-UA"/>
              <a:t>Зразок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4" name="Content Placeholder 3"/>
          <p:cNvSpPr>
            <a:spLocks noGrp="1"/>
          </p:cNvSpPr>
          <p:nvPr>
            <p:ph sz="half" idx="2"/>
          </p:nvPr>
        </p:nvSpPr>
        <p:spPr>
          <a:xfrm>
            <a:off x="629842" y="2505075"/>
            <a:ext cx="3868340"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6" name="Content Placeholder 5"/>
          <p:cNvSpPr>
            <a:spLocks noGrp="1"/>
          </p:cNvSpPr>
          <p:nvPr>
            <p:ph sz="quarter" idx="4"/>
          </p:nvPr>
        </p:nvSpPr>
        <p:spPr>
          <a:xfrm>
            <a:off x="4629150" y="2505075"/>
            <a:ext cx="3887391"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6992331C-5FC9-4961-B1D8-7D8F01E79996}" type="datetimeFigureOut">
              <a:rPr lang="ru-RU" smtClean="0"/>
              <a:t>02.03.2024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475BC86-12F3-4163-B277-2478DA3BAF5A}" type="slidenum">
              <a:rPr lang="ru-RU" smtClean="0"/>
              <a:t>‹#›</a:t>
            </a:fld>
            <a:endParaRPr lang="ru-RU"/>
          </a:p>
        </p:txBody>
      </p:sp>
    </p:spTree>
    <p:extLst>
      <p:ext uri="{BB962C8B-B14F-4D97-AF65-F5344CB8AC3E}">
        <p14:creationId xmlns:p14="http://schemas.microsoft.com/office/powerpoint/2010/main" val="3535778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Date Placeholder 2"/>
          <p:cNvSpPr>
            <a:spLocks noGrp="1"/>
          </p:cNvSpPr>
          <p:nvPr>
            <p:ph type="dt" sz="half" idx="10"/>
          </p:nvPr>
        </p:nvSpPr>
        <p:spPr/>
        <p:txBody>
          <a:bodyPr/>
          <a:lstStyle/>
          <a:p>
            <a:fld id="{6992331C-5FC9-4961-B1D8-7D8F01E79996}" type="datetimeFigureOut">
              <a:rPr lang="ru-RU" smtClean="0"/>
              <a:t>02.03.2024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475BC86-12F3-4163-B277-2478DA3BAF5A}" type="slidenum">
              <a:rPr lang="ru-RU" smtClean="0"/>
              <a:t>‹#›</a:t>
            </a:fld>
            <a:endParaRPr lang="ru-RU"/>
          </a:p>
        </p:txBody>
      </p:sp>
    </p:spTree>
    <p:extLst>
      <p:ext uri="{BB962C8B-B14F-4D97-AF65-F5344CB8AC3E}">
        <p14:creationId xmlns:p14="http://schemas.microsoft.com/office/powerpoint/2010/main" val="612890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92331C-5FC9-4961-B1D8-7D8F01E79996}" type="datetimeFigureOut">
              <a:rPr lang="ru-RU" smtClean="0"/>
              <a:t>02.03.2024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475BC86-12F3-4163-B277-2478DA3BAF5A}" type="slidenum">
              <a:rPr lang="ru-RU" smtClean="0"/>
              <a:t>‹#›</a:t>
            </a:fld>
            <a:endParaRPr lang="ru-RU"/>
          </a:p>
        </p:txBody>
      </p:sp>
    </p:spTree>
    <p:extLst>
      <p:ext uri="{BB962C8B-B14F-4D97-AF65-F5344CB8AC3E}">
        <p14:creationId xmlns:p14="http://schemas.microsoft.com/office/powerpoint/2010/main" val="1001829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uk-UA"/>
              <a:t>Зразок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Date Placeholder 4"/>
          <p:cNvSpPr>
            <a:spLocks noGrp="1"/>
          </p:cNvSpPr>
          <p:nvPr>
            <p:ph type="dt" sz="half" idx="10"/>
          </p:nvPr>
        </p:nvSpPr>
        <p:spPr/>
        <p:txBody>
          <a:bodyPr/>
          <a:lstStyle/>
          <a:p>
            <a:fld id="{6992331C-5FC9-4961-B1D8-7D8F01E79996}" type="datetimeFigureOut">
              <a:rPr lang="ru-RU" smtClean="0"/>
              <a:t>02.03.2024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75BC86-12F3-4163-B277-2478DA3BAF5A}" type="slidenum">
              <a:rPr lang="ru-RU" smtClean="0"/>
              <a:t>‹#›</a:t>
            </a:fld>
            <a:endParaRPr lang="ru-RU"/>
          </a:p>
        </p:txBody>
      </p:sp>
    </p:spTree>
    <p:extLst>
      <p:ext uri="{BB962C8B-B14F-4D97-AF65-F5344CB8AC3E}">
        <p14:creationId xmlns:p14="http://schemas.microsoft.com/office/powerpoint/2010/main" val="1159640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4229" y="365127"/>
            <a:ext cx="7355542" cy="1006474"/>
          </a:xfrm>
          <a:prstGeom prst="rect">
            <a:avLst/>
          </a:prstGeom>
          <a:solidFill>
            <a:srgbClr val="A81C21"/>
          </a:solidFill>
        </p:spPr>
        <p:txBody>
          <a:bodyPr vert="horz" lIns="91440" tIns="45720" rIns="91440" bIns="45720" rtlCol="0" anchor="ctr">
            <a:normAutofit/>
          </a:bodyPr>
          <a:lstStyle/>
          <a:p>
            <a:r>
              <a:rPr lang="uk-UA"/>
              <a:t>Зразок заголовкїа</a:t>
            </a:r>
            <a:endParaRPr lang="en-US" dirty="0"/>
          </a:p>
        </p:txBody>
      </p:sp>
      <p:sp>
        <p:nvSpPr>
          <p:cNvPr id="3" name="Text Placeholder 2"/>
          <p:cNvSpPr>
            <a:spLocks noGrp="1"/>
          </p:cNvSpPr>
          <p:nvPr>
            <p:ph type="body" idx="1"/>
          </p:nvPr>
        </p:nvSpPr>
        <p:spPr>
          <a:xfrm>
            <a:off x="874059" y="1825625"/>
            <a:ext cx="7355542" cy="4351338"/>
          </a:xfrm>
          <a:prstGeom prst="rect">
            <a:avLst/>
          </a:prstGeom>
        </p:spPr>
        <p:txBody>
          <a:bodyPr vert="horz" lIns="91440" tIns="45720" rIns="91440" bIns="45720" rtlCol="0">
            <a:normAutofit/>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92331C-5FC9-4961-B1D8-7D8F01E79996}" type="datetimeFigureOut">
              <a:rPr lang="ru-RU" smtClean="0"/>
              <a:t>02.03.2024</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75BC86-12F3-4163-B277-2478DA3BAF5A}" type="slidenum">
              <a:rPr lang="ru-RU" smtClean="0"/>
              <a:t>‹#›</a:t>
            </a:fld>
            <a:endParaRPr lang="ru-RU"/>
          </a:p>
        </p:txBody>
      </p:sp>
    </p:spTree>
    <p:extLst>
      <p:ext uri="{BB962C8B-B14F-4D97-AF65-F5344CB8AC3E}">
        <p14:creationId xmlns:p14="http://schemas.microsoft.com/office/powerpoint/2010/main" val="2016204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sz="4400" kern="1200">
          <a:solidFill>
            <a:schemeClr val="bg1"/>
          </a:solidFill>
          <a:latin typeface="EFN Dokument" panose="00000400000000000000" pitchFamily="2" charset="0"/>
          <a:ea typeface="+mj-ea"/>
          <a:cs typeface="EFN Dokument" panose="000004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FN Dokument" panose="00000400000000000000" pitchFamily="2" charset="0"/>
          <a:ea typeface="+mn-ea"/>
          <a:cs typeface="EFN Dokument" panose="000004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FN Dokument" panose="00000400000000000000" pitchFamily="2" charset="0"/>
          <a:ea typeface="+mn-ea"/>
          <a:cs typeface="EFN Dokument" panose="000004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FN Dokument" panose="00000400000000000000" pitchFamily="2" charset="0"/>
          <a:ea typeface="+mn-ea"/>
          <a:cs typeface="EFN Dokument" panose="000004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N Dokument" panose="00000400000000000000" pitchFamily="2" charset="0"/>
          <a:ea typeface="+mn-ea"/>
          <a:cs typeface="EFN Dokument" panose="000004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N Dokument" panose="00000400000000000000" pitchFamily="2" charset="0"/>
          <a:ea typeface="+mn-ea"/>
          <a:cs typeface="EFN Dokument" panose="000004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tomkat@phil.muni.cz"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RPDOioWeByo"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04874" y="833718"/>
            <a:ext cx="7221072" cy="1180539"/>
          </a:xfrm>
        </p:spPr>
        <p:txBody>
          <a:bodyPr>
            <a:noAutofit/>
          </a:bodyPr>
          <a:lstStyle/>
          <a:p>
            <a:br>
              <a:rPr lang="cs-CZ" sz="4000" b="1" dirty="0">
                <a:solidFill>
                  <a:srgbClr val="C00000"/>
                </a:solidFill>
              </a:rPr>
            </a:br>
            <a:br>
              <a:rPr lang="cs-CZ" sz="4000" b="1" dirty="0">
                <a:solidFill>
                  <a:srgbClr val="C00000"/>
                </a:solidFill>
              </a:rPr>
            </a:br>
            <a:r>
              <a:rPr lang="cs-CZ" sz="4000" b="1" dirty="0">
                <a:solidFill>
                  <a:srgbClr val="C00000"/>
                </a:solidFill>
              </a:rPr>
              <a:t>AJ5415 </a:t>
            </a:r>
            <a:r>
              <a:rPr lang="cs-CZ" sz="4000" b="1" u="sng" dirty="0" err="1">
                <a:solidFill>
                  <a:srgbClr val="C00000"/>
                </a:solidFill>
                <a:effectLst>
                  <a:outerShdw blurRad="38100" dist="38100" dir="2700000" algn="tl">
                    <a:srgbClr val="000000">
                      <a:alpha val="43137"/>
                    </a:srgbClr>
                  </a:outerShdw>
                </a:effectLst>
                <a:latin typeface="AmadeusAP"/>
              </a:rPr>
              <a:t>Storytelling</a:t>
            </a:r>
            <a:r>
              <a:rPr lang="cs-CZ" sz="4000" b="1" u="sng" dirty="0">
                <a:solidFill>
                  <a:srgbClr val="C00000"/>
                </a:solidFill>
                <a:effectLst>
                  <a:outerShdw blurRad="38100" dist="38100" dir="2700000" algn="tl">
                    <a:srgbClr val="000000">
                      <a:alpha val="43137"/>
                    </a:srgbClr>
                  </a:outerShdw>
                </a:effectLst>
                <a:latin typeface="AmadeusAP"/>
              </a:rPr>
              <a:t> </a:t>
            </a:r>
            <a:br>
              <a:rPr lang="cs-CZ" sz="4000" b="1" u="sng" dirty="0">
                <a:solidFill>
                  <a:srgbClr val="C00000"/>
                </a:solidFill>
                <a:latin typeface="AmadeusAP"/>
              </a:rPr>
            </a:br>
            <a:r>
              <a:rPr lang="cs-CZ" sz="4000" b="1" u="sng" dirty="0" err="1">
                <a:solidFill>
                  <a:srgbClr val="C00000"/>
                </a:solidFill>
                <a:latin typeface="AmadeusAP"/>
              </a:rPr>
              <a:t>for</a:t>
            </a:r>
            <a:r>
              <a:rPr lang="cs-CZ" sz="4000" b="1" u="sng" dirty="0">
                <a:solidFill>
                  <a:srgbClr val="C00000"/>
                </a:solidFill>
                <a:latin typeface="AmadeusAP"/>
              </a:rPr>
              <a:t> </a:t>
            </a:r>
            <a:r>
              <a:rPr lang="cs-CZ" sz="4000" b="1" u="sng" dirty="0" err="1">
                <a:solidFill>
                  <a:srgbClr val="C00000"/>
                </a:solidFill>
                <a:latin typeface="AmadeusAP"/>
              </a:rPr>
              <a:t>Young</a:t>
            </a:r>
            <a:r>
              <a:rPr lang="cs-CZ" sz="4000" b="1" u="sng" dirty="0">
                <a:solidFill>
                  <a:srgbClr val="C00000"/>
                </a:solidFill>
                <a:latin typeface="AmadeusAP"/>
              </a:rPr>
              <a:t> </a:t>
            </a:r>
            <a:r>
              <a:rPr lang="cs-CZ" sz="4000" b="1" u="sng" dirty="0" err="1">
                <a:solidFill>
                  <a:srgbClr val="C00000"/>
                </a:solidFill>
                <a:latin typeface="AmadeusAP"/>
              </a:rPr>
              <a:t>Learners</a:t>
            </a:r>
            <a:endParaRPr lang="ru-RU" sz="4000" dirty="0">
              <a:solidFill>
                <a:srgbClr val="C00000"/>
              </a:solidFill>
              <a:latin typeface="AmadeusAP"/>
            </a:endParaRPr>
          </a:p>
        </p:txBody>
      </p:sp>
      <p:sp>
        <p:nvSpPr>
          <p:cNvPr id="3" name="Підзаголовок 2"/>
          <p:cNvSpPr>
            <a:spLocks noGrp="1"/>
          </p:cNvSpPr>
          <p:nvPr>
            <p:ph type="subTitle" idx="1"/>
          </p:nvPr>
        </p:nvSpPr>
        <p:spPr>
          <a:xfrm>
            <a:off x="1086410" y="2591080"/>
            <a:ext cx="6858000" cy="1655762"/>
          </a:xfrm>
        </p:spPr>
        <p:txBody>
          <a:bodyPr/>
          <a:lstStyle/>
          <a:p>
            <a:r>
              <a:rPr lang="cs-CZ" b="1" dirty="0">
                <a:solidFill>
                  <a:schemeClr val="accent6">
                    <a:lumMod val="50000"/>
                  </a:schemeClr>
                </a:solidFill>
                <a:latin typeface="AmadeusAP"/>
              </a:rPr>
              <a:t>Kateřina Tomková, </a:t>
            </a:r>
            <a:r>
              <a:rPr lang="cs-CZ" b="1" dirty="0">
                <a:solidFill>
                  <a:schemeClr val="accent6">
                    <a:lumMod val="50000"/>
                  </a:schemeClr>
                </a:solidFill>
                <a:latin typeface="AmadeusAP"/>
                <a:hlinkClick r:id="rId2"/>
              </a:rPr>
              <a:t>tomkat@phil.muni.cz</a:t>
            </a:r>
            <a:r>
              <a:rPr lang="cs-CZ" b="1" dirty="0">
                <a:solidFill>
                  <a:schemeClr val="accent6">
                    <a:lumMod val="50000"/>
                  </a:schemeClr>
                </a:solidFill>
                <a:latin typeface="AmadeusAP"/>
              </a:rPr>
              <a:t> </a:t>
            </a:r>
            <a:endParaRPr lang="en-US" b="1" dirty="0">
              <a:solidFill>
                <a:schemeClr val="accent6">
                  <a:lumMod val="50000"/>
                </a:schemeClr>
              </a:solidFill>
              <a:latin typeface="AmadeusAP"/>
            </a:endParaRPr>
          </a:p>
          <a:p>
            <a:r>
              <a:rPr lang="cs-CZ" b="1" dirty="0" err="1">
                <a:solidFill>
                  <a:schemeClr val="accent6">
                    <a:lumMod val="50000"/>
                  </a:schemeClr>
                </a:solidFill>
                <a:latin typeface="AmadeusAP"/>
              </a:rPr>
              <a:t>Block</a:t>
            </a:r>
            <a:r>
              <a:rPr lang="cs-CZ" b="1" dirty="0">
                <a:solidFill>
                  <a:schemeClr val="accent6">
                    <a:lumMod val="50000"/>
                  </a:schemeClr>
                </a:solidFill>
                <a:latin typeface="AmadeusAP"/>
              </a:rPr>
              <a:t> 1 </a:t>
            </a:r>
          </a:p>
          <a:p>
            <a:r>
              <a:rPr lang="cs-CZ" b="1" dirty="0" err="1">
                <a:solidFill>
                  <a:schemeClr val="accent6">
                    <a:lumMod val="50000"/>
                  </a:schemeClr>
                </a:solidFill>
                <a:latin typeface="AmadeusAP"/>
              </a:rPr>
              <a:t>Saturday</a:t>
            </a:r>
            <a:r>
              <a:rPr lang="cs-CZ" b="1" dirty="0">
                <a:solidFill>
                  <a:schemeClr val="accent6">
                    <a:lumMod val="50000"/>
                  </a:schemeClr>
                </a:solidFill>
                <a:latin typeface="AmadeusAP"/>
              </a:rPr>
              <a:t>, </a:t>
            </a:r>
            <a:r>
              <a:rPr lang="cs-CZ" b="1" dirty="0" err="1">
                <a:solidFill>
                  <a:schemeClr val="accent6">
                    <a:lumMod val="50000"/>
                  </a:schemeClr>
                </a:solidFill>
                <a:latin typeface="AmadeusAP"/>
              </a:rPr>
              <a:t>March</a:t>
            </a:r>
            <a:r>
              <a:rPr lang="cs-CZ" b="1" dirty="0">
                <a:solidFill>
                  <a:schemeClr val="accent6">
                    <a:lumMod val="50000"/>
                  </a:schemeClr>
                </a:solidFill>
                <a:latin typeface="AmadeusAP"/>
              </a:rPr>
              <a:t> 2, 2024</a:t>
            </a:r>
            <a:endParaRPr lang="en-US" b="1" dirty="0">
              <a:solidFill>
                <a:schemeClr val="accent6">
                  <a:lumMod val="50000"/>
                </a:schemeClr>
              </a:solidFill>
              <a:latin typeface="AmadeusAP"/>
            </a:endParaRPr>
          </a:p>
          <a:p>
            <a:endParaRPr lang="en-US" dirty="0">
              <a:solidFill>
                <a:schemeClr val="accent6">
                  <a:lumMod val="50000"/>
                </a:schemeClr>
              </a:solidFill>
              <a:latin typeface="AmadeusAP"/>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2264" y="4958135"/>
            <a:ext cx="5506291" cy="1775779"/>
          </a:xfrm>
          <a:prstGeom prst="rect">
            <a:avLst/>
          </a:prstGeom>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4840" y="4012712"/>
            <a:ext cx="1181137" cy="9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2688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dirty="0" err="1">
                <a:solidFill>
                  <a:srgbClr val="FFFF00"/>
                </a:solidFill>
              </a:rPr>
              <a:t>The</a:t>
            </a:r>
            <a:r>
              <a:rPr lang="cs-CZ" dirty="0">
                <a:solidFill>
                  <a:srgbClr val="FFFF00"/>
                </a:solidFill>
              </a:rPr>
              <a:t> </a:t>
            </a:r>
            <a:r>
              <a:rPr lang="cs-CZ" dirty="0" err="1">
                <a:solidFill>
                  <a:srgbClr val="FFFF00"/>
                </a:solidFill>
              </a:rPr>
              <a:t>world‘s</a:t>
            </a:r>
            <a:r>
              <a:rPr lang="cs-CZ" dirty="0">
                <a:solidFill>
                  <a:srgbClr val="FFFF00"/>
                </a:solidFill>
              </a:rPr>
              <a:t> </a:t>
            </a:r>
            <a:r>
              <a:rPr lang="cs-CZ" dirty="0" err="1">
                <a:solidFill>
                  <a:srgbClr val="FFFF00"/>
                </a:solidFill>
              </a:rPr>
              <a:t>greatest</a:t>
            </a:r>
            <a:r>
              <a:rPr lang="cs-CZ" dirty="0">
                <a:solidFill>
                  <a:srgbClr val="FFFF00"/>
                </a:solidFill>
              </a:rPr>
              <a:t> </a:t>
            </a:r>
            <a:r>
              <a:rPr lang="cs-CZ" dirty="0" err="1">
                <a:solidFill>
                  <a:srgbClr val="FFFF00"/>
                </a:solidFill>
              </a:rPr>
              <a:t>storytellers</a:t>
            </a:r>
            <a:endParaRPr lang="cs-CZ" dirty="0">
              <a:solidFill>
                <a:srgbClr val="FFFF00"/>
              </a:solidFill>
            </a:endParaRPr>
          </a:p>
        </p:txBody>
      </p:sp>
      <p:sp>
        <p:nvSpPr>
          <p:cNvPr id="3" name="Zástupný symbol pro obsah 2"/>
          <p:cNvSpPr>
            <a:spLocks noGrp="1"/>
          </p:cNvSpPr>
          <p:nvPr>
            <p:ph idx="1"/>
          </p:nvPr>
        </p:nvSpPr>
        <p:spPr/>
        <p:txBody>
          <a:bodyPr>
            <a:normAutofit fontScale="92500" lnSpcReduction="20000"/>
          </a:bodyPr>
          <a:lstStyle/>
          <a:p>
            <a:r>
              <a:rPr lang="cs-CZ" dirty="0" err="1"/>
              <a:t>Homer</a:t>
            </a:r>
            <a:r>
              <a:rPr lang="cs-CZ" dirty="0"/>
              <a:t>, Virgil, </a:t>
            </a:r>
            <a:r>
              <a:rPr lang="cs-CZ" dirty="0" err="1"/>
              <a:t>Aesop</a:t>
            </a:r>
            <a:endParaRPr lang="cs-CZ" dirty="0"/>
          </a:p>
          <a:p>
            <a:r>
              <a:rPr lang="cs-CZ" dirty="0" err="1"/>
              <a:t>Bocaccio</a:t>
            </a:r>
            <a:r>
              <a:rPr lang="cs-CZ" dirty="0"/>
              <a:t>, Dante</a:t>
            </a:r>
          </a:p>
          <a:p>
            <a:r>
              <a:rPr lang="cs-CZ" dirty="0" err="1"/>
              <a:t>Chaucer</a:t>
            </a:r>
            <a:endParaRPr lang="cs-CZ" dirty="0"/>
          </a:p>
          <a:p>
            <a:r>
              <a:rPr lang="cs-CZ" dirty="0"/>
              <a:t>Shakespeare</a:t>
            </a:r>
          </a:p>
          <a:p>
            <a:r>
              <a:rPr lang="cs-CZ" dirty="0"/>
              <a:t>Němcová</a:t>
            </a:r>
          </a:p>
          <a:p>
            <a:r>
              <a:rPr lang="cs-CZ" dirty="0"/>
              <a:t>Čapek</a:t>
            </a:r>
          </a:p>
          <a:p>
            <a:r>
              <a:rPr lang="cs-CZ" dirty="0"/>
              <a:t>Tolkien, </a:t>
            </a:r>
            <a:r>
              <a:rPr lang="cs-CZ" dirty="0" err="1"/>
              <a:t>Lewis</a:t>
            </a:r>
            <a:r>
              <a:rPr lang="cs-CZ" dirty="0"/>
              <a:t>, </a:t>
            </a:r>
            <a:r>
              <a:rPr lang="cs-CZ" dirty="0" err="1"/>
              <a:t>Pratchett</a:t>
            </a:r>
            <a:endParaRPr lang="en-US" dirty="0"/>
          </a:p>
          <a:p>
            <a:r>
              <a:rPr lang="en-US" dirty="0" err="1"/>
              <a:t>Sheherazad</a:t>
            </a:r>
            <a:endParaRPr lang="en-US" dirty="0"/>
          </a:p>
          <a:p>
            <a:r>
              <a:rPr lang="en-US" dirty="0"/>
              <a:t>Orson Welles</a:t>
            </a:r>
          </a:p>
          <a:p>
            <a:r>
              <a:rPr lang="en-US" dirty="0"/>
              <a:t>William Golding, Ernest Hemingway, the </a:t>
            </a:r>
            <a:r>
              <a:rPr lang="en-US" dirty="0" err="1"/>
              <a:t>Grimms</a:t>
            </a:r>
            <a:r>
              <a:rPr lang="en-US" dirty="0"/>
              <a:t>, Andersen, </a:t>
            </a:r>
            <a:r>
              <a:rPr lang="en-US" dirty="0" err="1"/>
              <a:t>Hrub</a:t>
            </a:r>
            <a:r>
              <a:rPr lang="cs-CZ" dirty="0" err="1"/>
              <a:t>ín</a:t>
            </a:r>
            <a:r>
              <a:rPr lang="en-US" dirty="0"/>
              <a:t>…</a:t>
            </a:r>
            <a:endParaRPr lang="cs-CZ" dirty="0"/>
          </a:p>
          <a:p>
            <a:pPr marL="0" indent="0">
              <a:buNone/>
            </a:pPr>
            <a:endParaRPr lang="cs-CZ" dirty="0"/>
          </a:p>
          <a:p>
            <a:pPr marL="0" indent="0">
              <a:buNone/>
            </a:pPr>
            <a:endParaRPr lang="cs-CZ" dirty="0"/>
          </a:p>
          <a:p>
            <a:endParaRPr lang="cs-CZ" dirty="0"/>
          </a:p>
        </p:txBody>
      </p:sp>
    </p:spTree>
    <p:extLst>
      <p:ext uri="{BB962C8B-B14F-4D97-AF65-F5344CB8AC3E}">
        <p14:creationId xmlns:p14="http://schemas.microsoft.com/office/powerpoint/2010/main" val="1579219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a:solidFill>
                  <a:srgbClr val="92D050"/>
                </a:solidFill>
              </a:rPr>
              <a:t>The</a:t>
            </a:r>
            <a:r>
              <a:rPr lang="cs-CZ" dirty="0">
                <a:solidFill>
                  <a:srgbClr val="92D050"/>
                </a:solidFill>
              </a:rPr>
              <a:t> </a:t>
            </a:r>
            <a:r>
              <a:rPr lang="cs-CZ" dirty="0" err="1">
                <a:solidFill>
                  <a:srgbClr val="92D050"/>
                </a:solidFill>
              </a:rPr>
              <a:t>same</a:t>
            </a:r>
            <a:r>
              <a:rPr lang="cs-CZ" dirty="0">
                <a:solidFill>
                  <a:srgbClr val="92D050"/>
                </a:solidFill>
              </a:rPr>
              <a:t> </a:t>
            </a:r>
            <a:r>
              <a:rPr lang="cs-CZ" dirty="0" err="1">
                <a:solidFill>
                  <a:srgbClr val="92D050"/>
                </a:solidFill>
              </a:rPr>
              <a:t>or</a:t>
            </a:r>
            <a:r>
              <a:rPr lang="cs-CZ" dirty="0">
                <a:solidFill>
                  <a:srgbClr val="92D050"/>
                </a:solidFill>
              </a:rPr>
              <a:t> </a:t>
            </a:r>
            <a:r>
              <a:rPr lang="cs-CZ" dirty="0" err="1">
                <a:solidFill>
                  <a:srgbClr val="92D050"/>
                </a:solidFill>
              </a:rPr>
              <a:t>different</a:t>
            </a:r>
            <a:r>
              <a:rPr lang="cs-CZ" dirty="0">
                <a:solidFill>
                  <a:srgbClr val="92D050"/>
                </a:solidFill>
              </a:rPr>
              <a:t>?</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1968" y="1708782"/>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6606" y="1508757"/>
            <a:ext cx="2352675"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281" y="1508757"/>
            <a:ext cx="1885950"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9769" y="466984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8443" y="4383303"/>
            <a:ext cx="2447925"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4568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a:solidFill>
                  <a:srgbClr val="FFFF00"/>
                </a:solidFill>
              </a:rPr>
              <a:t>Storytelling</a:t>
            </a:r>
            <a:r>
              <a:rPr lang="cs-CZ" dirty="0">
                <a:solidFill>
                  <a:srgbClr val="FFFF00"/>
                </a:solidFill>
              </a:rPr>
              <a:t> </a:t>
            </a:r>
            <a:r>
              <a:rPr lang="cs-CZ" dirty="0" err="1">
                <a:solidFill>
                  <a:srgbClr val="FFFF00"/>
                </a:solidFill>
              </a:rPr>
              <a:t>today</a:t>
            </a:r>
            <a:endParaRPr lang="cs-CZ" dirty="0">
              <a:solidFill>
                <a:srgbClr val="FFFF00"/>
              </a:solidFill>
            </a:endParaRPr>
          </a:p>
        </p:txBody>
      </p:sp>
      <p:sp>
        <p:nvSpPr>
          <p:cNvPr id="3" name="Zástupný symbol pro obsah 2"/>
          <p:cNvSpPr>
            <a:spLocks noGrp="1"/>
          </p:cNvSpPr>
          <p:nvPr>
            <p:ph idx="1"/>
          </p:nvPr>
        </p:nvSpPr>
        <p:spPr/>
        <p:txBody>
          <a:bodyPr>
            <a:normAutofit fontScale="47500" lnSpcReduction="20000"/>
          </a:bodyPr>
          <a:lstStyle/>
          <a:p>
            <a:pPr fontAlgn="base"/>
            <a:r>
              <a:rPr lang="cs-CZ" dirty="0"/>
              <a:t>In business: </a:t>
            </a:r>
            <a:r>
              <a:rPr lang="en-US" dirty="0"/>
              <a:t>brands sharing their messages in ways that engage audiences and drive them to take a desired action (like making a purchase, calling a sales person, downloading or subscribing to content</a:t>
            </a:r>
            <a:r>
              <a:rPr lang="en-US" sz="3200" dirty="0"/>
              <a:t>, etc.).</a:t>
            </a:r>
          </a:p>
          <a:p>
            <a:endParaRPr lang="cs-CZ" dirty="0"/>
          </a:p>
          <a:p>
            <a:r>
              <a:rPr lang="cs-CZ" dirty="0"/>
              <a:t>In </a:t>
            </a:r>
            <a:r>
              <a:rPr lang="cs-CZ" dirty="0" err="1"/>
              <a:t>politics</a:t>
            </a:r>
            <a:r>
              <a:rPr lang="cs-CZ" dirty="0"/>
              <a:t>: Po</a:t>
            </a:r>
            <a:r>
              <a:rPr lang="en-US" dirty="0" err="1"/>
              <a:t>litical</a:t>
            </a:r>
            <a:r>
              <a:rPr lang="en-US" dirty="0"/>
              <a:t> narrative </a:t>
            </a:r>
            <a:r>
              <a:rPr lang="cs-CZ" dirty="0"/>
              <a:t>a</a:t>
            </a:r>
            <a:r>
              <a:rPr lang="en-US" dirty="0"/>
              <a:t>s a term used in the </a:t>
            </a:r>
            <a:r>
              <a:rPr lang="cs-CZ" dirty="0" err="1"/>
              <a:t>humanities</a:t>
            </a:r>
            <a:r>
              <a:rPr lang="en-US" dirty="0"/>
              <a:t> and </a:t>
            </a:r>
            <a:r>
              <a:rPr lang="cs-CZ" dirty="0" err="1"/>
              <a:t>political</a:t>
            </a:r>
            <a:r>
              <a:rPr lang="cs-CZ" dirty="0"/>
              <a:t> </a:t>
            </a:r>
            <a:r>
              <a:rPr lang="cs-CZ" dirty="0" err="1"/>
              <a:t>sciences</a:t>
            </a:r>
            <a:r>
              <a:rPr lang="en-US" dirty="0"/>
              <a:t> the way in which storytelling can shape fact and impact on understandings of reality.</a:t>
            </a:r>
            <a:endParaRPr lang="cs-CZ" dirty="0"/>
          </a:p>
          <a:p>
            <a:endParaRPr lang="cs-CZ" dirty="0"/>
          </a:p>
          <a:p>
            <a:r>
              <a:rPr lang="cs-CZ" dirty="0"/>
              <a:t>In </a:t>
            </a:r>
            <a:r>
              <a:rPr lang="cs-CZ" dirty="0" err="1"/>
              <a:t>teaching</a:t>
            </a:r>
            <a:r>
              <a:rPr lang="cs-CZ" dirty="0"/>
              <a:t>: </a:t>
            </a:r>
            <a:r>
              <a:rPr lang="en-US" sz="3200" dirty="0"/>
              <a:t>Storytelling is the oldest form of teaching. It bonded the early human communities, giving children the answers to the biggest questions of creation, life, and the afterlife. Stories define us, shape us, control us, and make us. Not every human culture in the world is literate, but every single culture tells stories.</a:t>
            </a:r>
            <a:r>
              <a:rPr lang="cs-CZ" sz="3200" dirty="0"/>
              <a:t> =</a:t>
            </a:r>
            <a:r>
              <a:rPr lang="cs-CZ" sz="3200" dirty="0" err="1"/>
              <a:t>Failure</a:t>
            </a:r>
            <a:r>
              <a:rPr lang="cs-CZ" sz="3200" dirty="0"/>
              <a:t> </a:t>
            </a:r>
            <a:r>
              <a:rPr lang="cs-CZ" sz="3200" dirty="0" err="1"/>
              <a:t>stories</a:t>
            </a:r>
            <a:r>
              <a:rPr lang="cs-CZ" sz="3200" dirty="0"/>
              <a:t> are </a:t>
            </a:r>
            <a:r>
              <a:rPr lang="cs-CZ" sz="3200" dirty="0" err="1"/>
              <a:t>the</a:t>
            </a:r>
            <a:r>
              <a:rPr lang="cs-CZ" sz="3200" dirty="0"/>
              <a:t> </a:t>
            </a:r>
            <a:r>
              <a:rPr lang="cs-CZ" sz="3200" dirty="0" err="1"/>
              <a:t>best</a:t>
            </a:r>
            <a:r>
              <a:rPr lang="cs-CZ" sz="3200" dirty="0"/>
              <a:t>=</a:t>
            </a:r>
          </a:p>
          <a:p>
            <a:endParaRPr lang="cs-CZ" sz="3200" dirty="0"/>
          </a:p>
          <a:p>
            <a:endParaRPr lang="en-US" sz="3200" dirty="0"/>
          </a:p>
          <a:p>
            <a:r>
              <a:rPr lang="cs-CZ" dirty="0"/>
              <a:t>In </a:t>
            </a:r>
            <a:r>
              <a:rPr lang="cs-CZ" dirty="0" err="1"/>
              <a:t>law</a:t>
            </a:r>
            <a:r>
              <a:rPr lang="cs-CZ" dirty="0"/>
              <a:t>: ‘</a:t>
            </a:r>
            <a:r>
              <a:rPr lang="cs-CZ" dirty="0" err="1"/>
              <a:t>Liar</a:t>
            </a:r>
            <a:r>
              <a:rPr lang="cs-CZ" dirty="0"/>
              <a:t> </a:t>
            </a:r>
            <a:r>
              <a:rPr lang="cs-CZ" dirty="0" err="1"/>
              <a:t>Liar</a:t>
            </a:r>
            <a:r>
              <a:rPr lang="cs-CZ" dirty="0"/>
              <a:t>‘</a:t>
            </a:r>
          </a:p>
          <a:p>
            <a:endParaRPr lang="cs-CZ" dirty="0"/>
          </a:p>
          <a:p>
            <a:r>
              <a:rPr lang="cs-CZ" dirty="0" err="1"/>
              <a:t>The</a:t>
            </a:r>
            <a:r>
              <a:rPr lang="cs-CZ" dirty="0"/>
              <a:t> AI </a:t>
            </a:r>
            <a:r>
              <a:rPr lang="cs-CZ" dirty="0" err="1"/>
              <a:t>revolution</a:t>
            </a:r>
            <a:br>
              <a:rPr lang="en-US" dirty="0"/>
            </a:br>
            <a:endParaRPr lang="cs-CZ" dirty="0"/>
          </a:p>
          <a:p>
            <a:endParaRPr lang="cs-CZ" dirty="0"/>
          </a:p>
        </p:txBody>
      </p:sp>
    </p:spTree>
    <p:extLst>
      <p:ext uri="{BB962C8B-B14F-4D97-AF65-F5344CB8AC3E}">
        <p14:creationId xmlns:p14="http://schemas.microsoft.com/office/powerpoint/2010/main" val="3602003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a:solidFill>
                  <a:srgbClr val="92D050"/>
                </a:solidFill>
              </a:rPr>
              <a:t>Storytelling</a:t>
            </a:r>
            <a:r>
              <a:rPr lang="cs-CZ" dirty="0">
                <a:solidFill>
                  <a:srgbClr val="92D050"/>
                </a:solidFill>
              </a:rPr>
              <a:t> </a:t>
            </a:r>
            <a:r>
              <a:rPr lang="cs-CZ" dirty="0" err="1">
                <a:solidFill>
                  <a:srgbClr val="92D050"/>
                </a:solidFill>
              </a:rPr>
              <a:t>for</a:t>
            </a:r>
            <a:r>
              <a:rPr lang="cs-CZ" dirty="0">
                <a:solidFill>
                  <a:srgbClr val="92D050"/>
                </a:solidFill>
              </a:rPr>
              <a:t> </a:t>
            </a:r>
            <a:r>
              <a:rPr lang="cs-CZ" dirty="0" err="1">
                <a:solidFill>
                  <a:srgbClr val="92D050"/>
                </a:solidFill>
              </a:rPr>
              <a:t>children</a:t>
            </a:r>
            <a:endParaRPr lang="cs-CZ" dirty="0">
              <a:solidFill>
                <a:srgbClr val="92D050"/>
              </a:solidFill>
            </a:endParaRPr>
          </a:p>
        </p:txBody>
      </p:sp>
      <p:sp>
        <p:nvSpPr>
          <p:cNvPr id="3" name="Zástupný symbol pro obsah 2"/>
          <p:cNvSpPr>
            <a:spLocks noGrp="1"/>
          </p:cNvSpPr>
          <p:nvPr>
            <p:ph idx="1"/>
          </p:nvPr>
        </p:nvSpPr>
        <p:spPr/>
        <p:txBody>
          <a:bodyPr>
            <a:normAutofit fontScale="92500" lnSpcReduction="10000"/>
          </a:bodyPr>
          <a:lstStyle/>
          <a:p>
            <a:r>
              <a:rPr lang="cs-CZ" sz="3600" dirty="0" err="1"/>
              <a:t>Vital</a:t>
            </a:r>
            <a:r>
              <a:rPr lang="cs-CZ" sz="3600" dirty="0"/>
              <a:t> </a:t>
            </a:r>
            <a:r>
              <a:rPr lang="cs-CZ" dirty="0" err="1"/>
              <a:t>for</a:t>
            </a:r>
            <a:r>
              <a:rPr lang="cs-CZ" dirty="0"/>
              <a:t> </a:t>
            </a:r>
            <a:r>
              <a:rPr lang="cs-CZ" dirty="0" err="1"/>
              <a:t>developing</a:t>
            </a:r>
            <a:r>
              <a:rPr lang="cs-CZ" dirty="0"/>
              <a:t> </a:t>
            </a:r>
            <a:r>
              <a:rPr lang="cs-CZ" dirty="0" err="1"/>
              <a:t>their</a:t>
            </a:r>
            <a:r>
              <a:rPr lang="cs-CZ" dirty="0"/>
              <a:t> </a:t>
            </a:r>
            <a:r>
              <a:rPr lang="cs-CZ" dirty="0" err="1"/>
              <a:t>imagination</a:t>
            </a:r>
            <a:endParaRPr lang="cs-CZ" dirty="0"/>
          </a:p>
          <a:p>
            <a:r>
              <a:rPr lang="cs-CZ" sz="3600" dirty="0" err="1"/>
              <a:t>Important</a:t>
            </a:r>
            <a:r>
              <a:rPr lang="cs-CZ" dirty="0"/>
              <a:t> </a:t>
            </a:r>
            <a:r>
              <a:rPr lang="cs-CZ" dirty="0" err="1"/>
              <a:t>for</a:t>
            </a:r>
            <a:r>
              <a:rPr lang="cs-CZ" dirty="0"/>
              <a:t> </a:t>
            </a:r>
            <a:r>
              <a:rPr lang="cs-CZ" dirty="0" err="1"/>
              <a:t>their</a:t>
            </a:r>
            <a:r>
              <a:rPr lang="cs-CZ" dirty="0"/>
              <a:t> </a:t>
            </a:r>
            <a:r>
              <a:rPr lang="cs-CZ" dirty="0" err="1"/>
              <a:t>spatial</a:t>
            </a:r>
            <a:r>
              <a:rPr lang="cs-CZ" dirty="0"/>
              <a:t> and </a:t>
            </a:r>
            <a:r>
              <a:rPr lang="cs-CZ" dirty="0" err="1"/>
              <a:t>time</a:t>
            </a:r>
            <a:r>
              <a:rPr lang="cs-CZ" dirty="0"/>
              <a:t> </a:t>
            </a:r>
            <a:r>
              <a:rPr lang="cs-CZ" dirty="0" err="1"/>
              <a:t>awareness</a:t>
            </a:r>
            <a:endParaRPr lang="cs-CZ" dirty="0"/>
          </a:p>
          <a:p>
            <a:r>
              <a:rPr lang="cs-CZ" sz="3600" dirty="0" err="1"/>
              <a:t>Crucial</a:t>
            </a:r>
            <a:r>
              <a:rPr lang="cs-CZ" sz="3600" dirty="0"/>
              <a:t> </a:t>
            </a:r>
            <a:r>
              <a:rPr lang="cs-CZ" dirty="0" err="1"/>
              <a:t>for</a:t>
            </a:r>
            <a:r>
              <a:rPr lang="cs-CZ" dirty="0"/>
              <a:t> </a:t>
            </a:r>
            <a:r>
              <a:rPr lang="cs-CZ" dirty="0" err="1"/>
              <a:t>developing</a:t>
            </a:r>
            <a:r>
              <a:rPr lang="cs-CZ" dirty="0"/>
              <a:t> </a:t>
            </a:r>
            <a:r>
              <a:rPr lang="cs-CZ" dirty="0" err="1"/>
              <a:t>their</a:t>
            </a:r>
            <a:r>
              <a:rPr lang="cs-CZ" dirty="0"/>
              <a:t> </a:t>
            </a:r>
            <a:r>
              <a:rPr lang="cs-CZ" dirty="0" err="1"/>
              <a:t>passive</a:t>
            </a:r>
            <a:r>
              <a:rPr lang="cs-CZ" dirty="0"/>
              <a:t> </a:t>
            </a:r>
            <a:r>
              <a:rPr lang="cs-CZ" dirty="0" err="1"/>
              <a:t>language</a:t>
            </a:r>
            <a:r>
              <a:rPr lang="cs-CZ" dirty="0"/>
              <a:t> sensitivity and </a:t>
            </a:r>
            <a:r>
              <a:rPr lang="cs-CZ" dirty="0" err="1"/>
              <a:t>active</a:t>
            </a:r>
            <a:r>
              <a:rPr lang="cs-CZ" dirty="0"/>
              <a:t> </a:t>
            </a:r>
            <a:r>
              <a:rPr lang="cs-CZ" dirty="0" err="1"/>
              <a:t>speaking</a:t>
            </a:r>
            <a:r>
              <a:rPr lang="cs-CZ" dirty="0"/>
              <a:t> </a:t>
            </a:r>
            <a:r>
              <a:rPr lang="cs-CZ" dirty="0" err="1"/>
              <a:t>skills</a:t>
            </a:r>
            <a:endParaRPr lang="cs-CZ" dirty="0"/>
          </a:p>
          <a:p>
            <a:r>
              <a:rPr lang="cs-CZ" sz="3600" dirty="0" err="1"/>
              <a:t>Integral</a:t>
            </a:r>
            <a:r>
              <a:rPr lang="cs-CZ" sz="3600" dirty="0"/>
              <a:t> </a:t>
            </a:r>
            <a:r>
              <a:rPr lang="cs-CZ" dirty="0" err="1"/>
              <a:t>for</a:t>
            </a:r>
            <a:r>
              <a:rPr lang="cs-CZ" dirty="0"/>
              <a:t> </a:t>
            </a:r>
            <a:r>
              <a:rPr lang="cs-CZ" dirty="0" err="1"/>
              <a:t>family</a:t>
            </a:r>
            <a:r>
              <a:rPr lang="cs-CZ" dirty="0"/>
              <a:t>/</a:t>
            </a:r>
            <a:r>
              <a:rPr lang="cs-CZ" dirty="0" err="1"/>
              <a:t>community</a:t>
            </a:r>
            <a:r>
              <a:rPr lang="cs-CZ" dirty="0"/>
              <a:t> </a:t>
            </a:r>
            <a:r>
              <a:rPr lang="cs-CZ" dirty="0" err="1"/>
              <a:t>bonding</a:t>
            </a:r>
            <a:r>
              <a:rPr lang="cs-CZ" dirty="0"/>
              <a:t> and solidarity </a:t>
            </a:r>
            <a:r>
              <a:rPr lang="cs-CZ" dirty="0" err="1"/>
              <a:t>among</a:t>
            </a:r>
            <a:r>
              <a:rPr lang="cs-CZ" dirty="0"/>
              <a:t> </a:t>
            </a:r>
            <a:r>
              <a:rPr lang="cs-CZ" dirty="0" err="1"/>
              <a:t>generations</a:t>
            </a:r>
            <a:endParaRPr lang="cs-CZ" dirty="0"/>
          </a:p>
          <a:p>
            <a:pPr marL="0" indent="0">
              <a:buNone/>
            </a:pPr>
            <a:endParaRPr lang="cs-CZ" dirty="0"/>
          </a:p>
          <a:p>
            <a:r>
              <a:rPr lang="cs-CZ" sz="3600" dirty="0" err="1"/>
              <a:t>Instrumental</a:t>
            </a:r>
            <a:r>
              <a:rPr lang="cs-CZ" sz="3600" dirty="0"/>
              <a:t> </a:t>
            </a:r>
            <a:r>
              <a:rPr lang="cs-CZ" dirty="0"/>
              <a:t> in </a:t>
            </a:r>
            <a:r>
              <a:rPr lang="cs-CZ" dirty="0" err="1"/>
              <a:t>shaping</a:t>
            </a:r>
            <a:r>
              <a:rPr lang="cs-CZ" dirty="0"/>
              <a:t> </a:t>
            </a:r>
            <a:r>
              <a:rPr lang="cs-CZ" dirty="0" err="1"/>
              <a:t>their</a:t>
            </a:r>
            <a:r>
              <a:rPr lang="cs-CZ" dirty="0"/>
              <a:t> </a:t>
            </a:r>
            <a:r>
              <a:rPr lang="cs-CZ" dirty="0" err="1"/>
              <a:t>view</a:t>
            </a:r>
            <a:r>
              <a:rPr lang="cs-CZ" dirty="0"/>
              <a:t> </a:t>
            </a:r>
            <a:r>
              <a:rPr lang="cs-CZ" dirty="0" err="1"/>
              <a:t>of</a:t>
            </a:r>
            <a:r>
              <a:rPr lang="cs-CZ" dirty="0"/>
              <a:t> </a:t>
            </a:r>
            <a:r>
              <a:rPr lang="cs-CZ" dirty="0" err="1"/>
              <a:t>the</a:t>
            </a:r>
            <a:r>
              <a:rPr lang="cs-CZ" dirty="0"/>
              <a:t> </a:t>
            </a:r>
            <a:r>
              <a:rPr lang="cs-CZ" dirty="0" err="1"/>
              <a:t>world</a:t>
            </a:r>
            <a:r>
              <a:rPr lang="cs-CZ" dirty="0"/>
              <a:t> (</a:t>
            </a:r>
            <a:r>
              <a:rPr lang="cs-CZ" dirty="0" err="1"/>
              <a:t>Sapir-Whorf</a:t>
            </a:r>
            <a:r>
              <a:rPr lang="cs-CZ" dirty="0"/>
              <a:t> </a:t>
            </a:r>
            <a:r>
              <a:rPr lang="cs-CZ" dirty="0" err="1"/>
              <a:t>hypothesis</a:t>
            </a:r>
            <a:r>
              <a:rPr lang="cs-CZ" dirty="0"/>
              <a:t>)</a:t>
            </a:r>
          </a:p>
        </p:txBody>
      </p:sp>
    </p:spTree>
    <p:extLst>
      <p:ext uri="{BB962C8B-B14F-4D97-AF65-F5344CB8AC3E}">
        <p14:creationId xmlns:p14="http://schemas.microsoft.com/office/powerpoint/2010/main" val="1248176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dirty="0" err="1">
                <a:solidFill>
                  <a:srgbClr val="FFFF00"/>
                </a:solidFill>
              </a:rPr>
              <a:t>Storytelling</a:t>
            </a:r>
            <a:r>
              <a:rPr lang="cs-CZ" dirty="0">
                <a:solidFill>
                  <a:srgbClr val="FFFF00"/>
                </a:solidFill>
              </a:rPr>
              <a:t> </a:t>
            </a:r>
            <a:r>
              <a:rPr lang="cs-CZ" dirty="0" err="1">
                <a:solidFill>
                  <a:srgbClr val="FFFF00"/>
                </a:solidFill>
              </a:rPr>
              <a:t>for</a:t>
            </a:r>
            <a:r>
              <a:rPr lang="cs-CZ" dirty="0">
                <a:solidFill>
                  <a:srgbClr val="FFFF00"/>
                </a:solidFill>
              </a:rPr>
              <a:t> </a:t>
            </a:r>
            <a:r>
              <a:rPr lang="cs-CZ" dirty="0" err="1">
                <a:solidFill>
                  <a:srgbClr val="FFFF00"/>
                </a:solidFill>
              </a:rPr>
              <a:t>children</a:t>
            </a:r>
            <a:r>
              <a:rPr lang="cs-CZ" dirty="0">
                <a:solidFill>
                  <a:srgbClr val="FFFF00"/>
                </a:solidFill>
              </a:rPr>
              <a:t> </a:t>
            </a:r>
            <a:br>
              <a:rPr lang="cs-CZ" dirty="0">
                <a:solidFill>
                  <a:srgbClr val="FFFF00"/>
                </a:solidFill>
              </a:rPr>
            </a:br>
            <a:r>
              <a:rPr lang="cs-CZ" dirty="0">
                <a:solidFill>
                  <a:srgbClr val="FFFF00"/>
                </a:solidFill>
              </a:rPr>
              <a:t>in </a:t>
            </a:r>
            <a:r>
              <a:rPr lang="cs-CZ" dirty="0" err="1">
                <a:solidFill>
                  <a:srgbClr val="FFFF00"/>
                </a:solidFill>
              </a:rPr>
              <a:t>foreign</a:t>
            </a:r>
            <a:r>
              <a:rPr lang="cs-CZ" dirty="0">
                <a:solidFill>
                  <a:srgbClr val="FFFF00"/>
                </a:solidFill>
              </a:rPr>
              <a:t> </a:t>
            </a:r>
            <a:r>
              <a:rPr lang="cs-CZ" dirty="0" err="1">
                <a:solidFill>
                  <a:srgbClr val="FFFF00"/>
                </a:solidFill>
              </a:rPr>
              <a:t>language</a:t>
            </a:r>
            <a:r>
              <a:rPr lang="cs-CZ" dirty="0">
                <a:solidFill>
                  <a:srgbClr val="FFFF00"/>
                </a:solidFill>
              </a:rPr>
              <a:t> </a:t>
            </a:r>
            <a:r>
              <a:rPr lang="cs-CZ" dirty="0" err="1">
                <a:solidFill>
                  <a:srgbClr val="FFFF00"/>
                </a:solidFill>
              </a:rPr>
              <a:t>teaching</a:t>
            </a:r>
            <a:endParaRPr lang="cs-CZ" dirty="0">
              <a:solidFill>
                <a:srgbClr val="FFFF00"/>
              </a:solidFill>
            </a:endParaRPr>
          </a:p>
        </p:txBody>
      </p:sp>
      <p:sp>
        <p:nvSpPr>
          <p:cNvPr id="3" name="Zástupný symbol pro obsah 2"/>
          <p:cNvSpPr>
            <a:spLocks noGrp="1"/>
          </p:cNvSpPr>
          <p:nvPr>
            <p:ph idx="1"/>
          </p:nvPr>
        </p:nvSpPr>
        <p:spPr/>
        <p:txBody>
          <a:bodyPr/>
          <a:lstStyle/>
          <a:p>
            <a:r>
              <a:rPr lang="cs-CZ" strike="sngStrike" dirty="0"/>
              <a:t>… </a:t>
            </a:r>
            <a:r>
              <a:rPr lang="cs-CZ" strike="sngStrike" dirty="0" err="1"/>
              <a:t>at</a:t>
            </a:r>
            <a:r>
              <a:rPr lang="cs-CZ" strike="sngStrike" dirty="0"/>
              <a:t> </a:t>
            </a:r>
            <a:r>
              <a:rPr lang="cs-CZ" strike="sngStrike" dirty="0" err="1"/>
              <a:t>their</a:t>
            </a:r>
            <a:r>
              <a:rPr lang="cs-CZ" strike="sngStrike" dirty="0"/>
              <a:t> </a:t>
            </a:r>
            <a:r>
              <a:rPr lang="cs-CZ" strike="sngStrike" dirty="0" err="1"/>
              <a:t>state</a:t>
            </a:r>
            <a:r>
              <a:rPr lang="cs-CZ" strike="sngStrike" dirty="0"/>
              <a:t> </a:t>
            </a:r>
            <a:r>
              <a:rPr lang="cs-CZ" strike="sngStrike" dirty="0" err="1"/>
              <a:t>of</a:t>
            </a:r>
            <a:r>
              <a:rPr lang="cs-CZ" strike="sngStrike" dirty="0"/>
              <a:t> </a:t>
            </a:r>
            <a:r>
              <a:rPr lang="cs-CZ" strike="sngStrike" dirty="0" err="1"/>
              <a:t>cognition</a:t>
            </a:r>
            <a:endParaRPr lang="cs-CZ" strike="sngStrike" dirty="0"/>
          </a:p>
          <a:p>
            <a:r>
              <a:rPr lang="cs-CZ" dirty="0" err="1"/>
              <a:t>The</a:t>
            </a:r>
            <a:r>
              <a:rPr lang="cs-CZ" dirty="0"/>
              <a:t> use </a:t>
            </a:r>
            <a:r>
              <a:rPr lang="cs-CZ" dirty="0" err="1"/>
              <a:t>of</a:t>
            </a:r>
            <a:r>
              <a:rPr lang="cs-CZ" dirty="0"/>
              <a:t> </a:t>
            </a:r>
            <a:r>
              <a:rPr lang="cs-CZ" dirty="0" err="1"/>
              <a:t>people</a:t>
            </a:r>
            <a:r>
              <a:rPr lang="cs-CZ" dirty="0"/>
              <a:t>, </a:t>
            </a:r>
            <a:r>
              <a:rPr lang="cs-CZ" dirty="0" err="1"/>
              <a:t>narratives</a:t>
            </a:r>
            <a:r>
              <a:rPr lang="cs-CZ" dirty="0"/>
              <a:t> and </a:t>
            </a:r>
            <a:r>
              <a:rPr lang="cs-CZ" dirty="0" err="1"/>
              <a:t>realities</a:t>
            </a:r>
            <a:r>
              <a:rPr lang="cs-CZ" dirty="0"/>
              <a:t> </a:t>
            </a:r>
            <a:r>
              <a:rPr lang="cs-CZ" dirty="0" err="1"/>
              <a:t>they</a:t>
            </a:r>
            <a:r>
              <a:rPr lang="cs-CZ" dirty="0"/>
              <a:t> </a:t>
            </a:r>
            <a:r>
              <a:rPr lang="cs-CZ" dirty="0" err="1"/>
              <a:t>know</a:t>
            </a:r>
            <a:r>
              <a:rPr lang="cs-CZ" dirty="0"/>
              <a:t> in </a:t>
            </a:r>
            <a:r>
              <a:rPr lang="cs-CZ" dirty="0" err="1"/>
              <a:t>their</a:t>
            </a:r>
            <a:r>
              <a:rPr lang="cs-CZ" dirty="0"/>
              <a:t> </a:t>
            </a:r>
            <a:r>
              <a:rPr lang="cs-CZ" dirty="0" err="1"/>
              <a:t>mother</a:t>
            </a:r>
            <a:r>
              <a:rPr lang="cs-CZ" dirty="0"/>
              <a:t> </a:t>
            </a:r>
            <a:r>
              <a:rPr lang="cs-CZ" dirty="0" err="1"/>
              <a:t>tongues</a:t>
            </a:r>
            <a:endParaRPr lang="cs-CZ" dirty="0"/>
          </a:p>
          <a:p>
            <a:r>
              <a:rPr lang="cs-CZ" dirty="0" err="1"/>
              <a:t>The</a:t>
            </a:r>
            <a:r>
              <a:rPr lang="cs-CZ" dirty="0"/>
              <a:t> use </a:t>
            </a:r>
            <a:r>
              <a:rPr lang="cs-CZ" dirty="0" err="1"/>
              <a:t>of</a:t>
            </a:r>
            <a:r>
              <a:rPr lang="cs-CZ" dirty="0"/>
              <a:t> </a:t>
            </a:r>
            <a:r>
              <a:rPr lang="cs-CZ" dirty="0" err="1"/>
              <a:t>their</a:t>
            </a:r>
            <a:r>
              <a:rPr lang="cs-CZ" dirty="0"/>
              <a:t> </a:t>
            </a:r>
            <a:r>
              <a:rPr lang="cs-CZ" dirty="0" err="1"/>
              <a:t>sense</a:t>
            </a:r>
            <a:r>
              <a:rPr lang="cs-CZ" dirty="0"/>
              <a:t> </a:t>
            </a:r>
            <a:r>
              <a:rPr lang="cs-CZ" dirty="0" err="1"/>
              <a:t>of</a:t>
            </a:r>
            <a:r>
              <a:rPr lang="cs-CZ" dirty="0"/>
              <a:t> </a:t>
            </a:r>
            <a:r>
              <a:rPr lang="cs-CZ" dirty="0" err="1"/>
              <a:t>formal</a:t>
            </a:r>
            <a:r>
              <a:rPr lang="cs-CZ" dirty="0"/>
              <a:t> </a:t>
            </a:r>
            <a:r>
              <a:rPr lang="cs-CZ" dirty="0" err="1"/>
              <a:t>structure</a:t>
            </a:r>
            <a:r>
              <a:rPr lang="cs-CZ" dirty="0"/>
              <a:t>, </a:t>
            </a:r>
            <a:r>
              <a:rPr lang="cs-CZ" dirty="0" err="1"/>
              <a:t>repetition</a:t>
            </a:r>
            <a:r>
              <a:rPr lang="cs-CZ" dirty="0"/>
              <a:t>, rhythm</a:t>
            </a:r>
          </a:p>
          <a:p>
            <a:r>
              <a:rPr lang="cs-CZ" dirty="0" err="1"/>
              <a:t>Experientiality</a:t>
            </a:r>
            <a:r>
              <a:rPr lang="cs-CZ" dirty="0"/>
              <a:t>, </a:t>
            </a:r>
            <a:r>
              <a:rPr lang="cs-CZ" dirty="0" err="1"/>
              <a:t>well-being</a:t>
            </a:r>
            <a:endParaRPr lang="cs-CZ" dirty="0"/>
          </a:p>
          <a:p>
            <a:r>
              <a:rPr lang="cs-CZ" dirty="0" err="1"/>
              <a:t>Narrator‘s</a:t>
            </a:r>
            <a:r>
              <a:rPr lang="cs-CZ" dirty="0"/>
              <a:t> </a:t>
            </a:r>
            <a:r>
              <a:rPr lang="cs-CZ" dirty="0" err="1"/>
              <a:t>pronunciation</a:t>
            </a:r>
            <a:r>
              <a:rPr lang="cs-CZ" dirty="0"/>
              <a:t> and </a:t>
            </a:r>
            <a:r>
              <a:rPr lang="cs-CZ" dirty="0" err="1"/>
              <a:t>diction</a:t>
            </a:r>
            <a:endParaRPr lang="cs-CZ" dirty="0"/>
          </a:p>
          <a:p>
            <a:r>
              <a:rPr lang="cs-CZ" dirty="0" err="1"/>
              <a:t>Narrator‘s</a:t>
            </a:r>
            <a:r>
              <a:rPr lang="cs-CZ" dirty="0"/>
              <a:t> </a:t>
            </a:r>
            <a:r>
              <a:rPr lang="cs-CZ" dirty="0" err="1"/>
              <a:t>attention</a:t>
            </a:r>
            <a:endParaRPr lang="cs-CZ" dirty="0"/>
          </a:p>
          <a:p>
            <a:r>
              <a:rPr lang="cs-CZ" dirty="0" err="1"/>
              <a:t>Listener‘s</a:t>
            </a:r>
            <a:r>
              <a:rPr lang="cs-CZ" dirty="0"/>
              <a:t> </a:t>
            </a:r>
            <a:r>
              <a:rPr lang="cs-CZ" dirty="0" err="1"/>
              <a:t>personal</a:t>
            </a:r>
            <a:r>
              <a:rPr lang="cs-CZ" dirty="0"/>
              <a:t> </a:t>
            </a:r>
            <a:r>
              <a:rPr lang="cs-CZ" dirty="0" err="1"/>
              <a:t>involvement</a:t>
            </a:r>
            <a:endParaRPr lang="cs-CZ" dirty="0"/>
          </a:p>
          <a:p>
            <a:pPr marL="0" indent="0">
              <a:buNone/>
            </a:pPr>
            <a:endParaRPr lang="cs-CZ" dirty="0"/>
          </a:p>
        </p:txBody>
      </p:sp>
    </p:spTree>
    <p:extLst>
      <p:ext uri="{BB962C8B-B14F-4D97-AF65-F5344CB8AC3E}">
        <p14:creationId xmlns:p14="http://schemas.microsoft.com/office/powerpoint/2010/main" val="2694017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a:solidFill>
                  <a:srgbClr val="92D050"/>
                </a:solidFill>
              </a:rPr>
              <a:t>Kinds</a:t>
            </a:r>
            <a:r>
              <a:rPr lang="cs-CZ" dirty="0">
                <a:solidFill>
                  <a:srgbClr val="92D050"/>
                </a:solidFill>
              </a:rPr>
              <a:t> </a:t>
            </a:r>
            <a:r>
              <a:rPr lang="cs-CZ" dirty="0" err="1">
                <a:solidFill>
                  <a:srgbClr val="92D050"/>
                </a:solidFill>
              </a:rPr>
              <a:t>of</a:t>
            </a:r>
            <a:r>
              <a:rPr lang="cs-CZ" dirty="0">
                <a:solidFill>
                  <a:srgbClr val="92D050"/>
                </a:solidFill>
              </a:rPr>
              <a:t> </a:t>
            </a:r>
            <a:r>
              <a:rPr lang="cs-CZ" dirty="0" err="1">
                <a:solidFill>
                  <a:srgbClr val="92D050"/>
                </a:solidFill>
              </a:rPr>
              <a:t>narratives</a:t>
            </a:r>
            <a:endParaRPr lang="cs-CZ" dirty="0">
              <a:solidFill>
                <a:srgbClr val="92D050"/>
              </a:solidFill>
            </a:endParaRPr>
          </a:p>
        </p:txBody>
      </p:sp>
      <p:sp>
        <p:nvSpPr>
          <p:cNvPr id="3" name="Zástupný symbol pro obsah 2"/>
          <p:cNvSpPr>
            <a:spLocks noGrp="1"/>
          </p:cNvSpPr>
          <p:nvPr>
            <p:ph idx="1"/>
          </p:nvPr>
        </p:nvSpPr>
        <p:spPr/>
        <p:txBody>
          <a:bodyPr/>
          <a:lstStyle/>
          <a:p>
            <a:r>
              <a:rPr lang="cs-CZ" dirty="0" err="1"/>
              <a:t>Rhymes</a:t>
            </a:r>
            <a:r>
              <a:rPr lang="cs-CZ" dirty="0"/>
              <a:t> and </a:t>
            </a:r>
            <a:r>
              <a:rPr lang="cs-CZ" dirty="0" err="1"/>
              <a:t>songs</a:t>
            </a:r>
            <a:r>
              <a:rPr lang="cs-CZ" dirty="0"/>
              <a:t>=</a:t>
            </a:r>
            <a:r>
              <a:rPr lang="cs-CZ" dirty="0" err="1"/>
              <a:t>memorised</a:t>
            </a:r>
            <a:r>
              <a:rPr lang="cs-CZ" dirty="0"/>
              <a:t> </a:t>
            </a:r>
            <a:r>
              <a:rPr lang="cs-CZ" dirty="0" err="1"/>
              <a:t>formats</a:t>
            </a:r>
            <a:endParaRPr lang="cs-CZ" dirty="0"/>
          </a:p>
          <a:p>
            <a:pPr marL="0" indent="0">
              <a:buNone/>
            </a:pPr>
            <a:r>
              <a:rPr lang="cs-CZ" dirty="0"/>
              <a:t>(</a:t>
            </a:r>
            <a:r>
              <a:rPr lang="cs-CZ" dirty="0" err="1"/>
              <a:t>Budulinek</a:t>
            </a:r>
            <a:r>
              <a:rPr lang="cs-CZ" dirty="0"/>
              <a:t>, </a:t>
            </a:r>
            <a:r>
              <a:rPr lang="cs-CZ" dirty="0" err="1"/>
              <a:t>Father</a:t>
            </a:r>
            <a:r>
              <a:rPr lang="cs-CZ" dirty="0">
                <a:solidFill>
                  <a:srgbClr val="FFFF00"/>
                </a:solidFill>
              </a:rPr>
              <a:t> </a:t>
            </a:r>
            <a:r>
              <a:rPr lang="cs-CZ" dirty="0"/>
              <a:t>Abraham)</a:t>
            </a:r>
          </a:p>
          <a:p>
            <a:endParaRPr lang="cs-CZ" dirty="0"/>
          </a:p>
          <a:p>
            <a:r>
              <a:rPr lang="cs-CZ" dirty="0" err="1"/>
              <a:t>Fairy-tales</a:t>
            </a:r>
            <a:endParaRPr lang="cs-CZ" dirty="0"/>
          </a:p>
          <a:p>
            <a:r>
              <a:rPr lang="cs-CZ" dirty="0" err="1"/>
              <a:t>Simple</a:t>
            </a:r>
            <a:r>
              <a:rPr lang="cs-CZ" dirty="0"/>
              <a:t> </a:t>
            </a:r>
            <a:r>
              <a:rPr lang="cs-CZ" dirty="0" err="1"/>
              <a:t>real-life</a:t>
            </a:r>
            <a:r>
              <a:rPr lang="cs-CZ" dirty="0"/>
              <a:t> </a:t>
            </a:r>
            <a:r>
              <a:rPr lang="cs-CZ" dirty="0" err="1"/>
              <a:t>stories</a:t>
            </a:r>
            <a:r>
              <a:rPr lang="cs-CZ" dirty="0"/>
              <a:t> (Francesca, John, </a:t>
            </a:r>
            <a:r>
              <a:rPr lang="cs-CZ" dirty="0" err="1"/>
              <a:t>Meurig</a:t>
            </a:r>
            <a:r>
              <a:rPr lang="cs-CZ" dirty="0"/>
              <a:t>)</a:t>
            </a:r>
          </a:p>
          <a:p>
            <a:r>
              <a:rPr lang="cs-CZ" dirty="0" err="1"/>
              <a:t>Family</a:t>
            </a:r>
            <a:r>
              <a:rPr lang="cs-CZ" dirty="0"/>
              <a:t>/</a:t>
            </a:r>
            <a:r>
              <a:rPr lang="cs-CZ" dirty="0" err="1"/>
              <a:t>community</a:t>
            </a:r>
            <a:r>
              <a:rPr lang="cs-CZ" dirty="0"/>
              <a:t> </a:t>
            </a:r>
            <a:r>
              <a:rPr lang="cs-CZ" dirty="0" err="1"/>
              <a:t>legends</a:t>
            </a:r>
            <a:r>
              <a:rPr lang="cs-CZ" dirty="0"/>
              <a:t> (</a:t>
            </a:r>
            <a:r>
              <a:rPr lang="cs-CZ" dirty="0" err="1"/>
              <a:t>Roots</a:t>
            </a:r>
            <a:r>
              <a:rPr lang="cs-CZ" dirty="0"/>
              <a:t>)</a:t>
            </a:r>
          </a:p>
          <a:p>
            <a:r>
              <a:rPr lang="cs-CZ" dirty="0"/>
              <a:t>Urban </a:t>
            </a:r>
            <a:r>
              <a:rPr lang="cs-CZ" dirty="0" err="1"/>
              <a:t>legends</a:t>
            </a:r>
            <a:r>
              <a:rPr lang="cs-CZ" dirty="0"/>
              <a:t> (</a:t>
            </a:r>
            <a:r>
              <a:rPr lang="cs-CZ" dirty="0" err="1"/>
              <a:t>Mammoth‘s</a:t>
            </a:r>
            <a:r>
              <a:rPr lang="cs-CZ" dirty="0"/>
              <a:t> trap)</a:t>
            </a:r>
          </a:p>
          <a:p>
            <a:endParaRPr lang="cs-CZ" dirty="0"/>
          </a:p>
        </p:txBody>
      </p:sp>
    </p:spTree>
    <p:extLst>
      <p:ext uri="{BB962C8B-B14F-4D97-AF65-F5344CB8AC3E}">
        <p14:creationId xmlns:p14="http://schemas.microsoft.com/office/powerpoint/2010/main" val="1105605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a:solidFill>
                  <a:srgbClr val="33CCFF"/>
                </a:solidFill>
              </a:rPr>
              <a:t>Coffee</a:t>
            </a:r>
            <a:r>
              <a:rPr lang="cs-CZ" dirty="0">
                <a:solidFill>
                  <a:srgbClr val="33CCFF"/>
                </a:solidFill>
              </a:rPr>
              <a:t> </a:t>
            </a:r>
            <a:r>
              <a:rPr lang="cs-CZ" dirty="0" err="1">
                <a:solidFill>
                  <a:srgbClr val="33CCFF"/>
                </a:solidFill>
              </a:rPr>
              <a:t>break</a:t>
            </a:r>
            <a:r>
              <a:rPr lang="cs-CZ" dirty="0">
                <a:solidFill>
                  <a:srgbClr val="33CCFF"/>
                </a:solidFill>
              </a:rPr>
              <a:t> 16-16:30</a:t>
            </a:r>
          </a:p>
        </p:txBody>
      </p:sp>
      <p:sp>
        <p:nvSpPr>
          <p:cNvPr id="3" name="Zástupný symbol pro obsah 2"/>
          <p:cNvSpPr>
            <a:spLocks noGrp="1"/>
          </p:cNvSpPr>
          <p:nvPr>
            <p:ph idx="1"/>
          </p:nvPr>
        </p:nvSpPr>
        <p:spPr/>
        <p:txBody>
          <a:bodyPr/>
          <a:lstStyle/>
          <a:p>
            <a:r>
              <a:rPr lang="cs-CZ" dirty="0" err="1"/>
              <a:t>Individual</a:t>
            </a:r>
            <a:r>
              <a:rPr lang="cs-CZ" dirty="0"/>
              <a:t> </a:t>
            </a:r>
            <a:r>
              <a:rPr lang="cs-CZ" dirty="0" err="1"/>
              <a:t>research</a:t>
            </a:r>
            <a:r>
              <a:rPr lang="cs-CZ" dirty="0"/>
              <a:t> </a:t>
            </a:r>
            <a:r>
              <a:rPr lang="cs-CZ" dirty="0" err="1"/>
              <a:t>task</a:t>
            </a:r>
            <a:r>
              <a:rPr lang="cs-CZ" dirty="0"/>
              <a:t>:</a:t>
            </a:r>
          </a:p>
          <a:p>
            <a:endParaRPr lang="cs-CZ" dirty="0"/>
          </a:p>
          <a:p>
            <a:pPr marL="0" indent="0">
              <a:buNone/>
            </a:pPr>
            <a:r>
              <a:rPr lang="cs-CZ" dirty="0"/>
              <a:t>     </a:t>
            </a:r>
            <a:r>
              <a:rPr lang="cs-CZ" dirty="0" err="1"/>
              <a:t>Remember</a:t>
            </a:r>
            <a:r>
              <a:rPr lang="cs-CZ" dirty="0"/>
              <a:t> </a:t>
            </a:r>
            <a:r>
              <a:rPr lang="cs-CZ" dirty="0" err="1"/>
              <a:t>your</a:t>
            </a:r>
            <a:r>
              <a:rPr lang="cs-CZ" dirty="0"/>
              <a:t> </a:t>
            </a:r>
            <a:r>
              <a:rPr lang="cs-CZ" dirty="0" err="1"/>
              <a:t>earliest</a:t>
            </a:r>
            <a:r>
              <a:rPr lang="cs-CZ" dirty="0"/>
              <a:t> </a:t>
            </a:r>
            <a:r>
              <a:rPr lang="cs-CZ" dirty="0" err="1"/>
              <a:t>memory</a:t>
            </a:r>
            <a:r>
              <a:rPr lang="cs-CZ" dirty="0"/>
              <a:t> </a:t>
            </a:r>
            <a:r>
              <a:rPr lang="cs-CZ" dirty="0" err="1"/>
              <a:t>of</a:t>
            </a:r>
            <a:r>
              <a:rPr lang="cs-CZ" dirty="0"/>
              <a:t> </a:t>
            </a:r>
            <a:r>
              <a:rPr lang="cs-CZ" dirty="0" err="1"/>
              <a:t>being</a:t>
            </a:r>
            <a:r>
              <a:rPr lang="cs-CZ" dirty="0"/>
              <a:t> </a:t>
            </a:r>
            <a:r>
              <a:rPr lang="cs-CZ" dirty="0" err="1"/>
              <a:t>told</a:t>
            </a:r>
            <a:r>
              <a:rPr lang="cs-CZ" dirty="0"/>
              <a:t> a story, </a:t>
            </a:r>
            <a:r>
              <a:rPr lang="cs-CZ" dirty="0" err="1"/>
              <a:t>or</a:t>
            </a:r>
            <a:r>
              <a:rPr lang="cs-CZ" dirty="0"/>
              <a:t> a story </a:t>
            </a:r>
            <a:r>
              <a:rPr lang="cs-CZ" dirty="0" err="1"/>
              <a:t>told</a:t>
            </a:r>
            <a:r>
              <a:rPr lang="cs-CZ" dirty="0"/>
              <a:t> by a </a:t>
            </a:r>
            <a:r>
              <a:rPr lang="cs-CZ" dirty="0" err="1"/>
              <a:t>teacher</a:t>
            </a:r>
            <a:r>
              <a:rPr lang="cs-CZ" dirty="0"/>
              <a:t> </a:t>
            </a:r>
            <a:r>
              <a:rPr lang="cs-CZ" dirty="0" err="1"/>
              <a:t>at</a:t>
            </a:r>
            <a:r>
              <a:rPr lang="cs-CZ" dirty="0"/>
              <a:t> </a:t>
            </a:r>
            <a:r>
              <a:rPr lang="cs-CZ" dirty="0" err="1"/>
              <a:t>elementary</a:t>
            </a:r>
            <a:r>
              <a:rPr lang="cs-CZ" dirty="0"/>
              <a:t> </a:t>
            </a:r>
            <a:r>
              <a:rPr lang="cs-CZ" dirty="0" err="1"/>
              <a:t>school</a:t>
            </a:r>
            <a:r>
              <a:rPr lang="cs-CZ" dirty="0"/>
              <a:t> </a:t>
            </a:r>
            <a:r>
              <a:rPr lang="cs-CZ" dirty="0" err="1"/>
              <a:t>which</a:t>
            </a:r>
            <a:r>
              <a:rPr lang="cs-CZ" dirty="0"/>
              <a:t> </a:t>
            </a:r>
            <a:r>
              <a:rPr lang="cs-CZ" dirty="0" err="1"/>
              <a:t>may</a:t>
            </a:r>
            <a:r>
              <a:rPr lang="cs-CZ" dirty="0"/>
              <a:t> not </a:t>
            </a:r>
            <a:r>
              <a:rPr lang="cs-CZ" dirty="0" err="1"/>
              <a:t>have</a:t>
            </a:r>
            <a:r>
              <a:rPr lang="cs-CZ" dirty="0"/>
              <a:t> </a:t>
            </a:r>
            <a:r>
              <a:rPr lang="cs-CZ" dirty="0" err="1"/>
              <a:t>been</a:t>
            </a:r>
            <a:r>
              <a:rPr lang="cs-CZ" dirty="0"/>
              <a:t> </a:t>
            </a:r>
            <a:r>
              <a:rPr lang="cs-CZ" dirty="0" err="1"/>
              <a:t>related</a:t>
            </a:r>
            <a:r>
              <a:rPr lang="cs-CZ" dirty="0"/>
              <a:t> to </a:t>
            </a:r>
            <a:r>
              <a:rPr lang="cs-CZ" dirty="0" err="1"/>
              <a:t>the</a:t>
            </a:r>
            <a:r>
              <a:rPr lang="cs-CZ" dirty="0"/>
              <a:t> </a:t>
            </a:r>
            <a:r>
              <a:rPr lang="cs-CZ" dirty="0" err="1"/>
              <a:t>subject</a:t>
            </a:r>
            <a:r>
              <a:rPr lang="cs-CZ" dirty="0"/>
              <a:t> </a:t>
            </a:r>
            <a:r>
              <a:rPr lang="cs-CZ" dirty="0" err="1"/>
              <a:t>matter</a:t>
            </a:r>
            <a:r>
              <a:rPr lang="cs-CZ" dirty="0"/>
              <a:t> but </a:t>
            </a:r>
            <a:r>
              <a:rPr lang="cs-CZ" dirty="0" err="1"/>
              <a:t>remains</a:t>
            </a:r>
            <a:r>
              <a:rPr lang="cs-CZ" dirty="0"/>
              <a:t> a story </a:t>
            </a:r>
            <a:r>
              <a:rPr lang="cs-CZ" dirty="0" err="1"/>
              <a:t>you</a:t>
            </a:r>
            <a:r>
              <a:rPr lang="cs-CZ" dirty="0"/>
              <a:t> </a:t>
            </a:r>
            <a:r>
              <a:rPr lang="cs-CZ" dirty="0" err="1"/>
              <a:t>remember</a:t>
            </a:r>
            <a:r>
              <a:rPr lang="cs-CZ" dirty="0"/>
              <a:t> to </a:t>
            </a:r>
            <a:r>
              <a:rPr lang="cs-CZ" dirty="0" err="1"/>
              <a:t>this</a:t>
            </a:r>
            <a:r>
              <a:rPr lang="cs-CZ" dirty="0"/>
              <a:t> </a:t>
            </a:r>
            <a:r>
              <a:rPr lang="cs-CZ" dirty="0" err="1"/>
              <a:t>day</a:t>
            </a:r>
            <a:r>
              <a:rPr lang="cs-CZ" dirty="0"/>
              <a:t>.</a:t>
            </a:r>
          </a:p>
        </p:txBody>
      </p:sp>
    </p:spTree>
    <p:extLst>
      <p:ext uri="{BB962C8B-B14F-4D97-AF65-F5344CB8AC3E}">
        <p14:creationId xmlns:p14="http://schemas.microsoft.com/office/powerpoint/2010/main" val="1375334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a:solidFill>
                  <a:srgbClr val="FFFF00"/>
                </a:solidFill>
              </a:rPr>
              <a:t>Interactive</a:t>
            </a:r>
            <a:r>
              <a:rPr lang="cs-CZ" dirty="0">
                <a:solidFill>
                  <a:srgbClr val="FFFF00"/>
                </a:solidFill>
              </a:rPr>
              <a:t> </a:t>
            </a:r>
            <a:r>
              <a:rPr lang="cs-CZ" dirty="0" err="1">
                <a:solidFill>
                  <a:srgbClr val="FFFF00"/>
                </a:solidFill>
              </a:rPr>
              <a:t>block</a:t>
            </a:r>
            <a:r>
              <a:rPr lang="cs-CZ" dirty="0">
                <a:solidFill>
                  <a:srgbClr val="FFFF00"/>
                </a:solidFill>
              </a:rPr>
              <a:t> 16:30-18</a:t>
            </a:r>
          </a:p>
        </p:txBody>
      </p:sp>
      <p:sp>
        <p:nvSpPr>
          <p:cNvPr id="3" name="Zástupný symbol pro obsah 2"/>
          <p:cNvSpPr>
            <a:spLocks noGrp="1"/>
          </p:cNvSpPr>
          <p:nvPr>
            <p:ph idx="1"/>
          </p:nvPr>
        </p:nvSpPr>
        <p:spPr/>
        <p:txBody>
          <a:bodyPr/>
          <a:lstStyle/>
          <a:p>
            <a:endParaRPr lang="cs-CZ" dirty="0"/>
          </a:p>
          <a:p>
            <a:endParaRPr lang="cs-CZ" dirty="0"/>
          </a:p>
          <a:p>
            <a:endParaRPr lang="cs-CZ" dirty="0"/>
          </a:p>
          <a:p>
            <a:r>
              <a:rPr lang="cs-CZ" sz="6000" dirty="0" err="1"/>
              <a:t>Stories</a:t>
            </a:r>
            <a:r>
              <a:rPr lang="cs-CZ" sz="6000" dirty="0"/>
              <a:t> and </a:t>
            </a:r>
            <a:r>
              <a:rPr lang="cs-CZ" sz="6000" dirty="0" err="1"/>
              <a:t>contexts</a:t>
            </a:r>
            <a:r>
              <a:rPr lang="cs-CZ" sz="6000" dirty="0"/>
              <a:t> </a:t>
            </a:r>
            <a:r>
              <a:rPr lang="cs-CZ" sz="6000" dirty="0" err="1"/>
              <a:t>told</a:t>
            </a:r>
            <a:r>
              <a:rPr lang="cs-CZ" sz="6000" dirty="0"/>
              <a:t> </a:t>
            </a:r>
            <a:r>
              <a:rPr lang="cs-CZ" sz="6000" dirty="0" err="1"/>
              <a:t>across</a:t>
            </a:r>
            <a:r>
              <a:rPr lang="cs-CZ" sz="6000" dirty="0"/>
              <a:t> </a:t>
            </a:r>
            <a:r>
              <a:rPr lang="cs-CZ" sz="6000" dirty="0" err="1"/>
              <a:t>the</a:t>
            </a:r>
            <a:r>
              <a:rPr lang="cs-CZ" sz="6000" dirty="0"/>
              <a:t> </a:t>
            </a:r>
            <a:r>
              <a:rPr lang="cs-CZ" sz="6000" dirty="0" err="1"/>
              <a:t>room</a:t>
            </a:r>
            <a:r>
              <a:rPr lang="cs-CZ" sz="6000" dirty="0"/>
              <a:t> and </a:t>
            </a:r>
            <a:r>
              <a:rPr lang="cs-CZ" sz="6000" dirty="0" err="1"/>
              <a:t>screen</a:t>
            </a:r>
            <a:r>
              <a:rPr lang="cs-CZ" sz="6000" dirty="0"/>
              <a:t>.</a:t>
            </a:r>
          </a:p>
          <a:p>
            <a:pPr marL="0" indent="0">
              <a:buNone/>
            </a:pPr>
            <a:endParaRPr lang="cs-CZ" dirty="0"/>
          </a:p>
          <a:p>
            <a:pPr marL="0" indent="0">
              <a:buNone/>
            </a:pPr>
            <a:endParaRPr lang="cs-CZ" dirty="0"/>
          </a:p>
          <a:p>
            <a:endParaRPr lang="cs-CZ" dirty="0"/>
          </a:p>
        </p:txBody>
      </p:sp>
    </p:spTree>
    <p:extLst>
      <p:ext uri="{BB962C8B-B14F-4D97-AF65-F5344CB8AC3E}">
        <p14:creationId xmlns:p14="http://schemas.microsoft.com/office/powerpoint/2010/main" val="2620147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a:solidFill>
                  <a:srgbClr val="92D050"/>
                </a:solidFill>
              </a:rPr>
              <a:t>Your</a:t>
            </a:r>
            <a:r>
              <a:rPr lang="cs-CZ" dirty="0">
                <a:solidFill>
                  <a:srgbClr val="92D050"/>
                </a:solidFill>
              </a:rPr>
              <a:t> </a:t>
            </a:r>
            <a:r>
              <a:rPr lang="cs-CZ" dirty="0" err="1">
                <a:solidFill>
                  <a:srgbClr val="92D050"/>
                </a:solidFill>
              </a:rPr>
              <a:t>Stories</a:t>
            </a:r>
            <a:r>
              <a:rPr lang="cs-CZ" dirty="0">
                <a:solidFill>
                  <a:srgbClr val="92D050"/>
                </a:solidFill>
              </a:rPr>
              <a:t>  1</a:t>
            </a:r>
          </a:p>
        </p:txBody>
      </p:sp>
      <p:sp>
        <p:nvSpPr>
          <p:cNvPr id="3" name="Zástupný symbol pro obsah 2"/>
          <p:cNvSpPr>
            <a:spLocks noGrp="1"/>
          </p:cNvSpPr>
          <p:nvPr>
            <p:ph idx="1"/>
          </p:nvPr>
        </p:nvSpPr>
        <p:spPr/>
        <p:txBody>
          <a:bodyPr>
            <a:normAutofit/>
          </a:bodyPr>
          <a:lstStyle/>
          <a:p>
            <a:r>
              <a:rPr lang="cs-CZ" dirty="0" err="1"/>
              <a:t>Momoka</a:t>
            </a:r>
            <a:r>
              <a:rPr lang="cs-CZ" dirty="0"/>
              <a:t>: </a:t>
            </a:r>
            <a:r>
              <a:rPr lang="cs-CZ" dirty="0" err="1"/>
              <a:t>the</a:t>
            </a:r>
            <a:r>
              <a:rPr lang="cs-CZ" dirty="0"/>
              <a:t> P/</a:t>
            </a:r>
            <a:r>
              <a:rPr lang="cs-CZ" b="0" i="0" dirty="0">
                <a:solidFill>
                  <a:srgbClr val="000000"/>
                </a:solidFill>
                <a:effectLst/>
                <a:latin typeface="Charis SIL"/>
              </a:rPr>
              <a:t>ʰ</a:t>
            </a:r>
            <a:r>
              <a:rPr lang="cs-CZ" dirty="0"/>
              <a:t>/</a:t>
            </a:r>
            <a:r>
              <a:rPr lang="cs-CZ" dirty="0" err="1"/>
              <a:t>each</a:t>
            </a:r>
            <a:r>
              <a:rPr lang="cs-CZ" dirty="0"/>
              <a:t> Boy</a:t>
            </a:r>
          </a:p>
          <a:p>
            <a:r>
              <a:rPr lang="cs-CZ" dirty="0" err="1"/>
              <a:t>Amaya</a:t>
            </a:r>
            <a:r>
              <a:rPr lang="cs-CZ" dirty="0"/>
              <a:t>: </a:t>
            </a:r>
            <a:r>
              <a:rPr lang="cs-CZ" dirty="0" err="1"/>
              <a:t>Math</a:t>
            </a:r>
            <a:r>
              <a:rPr lang="cs-CZ" dirty="0"/>
              <a:t> </a:t>
            </a:r>
            <a:r>
              <a:rPr lang="cs-CZ" dirty="0" err="1"/>
              <a:t>teacher‘s</a:t>
            </a:r>
            <a:r>
              <a:rPr lang="cs-CZ" dirty="0"/>
              <a:t> </a:t>
            </a:r>
            <a:r>
              <a:rPr lang="cs-CZ" dirty="0" err="1"/>
              <a:t>orphan</a:t>
            </a:r>
            <a:r>
              <a:rPr lang="cs-CZ" dirty="0"/>
              <a:t> story</a:t>
            </a:r>
          </a:p>
          <a:p>
            <a:r>
              <a:rPr lang="cs-CZ" dirty="0"/>
              <a:t>Henry: </a:t>
            </a:r>
            <a:r>
              <a:rPr lang="cs-CZ" dirty="0" err="1"/>
              <a:t>Twisted</a:t>
            </a:r>
            <a:r>
              <a:rPr lang="cs-CZ" dirty="0"/>
              <a:t> Robin Hood Story</a:t>
            </a:r>
          </a:p>
          <a:p>
            <a:r>
              <a:rPr lang="cs-CZ" dirty="0"/>
              <a:t>Zuzana: My </a:t>
            </a:r>
            <a:r>
              <a:rPr lang="cs-CZ" dirty="0" err="1"/>
              <a:t>Dad‘s</a:t>
            </a:r>
            <a:r>
              <a:rPr lang="cs-CZ" dirty="0"/>
              <a:t> </a:t>
            </a:r>
            <a:r>
              <a:rPr lang="cs-CZ" dirty="0" err="1"/>
              <a:t>thinner</a:t>
            </a:r>
            <a:r>
              <a:rPr lang="cs-CZ" dirty="0"/>
              <a:t> </a:t>
            </a:r>
            <a:r>
              <a:rPr lang="cs-CZ" dirty="0" err="1"/>
              <a:t>arm</a:t>
            </a:r>
            <a:endParaRPr lang="cs-CZ" dirty="0"/>
          </a:p>
          <a:p>
            <a:r>
              <a:rPr lang="cs-CZ" dirty="0"/>
              <a:t>Kateřina: My </a:t>
            </a:r>
            <a:r>
              <a:rPr lang="cs-CZ" dirty="0" err="1"/>
              <a:t>Dad‘s</a:t>
            </a:r>
            <a:r>
              <a:rPr lang="cs-CZ" dirty="0"/>
              <a:t> </a:t>
            </a:r>
            <a:r>
              <a:rPr lang="cs-CZ" dirty="0" err="1"/>
              <a:t>mysterious</a:t>
            </a:r>
            <a:r>
              <a:rPr lang="cs-CZ" dirty="0"/>
              <a:t> </a:t>
            </a:r>
            <a:r>
              <a:rPr lang="cs-CZ" dirty="0" err="1"/>
              <a:t>scar</a:t>
            </a:r>
            <a:endParaRPr lang="cs-CZ" dirty="0"/>
          </a:p>
          <a:p>
            <a:r>
              <a:rPr lang="cs-CZ" dirty="0"/>
              <a:t>Carmen: Mind </a:t>
            </a:r>
            <a:r>
              <a:rPr lang="cs-CZ" dirty="0" err="1"/>
              <a:t>the</a:t>
            </a:r>
            <a:r>
              <a:rPr lang="cs-CZ" dirty="0"/>
              <a:t> gap!</a:t>
            </a:r>
          </a:p>
          <a:p>
            <a:r>
              <a:rPr lang="cs-CZ" dirty="0"/>
              <a:t>Vláďa: </a:t>
            </a:r>
            <a:r>
              <a:rPr lang="cs-CZ" dirty="0" err="1"/>
              <a:t>the</a:t>
            </a:r>
            <a:r>
              <a:rPr lang="cs-CZ" dirty="0"/>
              <a:t> </a:t>
            </a:r>
            <a:r>
              <a:rPr lang="cs-CZ" dirty="0" err="1"/>
              <a:t>Put-Put</a:t>
            </a:r>
            <a:r>
              <a:rPr lang="cs-CZ" dirty="0"/>
              <a:t> car</a:t>
            </a:r>
          </a:p>
        </p:txBody>
      </p:sp>
    </p:spTree>
    <p:extLst>
      <p:ext uri="{BB962C8B-B14F-4D97-AF65-F5344CB8AC3E}">
        <p14:creationId xmlns:p14="http://schemas.microsoft.com/office/powerpoint/2010/main" val="3357208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a:solidFill>
                  <a:srgbClr val="FFFF00"/>
                </a:solidFill>
              </a:rPr>
              <a:t>Your</a:t>
            </a:r>
            <a:r>
              <a:rPr lang="cs-CZ" dirty="0">
                <a:solidFill>
                  <a:srgbClr val="FFFF00"/>
                </a:solidFill>
              </a:rPr>
              <a:t> </a:t>
            </a:r>
            <a:r>
              <a:rPr lang="cs-CZ" dirty="0" err="1">
                <a:solidFill>
                  <a:srgbClr val="FFFF00"/>
                </a:solidFill>
              </a:rPr>
              <a:t>Stories</a:t>
            </a:r>
            <a:r>
              <a:rPr lang="cs-CZ" dirty="0">
                <a:solidFill>
                  <a:srgbClr val="FFFF00"/>
                </a:solidFill>
              </a:rPr>
              <a:t> 2</a:t>
            </a:r>
          </a:p>
        </p:txBody>
      </p:sp>
      <p:sp>
        <p:nvSpPr>
          <p:cNvPr id="3" name="Zástupný symbol pro obsah 2"/>
          <p:cNvSpPr>
            <a:spLocks noGrp="1"/>
          </p:cNvSpPr>
          <p:nvPr>
            <p:ph idx="1"/>
          </p:nvPr>
        </p:nvSpPr>
        <p:spPr/>
        <p:txBody>
          <a:bodyPr>
            <a:normAutofit/>
          </a:bodyPr>
          <a:lstStyle/>
          <a:p>
            <a:r>
              <a:rPr lang="cs-CZ" dirty="0"/>
              <a:t>Helena: a Super </a:t>
            </a:r>
            <a:r>
              <a:rPr lang="cs-CZ" dirty="0" err="1"/>
              <a:t>easy</a:t>
            </a:r>
            <a:r>
              <a:rPr lang="cs-CZ" dirty="0"/>
              <a:t> </a:t>
            </a:r>
            <a:r>
              <a:rPr lang="cs-CZ" dirty="0" err="1"/>
              <a:t>Graduation</a:t>
            </a:r>
            <a:r>
              <a:rPr lang="cs-CZ" dirty="0"/>
              <a:t> </a:t>
            </a:r>
            <a:r>
              <a:rPr lang="cs-CZ" dirty="0" err="1"/>
              <a:t>exam</a:t>
            </a:r>
            <a:endParaRPr lang="cs-CZ" dirty="0"/>
          </a:p>
          <a:p>
            <a:r>
              <a:rPr lang="cs-CZ" dirty="0"/>
              <a:t>Aneta: </a:t>
            </a:r>
            <a:r>
              <a:rPr lang="cs-CZ" dirty="0" err="1"/>
              <a:t>Chemistry</a:t>
            </a:r>
            <a:r>
              <a:rPr lang="cs-CZ" dirty="0"/>
              <a:t> </a:t>
            </a:r>
            <a:r>
              <a:rPr lang="cs-CZ" dirty="0" err="1"/>
              <a:t>teacher‘s</a:t>
            </a:r>
            <a:r>
              <a:rPr lang="cs-CZ" dirty="0"/>
              <a:t> </a:t>
            </a:r>
            <a:r>
              <a:rPr lang="cs-CZ" dirty="0" err="1"/>
              <a:t>environmental</a:t>
            </a:r>
            <a:r>
              <a:rPr lang="cs-CZ" dirty="0"/>
              <a:t> </a:t>
            </a:r>
          </a:p>
          <a:p>
            <a:pPr marL="0" indent="0">
              <a:buNone/>
            </a:pPr>
            <a:r>
              <a:rPr lang="cs-CZ" dirty="0"/>
              <a:t>                </a:t>
            </a:r>
            <a:r>
              <a:rPr lang="cs-CZ" dirty="0" err="1"/>
              <a:t>initiatives</a:t>
            </a:r>
            <a:endParaRPr lang="cs-CZ" dirty="0"/>
          </a:p>
          <a:p>
            <a:r>
              <a:rPr lang="cs-CZ" dirty="0"/>
              <a:t>Jitka I.: </a:t>
            </a:r>
            <a:r>
              <a:rPr lang="cs-CZ" dirty="0" err="1"/>
              <a:t>Kitten‘s</a:t>
            </a:r>
            <a:r>
              <a:rPr lang="cs-CZ" dirty="0"/>
              <a:t> big </a:t>
            </a:r>
            <a:r>
              <a:rPr lang="cs-CZ" dirty="0" err="1"/>
              <a:t>homecoming</a:t>
            </a:r>
            <a:endParaRPr lang="cs-CZ" dirty="0"/>
          </a:p>
          <a:p>
            <a:r>
              <a:rPr lang="cs-CZ" dirty="0"/>
              <a:t>Jitka J.: a </a:t>
            </a:r>
            <a:r>
              <a:rPr lang="cs-CZ" dirty="0" err="1"/>
              <a:t>Rhyme</a:t>
            </a:r>
            <a:r>
              <a:rPr lang="cs-CZ" dirty="0"/>
              <a:t> </a:t>
            </a:r>
            <a:r>
              <a:rPr lang="cs-CZ" dirty="0" err="1"/>
              <a:t>for</a:t>
            </a:r>
            <a:r>
              <a:rPr lang="cs-CZ" dirty="0"/>
              <a:t> </a:t>
            </a:r>
            <a:r>
              <a:rPr lang="cs-CZ" dirty="0" err="1"/>
              <a:t>future</a:t>
            </a:r>
            <a:r>
              <a:rPr lang="cs-CZ" dirty="0"/>
              <a:t> </a:t>
            </a:r>
            <a:r>
              <a:rPr lang="cs-CZ" dirty="0" err="1"/>
              <a:t>vegetarians</a:t>
            </a:r>
            <a:endParaRPr lang="cs-CZ" dirty="0"/>
          </a:p>
          <a:p>
            <a:r>
              <a:rPr lang="cs-CZ" dirty="0"/>
              <a:t>Jitka J.-S.: </a:t>
            </a:r>
            <a:r>
              <a:rPr lang="cs-CZ" dirty="0" err="1"/>
              <a:t>Toys</a:t>
            </a:r>
            <a:r>
              <a:rPr lang="cs-CZ" dirty="0"/>
              <a:t> </a:t>
            </a:r>
            <a:r>
              <a:rPr lang="cs-CZ" dirty="0" err="1"/>
              <a:t>come</a:t>
            </a:r>
            <a:r>
              <a:rPr lang="cs-CZ" dirty="0"/>
              <a:t> </a:t>
            </a:r>
            <a:r>
              <a:rPr lang="cs-CZ" dirty="0" err="1"/>
              <a:t>alive</a:t>
            </a:r>
            <a:endParaRPr lang="cs-CZ" dirty="0"/>
          </a:p>
          <a:p>
            <a:r>
              <a:rPr lang="cs-CZ" dirty="0">
                <a:solidFill>
                  <a:srgbClr val="FF0000"/>
                </a:solidFill>
              </a:rPr>
              <a:t>Petr: on May 11</a:t>
            </a:r>
          </a:p>
        </p:txBody>
      </p:sp>
    </p:spTree>
    <p:extLst>
      <p:ext uri="{BB962C8B-B14F-4D97-AF65-F5344CB8AC3E}">
        <p14:creationId xmlns:p14="http://schemas.microsoft.com/office/powerpoint/2010/main" val="2285649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F93E15-A6FA-F579-FF90-A3A8489EE55E}"/>
              </a:ext>
            </a:extLst>
          </p:cNvPr>
          <p:cNvSpPr>
            <a:spLocks noGrp="1"/>
          </p:cNvSpPr>
          <p:nvPr>
            <p:ph type="title"/>
          </p:nvPr>
        </p:nvSpPr>
        <p:spPr/>
        <p:txBody>
          <a:bodyPr/>
          <a:lstStyle/>
          <a:p>
            <a:pPr algn="ctr"/>
            <a:r>
              <a:rPr lang="cs-CZ" dirty="0" err="1"/>
              <a:t>Course</a:t>
            </a:r>
            <a:r>
              <a:rPr lang="cs-CZ" dirty="0"/>
              <a:t> </a:t>
            </a:r>
            <a:r>
              <a:rPr lang="cs-CZ" dirty="0" err="1"/>
              <a:t>Information</a:t>
            </a:r>
            <a:endParaRPr lang="cs-CZ" dirty="0"/>
          </a:p>
        </p:txBody>
      </p:sp>
      <p:sp>
        <p:nvSpPr>
          <p:cNvPr id="3" name="Zástupný obsah 2">
            <a:extLst>
              <a:ext uri="{FF2B5EF4-FFF2-40B4-BE49-F238E27FC236}">
                <a16:creationId xmlns:a16="http://schemas.microsoft.com/office/drawing/2014/main" id="{73298CE6-AEA4-1E95-D3DA-40B54E6FD7C0}"/>
              </a:ext>
            </a:extLst>
          </p:cNvPr>
          <p:cNvSpPr>
            <a:spLocks noGrp="1"/>
          </p:cNvSpPr>
          <p:nvPr>
            <p:ph idx="1"/>
          </p:nvPr>
        </p:nvSpPr>
        <p:spPr/>
        <p:txBody>
          <a:bodyPr>
            <a:normAutofit/>
          </a:bodyPr>
          <a:lstStyle/>
          <a:p>
            <a:r>
              <a:rPr lang="cs-CZ" sz="1800" dirty="0" err="1">
                <a:solidFill>
                  <a:schemeClr val="accent6">
                    <a:lumMod val="50000"/>
                  </a:schemeClr>
                </a:solidFill>
              </a:rPr>
              <a:t>This</a:t>
            </a:r>
            <a:r>
              <a:rPr lang="cs-CZ" sz="1800" dirty="0">
                <a:solidFill>
                  <a:schemeClr val="accent6">
                    <a:lumMod val="50000"/>
                  </a:schemeClr>
                </a:solidFill>
              </a:rPr>
              <a:t> </a:t>
            </a:r>
            <a:r>
              <a:rPr lang="cs-CZ" sz="1800" dirty="0" err="1">
                <a:solidFill>
                  <a:schemeClr val="accent6">
                    <a:lumMod val="50000"/>
                  </a:schemeClr>
                </a:solidFill>
              </a:rPr>
              <a:t>block</a:t>
            </a:r>
            <a:r>
              <a:rPr lang="cs-CZ" sz="1800" dirty="0">
                <a:solidFill>
                  <a:schemeClr val="accent6">
                    <a:lumMod val="50000"/>
                  </a:schemeClr>
                </a:solidFill>
              </a:rPr>
              <a:t> </a:t>
            </a:r>
            <a:r>
              <a:rPr lang="cs-CZ" sz="1800" dirty="0" err="1">
                <a:solidFill>
                  <a:schemeClr val="accent6">
                    <a:lumMod val="50000"/>
                  </a:schemeClr>
                </a:solidFill>
              </a:rPr>
              <a:t>option</a:t>
            </a:r>
            <a:r>
              <a:rPr lang="cs-CZ" sz="1800" dirty="0">
                <a:solidFill>
                  <a:schemeClr val="accent6">
                    <a:lumMod val="50000"/>
                  </a:schemeClr>
                </a:solidFill>
              </a:rPr>
              <a:t> </a:t>
            </a:r>
            <a:r>
              <a:rPr lang="cs-CZ" sz="1800" dirty="0" err="1">
                <a:solidFill>
                  <a:schemeClr val="accent6">
                    <a:lumMod val="50000"/>
                  </a:schemeClr>
                </a:solidFill>
              </a:rPr>
              <a:t>is</a:t>
            </a:r>
            <a:r>
              <a:rPr lang="cs-CZ" sz="1800" dirty="0">
                <a:solidFill>
                  <a:schemeClr val="accent6">
                    <a:lumMod val="50000"/>
                  </a:schemeClr>
                </a:solidFill>
              </a:rPr>
              <a:t> </a:t>
            </a:r>
            <a:r>
              <a:rPr lang="cs-CZ" sz="1800" dirty="0" err="1">
                <a:solidFill>
                  <a:schemeClr val="accent6">
                    <a:lumMod val="50000"/>
                  </a:schemeClr>
                </a:solidFill>
              </a:rPr>
              <a:t>held</a:t>
            </a:r>
            <a:r>
              <a:rPr lang="cs-CZ" sz="1800" dirty="0">
                <a:solidFill>
                  <a:schemeClr val="accent6">
                    <a:lumMod val="50000"/>
                  </a:schemeClr>
                </a:solidFill>
              </a:rPr>
              <a:t> in </a:t>
            </a:r>
            <a:r>
              <a:rPr lang="cs-CZ" sz="1800" dirty="0" err="1">
                <a:solidFill>
                  <a:schemeClr val="accent6">
                    <a:lumMod val="50000"/>
                  </a:schemeClr>
                </a:solidFill>
              </a:rPr>
              <a:t>room</a:t>
            </a:r>
            <a:r>
              <a:rPr lang="cs-CZ" sz="1800" dirty="0">
                <a:solidFill>
                  <a:schemeClr val="accent6">
                    <a:lumMod val="50000"/>
                  </a:schemeClr>
                </a:solidFill>
              </a:rPr>
              <a:t> 50 on </a:t>
            </a:r>
            <a:r>
              <a:rPr lang="cs-CZ" sz="1800" dirty="0" err="1">
                <a:solidFill>
                  <a:schemeClr val="accent6">
                    <a:lumMod val="50000"/>
                  </a:schemeClr>
                </a:solidFill>
              </a:rPr>
              <a:t>the</a:t>
            </a:r>
            <a:r>
              <a:rPr lang="cs-CZ" sz="1800" dirty="0">
                <a:solidFill>
                  <a:schemeClr val="accent6">
                    <a:lumMod val="50000"/>
                  </a:schemeClr>
                </a:solidFill>
              </a:rPr>
              <a:t> </a:t>
            </a:r>
            <a:r>
              <a:rPr lang="cs-CZ" sz="1800" dirty="0" err="1">
                <a:solidFill>
                  <a:schemeClr val="accent6">
                    <a:lumMod val="50000"/>
                  </a:schemeClr>
                </a:solidFill>
              </a:rPr>
              <a:t>ground</a:t>
            </a:r>
            <a:r>
              <a:rPr lang="cs-CZ" sz="1800" dirty="0">
                <a:solidFill>
                  <a:schemeClr val="accent6">
                    <a:lumMod val="50000"/>
                  </a:schemeClr>
                </a:solidFill>
              </a:rPr>
              <a:t> </a:t>
            </a:r>
            <a:r>
              <a:rPr lang="cs-CZ" sz="1800" dirty="0" err="1">
                <a:solidFill>
                  <a:schemeClr val="accent6">
                    <a:lumMod val="50000"/>
                  </a:schemeClr>
                </a:solidFill>
              </a:rPr>
              <a:t>floor</a:t>
            </a:r>
            <a:r>
              <a:rPr lang="cs-CZ" sz="1800" dirty="0">
                <a:solidFill>
                  <a:schemeClr val="accent6">
                    <a:lumMod val="50000"/>
                  </a:schemeClr>
                </a:solidFill>
              </a:rPr>
              <a:t> </a:t>
            </a:r>
            <a:r>
              <a:rPr lang="cs-CZ" sz="1800" dirty="0" err="1">
                <a:solidFill>
                  <a:schemeClr val="accent6">
                    <a:lumMod val="50000"/>
                  </a:schemeClr>
                </a:solidFill>
              </a:rPr>
              <a:t>of</a:t>
            </a:r>
            <a:r>
              <a:rPr lang="cs-CZ" sz="1800" dirty="0">
                <a:solidFill>
                  <a:schemeClr val="accent6">
                    <a:lumMod val="50000"/>
                  </a:schemeClr>
                </a:solidFill>
              </a:rPr>
              <a:t> </a:t>
            </a:r>
            <a:r>
              <a:rPr lang="cs-CZ" sz="1800" dirty="0" err="1">
                <a:solidFill>
                  <a:schemeClr val="accent6">
                    <a:lumMod val="50000"/>
                  </a:schemeClr>
                </a:solidFill>
              </a:rPr>
              <a:t>building</a:t>
            </a:r>
            <a:r>
              <a:rPr lang="cs-CZ" sz="1800" dirty="0">
                <a:solidFill>
                  <a:schemeClr val="accent6">
                    <a:lumMod val="50000"/>
                  </a:schemeClr>
                </a:solidFill>
              </a:rPr>
              <a:t> A on </a:t>
            </a:r>
            <a:r>
              <a:rPr lang="cs-CZ" sz="1800" dirty="0" err="1">
                <a:solidFill>
                  <a:schemeClr val="accent6">
                    <a:lumMod val="50000"/>
                  </a:schemeClr>
                </a:solidFill>
              </a:rPr>
              <a:t>March</a:t>
            </a:r>
            <a:r>
              <a:rPr lang="cs-CZ" sz="1800" dirty="0">
                <a:solidFill>
                  <a:schemeClr val="accent6">
                    <a:lumMod val="50000"/>
                  </a:schemeClr>
                </a:solidFill>
              </a:rPr>
              <a:t> 4 (</a:t>
            </a:r>
            <a:r>
              <a:rPr lang="cs-CZ" sz="1800" dirty="0" err="1">
                <a:solidFill>
                  <a:schemeClr val="accent6">
                    <a:lumMod val="50000"/>
                  </a:schemeClr>
                </a:solidFill>
              </a:rPr>
              <a:t>Block</a:t>
            </a:r>
            <a:r>
              <a:rPr lang="cs-CZ" sz="1800" dirty="0">
                <a:solidFill>
                  <a:schemeClr val="accent6">
                    <a:lumMod val="50000"/>
                  </a:schemeClr>
                </a:solidFill>
              </a:rPr>
              <a:t> 1) and May 11 (</a:t>
            </a:r>
            <a:r>
              <a:rPr lang="cs-CZ" sz="1800" dirty="0" err="1">
                <a:solidFill>
                  <a:schemeClr val="accent6">
                    <a:lumMod val="50000"/>
                  </a:schemeClr>
                </a:solidFill>
              </a:rPr>
              <a:t>Block</a:t>
            </a:r>
            <a:r>
              <a:rPr lang="cs-CZ" sz="1800" dirty="0">
                <a:solidFill>
                  <a:schemeClr val="accent6">
                    <a:lumMod val="50000"/>
                  </a:schemeClr>
                </a:solidFill>
              </a:rPr>
              <a:t> 2) </a:t>
            </a:r>
            <a:r>
              <a:rPr lang="cs-CZ" sz="1800" dirty="0" err="1">
                <a:solidFill>
                  <a:schemeClr val="accent6">
                    <a:lumMod val="50000"/>
                  </a:schemeClr>
                </a:solidFill>
              </a:rPr>
              <a:t>from</a:t>
            </a:r>
            <a:r>
              <a:rPr lang="cs-CZ" sz="1800" dirty="0">
                <a:solidFill>
                  <a:schemeClr val="accent6">
                    <a:lumMod val="50000"/>
                  </a:schemeClr>
                </a:solidFill>
              </a:rPr>
              <a:t> 2 to 7:50pm (</a:t>
            </a:r>
            <a:r>
              <a:rPr lang="cs-CZ" sz="1800" dirty="0" err="1">
                <a:solidFill>
                  <a:schemeClr val="accent6">
                    <a:lumMod val="50000"/>
                  </a:schemeClr>
                </a:solidFill>
              </a:rPr>
              <a:t>twelve</a:t>
            </a:r>
            <a:r>
              <a:rPr lang="cs-CZ" sz="1800" dirty="0">
                <a:solidFill>
                  <a:schemeClr val="accent6">
                    <a:lumMod val="50000"/>
                  </a:schemeClr>
                </a:solidFill>
              </a:rPr>
              <a:t> 50-minute </a:t>
            </a:r>
            <a:r>
              <a:rPr lang="cs-CZ" sz="1800" dirty="0" err="1">
                <a:solidFill>
                  <a:schemeClr val="accent6">
                    <a:lumMod val="50000"/>
                  </a:schemeClr>
                </a:solidFill>
              </a:rPr>
              <a:t>sessions</a:t>
            </a:r>
            <a:r>
              <a:rPr lang="cs-CZ" sz="1800" dirty="0">
                <a:solidFill>
                  <a:schemeClr val="accent6">
                    <a:lumMod val="50000"/>
                  </a:schemeClr>
                </a:solidFill>
              </a:rPr>
              <a:t> </a:t>
            </a:r>
            <a:r>
              <a:rPr lang="cs-CZ" sz="1800" dirty="0" err="1">
                <a:solidFill>
                  <a:schemeClr val="accent6">
                    <a:lumMod val="50000"/>
                  </a:schemeClr>
                </a:solidFill>
              </a:rPr>
              <a:t>altogether</a:t>
            </a:r>
            <a:r>
              <a:rPr lang="cs-CZ" sz="1800" dirty="0">
                <a:solidFill>
                  <a:schemeClr val="accent6">
                    <a:lumMod val="50000"/>
                  </a:schemeClr>
                </a:solidFill>
              </a:rPr>
              <a:t>).</a:t>
            </a:r>
          </a:p>
          <a:p>
            <a:r>
              <a:rPr lang="cs-CZ" sz="1800" dirty="0">
                <a:solidFill>
                  <a:srgbClr val="C00000"/>
                </a:solidFill>
              </a:rPr>
              <a:t>By </a:t>
            </a:r>
            <a:r>
              <a:rPr lang="cs-CZ" sz="1800" dirty="0" err="1">
                <a:solidFill>
                  <a:srgbClr val="C00000"/>
                </a:solidFill>
              </a:rPr>
              <a:t>attending</a:t>
            </a:r>
            <a:r>
              <a:rPr lang="cs-CZ" sz="1800" dirty="0">
                <a:solidFill>
                  <a:srgbClr val="C00000"/>
                </a:solidFill>
              </a:rPr>
              <a:t> </a:t>
            </a:r>
            <a:r>
              <a:rPr lang="cs-CZ" sz="1800" dirty="0" err="1">
                <a:solidFill>
                  <a:srgbClr val="C00000"/>
                </a:solidFill>
              </a:rPr>
              <a:t>each</a:t>
            </a:r>
            <a:r>
              <a:rPr lang="cs-CZ" sz="1800" dirty="0">
                <a:solidFill>
                  <a:srgbClr val="C00000"/>
                </a:solidFill>
              </a:rPr>
              <a:t> </a:t>
            </a:r>
            <a:r>
              <a:rPr lang="cs-CZ" sz="1800" dirty="0" err="1">
                <a:solidFill>
                  <a:srgbClr val="C00000"/>
                </a:solidFill>
              </a:rPr>
              <a:t>block</a:t>
            </a:r>
            <a:r>
              <a:rPr lang="cs-CZ" sz="1800" dirty="0">
                <a:solidFill>
                  <a:srgbClr val="C00000"/>
                </a:solidFill>
              </a:rPr>
              <a:t> on-</a:t>
            </a:r>
            <a:r>
              <a:rPr lang="cs-CZ" sz="1800" dirty="0" err="1">
                <a:solidFill>
                  <a:srgbClr val="C00000"/>
                </a:solidFill>
              </a:rPr>
              <a:t>site</a:t>
            </a:r>
            <a:r>
              <a:rPr lang="cs-CZ" sz="1800" dirty="0">
                <a:solidFill>
                  <a:srgbClr val="C00000"/>
                </a:solidFill>
              </a:rPr>
              <a:t> </a:t>
            </a:r>
            <a:r>
              <a:rPr lang="cs-CZ" sz="1800" dirty="0" err="1">
                <a:solidFill>
                  <a:srgbClr val="C00000"/>
                </a:solidFill>
              </a:rPr>
              <a:t>you</a:t>
            </a:r>
            <a:r>
              <a:rPr lang="cs-CZ" sz="1800" dirty="0">
                <a:solidFill>
                  <a:srgbClr val="C00000"/>
                </a:solidFill>
              </a:rPr>
              <a:t> </a:t>
            </a:r>
            <a:r>
              <a:rPr lang="cs-CZ" sz="1800" dirty="0" err="1">
                <a:solidFill>
                  <a:srgbClr val="C00000"/>
                </a:solidFill>
              </a:rPr>
              <a:t>score</a:t>
            </a:r>
            <a:r>
              <a:rPr lang="cs-CZ" sz="1800" dirty="0">
                <a:solidFill>
                  <a:srgbClr val="C00000"/>
                </a:solidFill>
              </a:rPr>
              <a:t> 30+30pts. </a:t>
            </a:r>
          </a:p>
          <a:p>
            <a:r>
              <a:rPr lang="cs-CZ" sz="1800" dirty="0" err="1">
                <a:solidFill>
                  <a:schemeClr val="accent6">
                    <a:lumMod val="50000"/>
                  </a:schemeClr>
                </a:solidFill>
              </a:rPr>
              <a:t>Attendance</a:t>
            </a:r>
            <a:r>
              <a:rPr lang="cs-CZ" sz="1800" dirty="0">
                <a:solidFill>
                  <a:schemeClr val="accent6">
                    <a:lumMod val="50000"/>
                  </a:schemeClr>
                </a:solidFill>
              </a:rPr>
              <a:t> online, in case </a:t>
            </a:r>
            <a:r>
              <a:rPr lang="cs-CZ" sz="1800" dirty="0" err="1">
                <a:solidFill>
                  <a:schemeClr val="accent6">
                    <a:lumMod val="50000"/>
                  </a:schemeClr>
                </a:solidFill>
              </a:rPr>
              <a:t>of</a:t>
            </a:r>
            <a:r>
              <a:rPr lang="cs-CZ" sz="1800" dirty="0">
                <a:solidFill>
                  <a:schemeClr val="accent6">
                    <a:lumMod val="50000"/>
                  </a:schemeClr>
                </a:solidFill>
              </a:rPr>
              <a:t> </a:t>
            </a:r>
            <a:r>
              <a:rPr lang="cs-CZ" sz="1800" dirty="0" err="1">
                <a:solidFill>
                  <a:schemeClr val="accent6">
                    <a:lumMod val="50000"/>
                  </a:schemeClr>
                </a:solidFill>
              </a:rPr>
              <a:t>serious</a:t>
            </a:r>
            <a:r>
              <a:rPr lang="cs-CZ" sz="1800" dirty="0">
                <a:solidFill>
                  <a:schemeClr val="accent6">
                    <a:lumMod val="50000"/>
                  </a:schemeClr>
                </a:solidFill>
              </a:rPr>
              <a:t> </a:t>
            </a:r>
            <a:r>
              <a:rPr lang="cs-CZ" sz="1800" dirty="0" err="1">
                <a:solidFill>
                  <a:schemeClr val="accent6">
                    <a:lumMod val="50000"/>
                  </a:schemeClr>
                </a:solidFill>
              </a:rPr>
              <a:t>unability</a:t>
            </a:r>
            <a:r>
              <a:rPr lang="cs-CZ" sz="1800" dirty="0">
                <a:solidFill>
                  <a:schemeClr val="accent6">
                    <a:lumMod val="50000"/>
                  </a:schemeClr>
                </a:solidFill>
              </a:rPr>
              <a:t> to </a:t>
            </a:r>
            <a:r>
              <a:rPr lang="cs-CZ" sz="1800" dirty="0" err="1">
                <a:solidFill>
                  <a:schemeClr val="accent6">
                    <a:lumMod val="50000"/>
                  </a:schemeClr>
                </a:solidFill>
              </a:rPr>
              <a:t>attend</a:t>
            </a:r>
            <a:r>
              <a:rPr lang="cs-CZ" sz="1800" dirty="0">
                <a:solidFill>
                  <a:schemeClr val="accent6">
                    <a:lumMod val="50000"/>
                  </a:schemeClr>
                </a:solidFill>
              </a:rPr>
              <a:t> on-</a:t>
            </a:r>
            <a:r>
              <a:rPr lang="cs-CZ" sz="1800" dirty="0" err="1">
                <a:solidFill>
                  <a:schemeClr val="accent6">
                    <a:lumMod val="50000"/>
                  </a:schemeClr>
                </a:solidFill>
              </a:rPr>
              <a:t>site</a:t>
            </a:r>
            <a:r>
              <a:rPr lang="cs-CZ" sz="1800" dirty="0">
                <a:solidFill>
                  <a:schemeClr val="accent6">
                    <a:lumMod val="50000"/>
                  </a:schemeClr>
                </a:solidFill>
              </a:rPr>
              <a:t>, </a:t>
            </a:r>
            <a:r>
              <a:rPr lang="cs-CZ" sz="1800" dirty="0" err="1">
                <a:solidFill>
                  <a:schemeClr val="accent6">
                    <a:lumMod val="50000"/>
                  </a:schemeClr>
                </a:solidFill>
              </a:rPr>
              <a:t>yields</a:t>
            </a:r>
            <a:r>
              <a:rPr lang="cs-CZ" sz="1800" dirty="0">
                <a:solidFill>
                  <a:schemeClr val="accent6">
                    <a:lumMod val="50000"/>
                  </a:schemeClr>
                </a:solidFill>
              </a:rPr>
              <a:t> 5pts. Link to </a:t>
            </a:r>
            <a:r>
              <a:rPr lang="cs-CZ" sz="1800" dirty="0" err="1">
                <a:solidFill>
                  <a:schemeClr val="accent6">
                    <a:lumMod val="50000"/>
                  </a:schemeClr>
                </a:solidFill>
              </a:rPr>
              <a:t>join</a:t>
            </a:r>
            <a:r>
              <a:rPr lang="cs-CZ" sz="1800" dirty="0">
                <a:solidFill>
                  <a:schemeClr val="accent6">
                    <a:lumMod val="50000"/>
                  </a:schemeClr>
                </a:solidFill>
              </a:rPr>
              <a:t> online: </a:t>
            </a:r>
          </a:p>
          <a:p>
            <a:pPr marL="0" indent="0">
              <a:buNone/>
            </a:pPr>
            <a:r>
              <a:rPr lang="en-US" sz="1800" dirty="0">
                <a:solidFill>
                  <a:schemeClr val="accent6">
                    <a:lumMod val="50000"/>
                  </a:schemeClr>
                </a:solidFill>
              </a:rPr>
              <a:t>Join Zoom Meeting</a:t>
            </a:r>
          </a:p>
          <a:p>
            <a:pPr marL="0" indent="0">
              <a:buNone/>
            </a:pPr>
            <a:r>
              <a:rPr lang="en-US" sz="1800" dirty="0">
                <a:solidFill>
                  <a:schemeClr val="accent6">
                    <a:lumMod val="50000"/>
                  </a:schemeClr>
                </a:solidFill>
              </a:rPr>
              <a:t>https://cesnet.zoom.us/j/7289230078</a:t>
            </a:r>
          </a:p>
          <a:p>
            <a:pPr marL="0" indent="0">
              <a:buNone/>
            </a:pPr>
            <a:r>
              <a:rPr lang="en-US" sz="1800" dirty="0">
                <a:solidFill>
                  <a:schemeClr val="accent6">
                    <a:lumMod val="50000"/>
                  </a:schemeClr>
                </a:solidFill>
              </a:rPr>
              <a:t>Meeting ID: 728 923 0078</a:t>
            </a:r>
          </a:p>
          <a:p>
            <a:r>
              <a:rPr lang="cs-CZ" sz="1800" dirty="0">
                <a:solidFill>
                  <a:srgbClr val="C00000"/>
                </a:solidFill>
              </a:rPr>
              <a:t>By </a:t>
            </a:r>
            <a:r>
              <a:rPr lang="cs-CZ" sz="1800" dirty="0" err="1">
                <a:solidFill>
                  <a:srgbClr val="C00000"/>
                </a:solidFill>
              </a:rPr>
              <a:t>creating</a:t>
            </a:r>
            <a:r>
              <a:rPr lang="cs-CZ" sz="1800" dirty="0">
                <a:solidFill>
                  <a:srgbClr val="C00000"/>
                </a:solidFill>
              </a:rPr>
              <a:t> </a:t>
            </a:r>
            <a:r>
              <a:rPr lang="cs-CZ" sz="1800" dirty="0" err="1">
                <a:solidFill>
                  <a:srgbClr val="C00000"/>
                </a:solidFill>
              </a:rPr>
              <a:t>an</a:t>
            </a:r>
            <a:r>
              <a:rPr lang="cs-CZ" sz="1800" dirty="0">
                <a:solidFill>
                  <a:srgbClr val="C00000"/>
                </a:solidFill>
              </a:rPr>
              <a:t> audio/video-</a:t>
            </a:r>
            <a:r>
              <a:rPr lang="cs-CZ" sz="1800" dirty="0" err="1">
                <a:solidFill>
                  <a:srgbClr val="C00000"/>
                </a:solidFill>
              </a:rPr>
              <a:t>essay</a:t>
            </a:r>
            <a:r>
              <a:rPr lang="cs-CZ" sz="1800" dirty="0">
                <a:solidFill>
                  <a:srgbClr val="C00000"/>
                </a:solidFill>
              </a:rPr>
              <a:t> </a:t>
            </a:r>
            <a:r>
              <a:rPr lang="cs-CZ" sz="1800" dirty="0" err="1">
                <a:solidFill>
                  <a:srgbClr val="C00000"/>
                </a:solidFill>
              </a:rPr>
              <a:t>due</a:t>
            </a:r>
            <a:r>
              <a:rPr lang="cs-CZ" sz="1800" dirty="0">
                <a:solidFill>
                  <a:srgbClr val="C00000"/>
                </a:solidFill>
              </a:rPr>
              <a:t> in </a:t>
            </a:r>
            <a:r>
              <a:rPr lang="cs-CZ" sz="1800" dirty="0" err="1">
                <a:solidFill>
                  <a:srgbClr val="C00000"/>
                </a:solidFill>
              </a:rPr>
              <a:t>the</a:t>
            </a:r>
            <a:r>
              <a:rPr lang="cs-CZ" sz="1800" dirty="0">
                <a:solidFill>
                  <a:srgbClr val="C00000"/>
                </a:solidFill>
              </a:rPr>
              <a:t> </a:t>
            </a:r>
            <a:r>
              <a:rPr lang="cs-CZ" sz="1800" dirty="0" err="1">
                <a:solidFill>
                  <a:srgbClr val="C00000"/>
                </a:solidFill>
              </a:rPr>
              <a:t>File</a:t>
            </a:r>
            <a:r>
              <a:rPr lang="cs-CZ" sz="1800" dirty="0">
                <a:solidFill>
                  <a:srgbClr val="C00000"/>
                </a:solidFill>
              </a:rPr>
              <a:t> </a:t>
            </a:r>
            <a:r>
              <a:rPr lang="cs-CZ" sz="1800" dirty="0" err="1">
                <a:solidFill>
                  <a:srgbClr val="C00000"/>
                </a:solidFill>
              </a:rPr>
              <a:t>Vault</a:t>
            </a:r>
            <a:r>
              <a:rPr lang="cs-CZ" sz="1800" dirty="0">
                <a:solidFill>
                  <a:srgbClr val="C00000"/>
                </a:solidFill>
              </a:rPr>
              <a:t> (</a:t>
            </a:r>
            <a:r>
              <a:rPr lang="cs-CZ" sz="1800" dirty="0" err="1">
                <a:solidFill>
                  <a:srgbClr val="C00000"/>
                </a:solidFill>
              </a:rPr>
              <a:t>Poskytovna</a:t>
            </a:r>
            <a:r>
              <a:rPr lang="cs-CZ" sz="1800" dirty="0">
                <a:solidFill>
                  <a:srgbClr val="C00000"/>
                </a:solidFill>
              </a:rPr>
              <a:t>) by May 5 </a:t>
            </a:r>
            <a:r>
              <a:rPr lang="cs-CZ" sz="1800" dirty="0" err="1">
                <a:solidFill>
                  <a:srgbClr val="C00000"/>
                </a:solidFill>
              </a:rPr>
              <a:t>you</a:t>
            </a:r>
            <a:r>
              <a:rPr lang="cs-CZ" sz="1800" dirty="0">
                <a:solidFill>
                  <a:srgbClr val="C00000"/>
                </a:solidFill>
              </a:rPr>
              <a:t> </a:t>
            </a:r>
            <a:r>
              <a:rPr lang="cs-CZ" sz="1800" dirty="0" err="1">
                <a:solidFill>
                  <a:srgbClr val="C00000"/>
                </a:solidFill>
              </a:rPr>
              <a:t>score</a:t>
            </a:r>
            <a:r>
              <a:rPr lang="cs-CZ" sz="1800" dirty="0">
                <a:solidFill>
                  <a:srgbClr val="C00000"/>
                </a:solidFill>
              </a:rPr>
              <a:t> up to 40pts.</a:t>
            </a:r>
          </a:p>
          <a:p>
            <a:r>
              <a:rPr lang="cs-CZ" sz="1800" dirty="0" err="1">
                <a:solidFill>
                  <a:schemeClr val="accent6">
                    <a:lumMod val="50000"/>
                  </a:schemeClr>
                </a:solidFill>
              </a:rPr>
              <a:t>You</a:t>
            </a:r>
            <a:r>
              <a:rPr lang="cs-CZ" sz="1800" dirty="0">
                <a:solidFill>
                  <a:schemeClr val="accent6">
                    <a:lumMod val="50000"/>
                  </a:schemeClr>
                </a:solidFill>
              </a:rPr>
              <a:t> </a:t>
            </a:r>
            <a:r>
              <a:rPr lang="cs-CZ" sz="1800" dirty="0" err="1">
                <a:solidFill>
                  <a:schemeClr val="accent6">
                    <a:lumMod val="50000"/>
                  </a:schemeClr>
                </a:solidFill>
              </a:rPr>
              <a:t>need</a:t>
            </a:r>
            <a:r>
              <a:rPr lang="cs-CZ" sz="1800" dirty="0">
                <a:solidFill>
                  <a:schemeClr val="accent6">
                    <a:lumMod val="50000"/>
                  </a:schemeClr>
                </a:solidFill>
              </a:rPr>
              <a:t> to </a:t>
            </a:r>
            <a:r>
              <a:rPr lang="cs-CZ" sz="1800" dirty="0" err="1">
                <a:solidFill>
                  <a:schemeClr val="accent6">
                    <a:lumMod val="50000"/>
                  </a:schemeClr>
                </a:solidFill>
              </a:rPr>
              <a:t>score</a:t>
            </a:r>
            <a:r>
              <a:rPr lang="cs-CZ" sz="1800" dirty="0">
                <a:solidFill>
                  <a:schemeClr val="accent6">
                    <a:lumMod val="50000"/>
                  </a:schemeClr>
                </a:solidFill>
              </a:rPr>
              <a:t> min. 75pts to </a:t>
            </a:r>
            <a:r>
              <a:rPr lang="cs-CZ" sz="1800" dirty="0" err="1">
                <a:solidFill>
                  <a:schemeClr val="accent6">
                    <a:lumMod val="50000"/>
                  </a:schemeClr>
                </a:solidFill>
              </a:rPr>
              <a:t>pass</a:t>
            </a:r>
            <a:r>
              <a:rPr lang="cs-CZ" sz="1800" dirty="0">
                <a:solidFill>
                  <a:schemeClr val="accent6">
                    <a:lumMod val="50000"/>
                  </a:schemeClr>
                </a:solidFill>
              </a:rPr>
              <a:t> </a:t>
            </a:r>
            <a:r>
              <a:rPr lang="cs-CZ" sz="1800" dirty="0" err="1">
                <a:solidFill>
                  <a:schemeClr val="accent6">
                    <a:lumMod val="50000"/>
                  </a:schemeClr>
                </a:solidFill>
              </a:rPr>
              <a:t>the</a:t>
            </a:r>
            <a:r>
              <a:rPr lang="cs-CZ" sz="1800" dirty="0">
                <a:solidFill>
                  <a:schemeClr val="accent6">
                    <a:lumMod val="50000"/>
                  </a:schemeClr>
                </a:solidFill>
              </a:rPr>
              <a:t> </a:t>
            </a:r>
            <a:r>
              <a:rPr lang="cs-CZ" sz="1800" dirty="0" err="1">
                <a:solidFill>
                  <a:schemeClr val="accent6">
                    <a:lumMod val="50000"/>
                  </a:schemeClr>
                </a:solidFill>
              </a:rPr>
              <a:t>course</a:t>
            </a:r>
            <a:r>
              <a:rPr lang="cs-CZ" sz="1800" dirty="0">
                <a:solidFill>
                  <a:schemeClr val="accent6">
                    <a:lumMod val="50000"/>
                  </a:schemeClr>
                </a:solidFill>
              </a:rPr>
              <a:t> </a:t>
            </a:r>
            <a:r>
              <a:rPr lang="cs-CZ" sz="1800" dirty="0" err="1">
                <a:solidFill>
                  <a:schemeClr val="accent6">
                    <a:lumMod val="50000"/>
                  </a:schemeClr>
                </a:solidFill>
              </a:rPr>
              <a:t>worth</a:t>
            </a:r>
            <a:r>
              <a:rPr lang="cs-CZ" sz="1800" dirty="0">
                <a:solidFill>
                  <a:schemeClr val="accent6">
                    <a:lumMod val="50000"/>
                  </a:schemeClr>
                </a:solidFill>
              </a:rPr>
              <a:t> 3 </a:t>
            </a:r>
            <a:r>
              <a:rPr lang="cs-CZ" sz="1800" dirty="0" err="1">
                <a:solidFill>
                  <a:schemeClr val="accent6">
                    <a:lumMod val="50000"/>
                  </a:schemeClr>
                </a:solidFill>
              </a:rPr>
              <a:t>credits</a:t>
            </a:r>
            <a:r>
              <a:rPr lang="cs-CZ" sz="1800" dirty="0">
                <a:solidFill>
                  <a:schemeClr val="accent6">
                    <a:lumMod val="50000"/>
                  </a:schemeClr>
                </a:solidFill>
              </a:rPr>
              <a:t> </a:t>
            </a:r>
            <a:r>
              <a:rPr lang="cs-CZ" sz="1800" dirty="0" err="1">
                <a:solidFill>
                  <a:schemeClr val="accent6">
                    <a:lumMod val="50000"/>
                  </a:schemeClr>
                </a:solidFill>
              </a:rPr>
              <a:t>which</a:t>
            </a:r>
            <a:r>
              <a:rPr lang="cs-CZ" sz="1800" dirty="0">
                <a:solidFill>
                  <a:schemeClr val="accent6">
                    <a:lumMod val="50000"/>
                  </a:schemeClr>
                </a:solidFill>
              </a:rPr>
              <a:t> </a:t>
            </a:r>
            <a:r>
              <a:rPr lang="cs-CZ" sz="1800" dirty="0" err="1">
                <a:solidFill>
                  <a:schemeClr val="accent6">
                    <a:lumMod val="50000"/>
                  </a:schemeClr>
                </a:solidFill>
              </a:rPr>
              <a:t>represent</a:t>
            </a:r>
            <a:r>
              <a:rPr lang="cs-CZ" sz="1800" dirty="0">
                <a:solidFill>
                  <a:schemeClr val="accent6">
                    <a:lumMod val="50000"/>
                  </a:schemeClr>
                </a:solidFill>
              </a:rPr>
              <a:t> 75 </a:t>
            </a:r>
            <a:r>
              <a:rPr lang="cs-CZ" sz="1800" dirty="0" err="1">
                <a:solidFill>
                  <a:schemeClr val="accent6">
                    <a:lumMod val="50000"/>
                  </a:schemeClr>
                </a:solidFill>
              </a:rPr>
              <a:t>hours</a:t>
            </a:r>
            <a:r>
              <a:rPr lang="cs-CZ" sz="1800" dirty="0">
                <a:solidFill>
                  <a:schemeClr val="accent6">
                    <a:lumMod val="50000"/>
                  </a:schemeClr>
                </a:solidFill>
              </a:rPr>
              <a:t> </a:t>
            </a:r>
            <a:r>
              <a:rPr lang="cs-CZ" sz="1800" dirty="0" err="1">
                <a:solidFill>
                  <a:schemeClr val="accent6">
                    <a:lumMod val="50000"/>
                  </a:schemeClr>
                </a:solidFill>
              </a:rPr>
              <a:t>of</a:t>
            </a:r>
            <a:r>
              <a:rPr lang="cs-CZ" sz="1800" dirty="0">
                <a:solidFill>
                  <a:schemeClr val="accent6">
                    <a:lumMod val="50000"/>
                  </a:schemeClr>
                </a:solidFill>
              </a:rPr>
              <a:t> </a:t>
            </a:r>
            <a:r>
              <a:rPr lang="cs-CZ" sz="1800" dirty="0" err="1">
                <a:solidFill>
                  <a:schemeClr val="accent6">
                    <a:lumMod val="50000"/>
                  </a:schemeClr>
                </a:solidFill>
              </a:rPr>
              <a:t>work</a:t>
            </a:r>
            <a:r>
              <a:rPr lang="cs-CZ" sz="1800" dirty="0">
                <a:solidFill>
                  <a:schemeClr val="accent6">
                    <a:lumMod val="50000"/>
                  </a:schemeClr>
                </a:solidFill>
              </a:rPr>
              <a:t> </a:t>
            </a:r>
            <a:r>
              <a:rPr lang="cs-CZ" sz="1800" dirty="0" err="1">
                <a:solidFill>
                  <a:schemeClr val="accent6">
                    <a:lumMod val="50000"/>
                  </a:schemeClr>
                </a:solidFill>
              </a:rPr>
              <a:t>during</a:t>
            </a:r>
            <a:r>
              <a:rPr lang="cs-CZ" sz="1800" dirty="0">
                <a:solidFill>
                  <a:schemeClr val="accent6">
                    <a:lumMod val="50000"/>
                  </a:schemeClr>
                </a:solidFill>
              </a:rPr>
              <a:t> </a:t>
            </a:r>
            <a:r>
              <a:rPr lang="cs-CZ" sz="1800" dirty="0" err="1">
                <a:solidFill>
                  <a:schemeClr val="accent6">
                    <a:lumMod val="50000"/>
                  </a:schemeClr>
                </a:solidFill>
              </a:rPr>
              <a:t>the</a:t>
            </a:r>
            <a:r>
              <a:rPr lang="cs-CZ" sz="1800" dirty="0">
                <a:solidFill>
                  <a:schemeClr val="accent6">
                    <a:lumMod val="50000"/>
                  </a:schemeClr>
                </a:solidFill>
              </a:rPr>
              <a:t> </a:t>
            </a:r>
            <a:r>
              <a:rPr lang="cs-CZ" sz="1800" dirty="0" err="1">
                <a:solidFill>
                  <a:schemeClr val="accent6">
                    <a:lumMod val="50000"/>
                  </a:schemeClr>
                </a:solidFill>
              </a:rPr>
              <a:t>semester</a:t>
            </a:r>
            <a:r>
              <a:rPr lang="cs-CZ" sz="1800" dirty="0">
                <a:solidFill>
                  <a:schemeClr val="accent6">
                    <a:lumMod val="50000"/>
                  </a:schemeClr>
                </a:solidFill>
              </a:rPr>
              <a:t>.</a:t>
            </a:r>
          </a:p>
          <a:p>
            <a:endParaRPr lang="cs-CZ" sz="1800" dirty="0">
              <a:solidFill>
                <a:schemeClr val="accent6">
                  <a:lumMod val="50000"/>
                </a:schemeClr>
              </a:solidFill>
            </a:endParaRPr>
          </a:p>
          <a:p>
            <a:endParaRPr lang="cs-CZ" dirty="0"/>
          </a:p>
        </p:txBody>
      </p:sp>
    </p:spTree>
    <p:extLst>
      <p:ext uri="{BB962C8B-B14F-4D97-AF65-F5344CB8AC3E}">
        <p14:creationId xmlns:p14="http://schemas.microsoft.com/office/powerpoint/2010/main" val="4087681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a:solidFill>
                  <a:srgbClr val="FFFF00"/>
                </a:solidFill>
              </a:rPr>
              <a:t>Your</a:t>
            </a:r>
            <a:r>
              <a:rPr lang="cs-CZ" dirty="0">
                <a:solidFill>
                  <a:srgbClr val="FFFF00"/>
                </a:solidFill>
              </a:rPr>
              <a:t> </a:t>
            </a:r>
            <a:r>
              <a:rPr lang="cs-CZ" dirty="0" err="1">
                <a:solidFill>
                  <a:srgbClr val="FFFF00"/>
                </a:solidFill>
              </a:rPr>
              <a:t>stories</a:t>
            </a:r>
            <a:r>
              <a:rPr lang="cs-CZ" dirty="0">
                <a:solidFill>
                  <a:srgbClr val="FFFF00"/>
                </a:solidFill>
              </a:rPr>
              <a:t> 3: on May 11</a:t>
            </a:r>
          </a:p>
        </p:txBody>
      </p:sp>
      <p:sp>
        <p:nvSpPr>
          <p:cNvPr id="3" name="Zástupný symbol pro obsah 2"/>
          <p:cNvSpPr>
            <a:spLocks noGrp="1"/>
          </p:cNvSpPr>
          <p:nvPr>
            <p:ph idx="1"/>
          </p:nvPr>
        </p:nvSpPr>
        <p:spPr/>
        <p:txBody>
          <a:bodyPr>
            <a:normAutofit/>
          </a:bodyPr>
          <a:lstStyle/>
          <a:p>
            <a:r>
              <a:rPr lang="cs-CZ" dirty="0"/>
              <a:t>Barbora:</a:t>
            </a:r>
          </a:p>
          <a:p>
            <a:r>
              <a:rPr lang="cs-CZ" dirty="0"/>
              <a:t>Leona:</a:t>
            </a:r>
          </a:p>
          <a:p>
            <a:r>
              <a:rPr lang="cs-CZ" dirty="0"/>
              <a:t>Montserrat:</a:t>
            </a:r>
          </a:p>
          <a:p>
            <a:r>
              <a:rPr lang="cs-CZ" dirty="0" err="1"/>
              <a:t>Sai</a:t>
            </a:r>
            <a:r>
              <a:rPr lang="cs-CZ" dirty="0"/>
              <a:t> </a:t>
            </a:r>
            <a:r>
              <a:rPr lang="cs-CZ" dirty="0" err="1"/>
              <a:t>Sai</a:t>
            </a:r>
            <a:r>
              <a:rPr lang="cs-CZ" dirty="0"/>
              <a:t>:</a:t>
            </a:r>
          </a:p>
          <a:p>
            <a:r>
              <a:rPr lang="cs-CZ" dirty="0"/>
              <a:t>Natálie:</a:t>
            </a:r>
          </a:p>
          <a:p>
            <a:r>
              <a:rPr lang="cs-CZ" dirty="0" err="1"/>
              <a:t>María</a:t>
            </a:r>
            <a:r>
              <a:rPr lang="cs-CZ" dirty="0"/>
              <a:t>:</a:t>
            </a:r>
          </a:p>
          <a:p>
            <a:r>
              <a:rPr lang="cs-CZ" dirty="0"/>
              <a:t>Lenka:</a:t>
            </a:r>
          </a:p>
        </p:txBody>
      </p:sp>
    </p:spTree>
    <p:extLst>
      <p:ext uri="{BB962C8B-B14F-4D97-AF65-F5344CB8AC3E}">
        <p14:creationId xmlns:p14="http://schemas.microsoft.com/office/powerpoint/2010/main" val="735804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dirty="0" err="1">
                <a:solidFill>
                  <a:srgbClr val="FFFF00"/>
                </a:solidFill>
              </a:rPr>
              <a:t>Your</a:t>
            </a:r>
            <a:r>
              <a:rPr lang="cs-CZ" dirty="0">
                <a:solidFill>
                  <a:srgbClr val="FFFF00"/>
                </a:solidFill>
              </a:rPr>
              <a:t> </a:t>
            </a:r>
            <a:r>
              <a:rPr lang="cs-CZ" dirty="0" err="1">
                <a:solidFill>
                  <a:srgbClr val="FFFF00"/>
                </a:solidFill>
              </a:rPr>
              <a:t>stories</a:t>
            </a:r>
            <a:r>
              <a:rPr lang="cs-CZ" dirty="0">
                <a:solidFill>
                  <a:srgbClr val="FFFF00"/>
                </a:solidFill>
              </a:rPr>
              <a:t> 4: </a:t>
            </a:r>
            <a:r>
              <a:rPr lang="cs-CZ" dirty="0" err="1">
                <a:solidFill>
                  <a:srgbClr val="FFFF00"/>
                </a:solidFill>
              </a:rPr>
              <a:t>postponed</a:t>
            </a:r>
            <a:r>
              <a:rPr lang="cs-CZ" dirty="0">
                <a:solidFill>
                  <a:srgbClr val="FFFF00"/>
                </a:solidFill>
              </a:rPr>
              <a:t> </a:t>
            </a:r>
            <a:r>
              <a:rPr lang="cs-CZ">
                <a:solidFill>
                  <a:srgbClr val="FFFF00"/>
                </a:solidFill>
              </a:rPr>
              <a:t>to May 11!</a:t>
            </a:r>
            <a:endParaRPr lang="cs-CZ" dirty="0">
              <a:solidFill>
                <a:srgbClr val="FFFF00"/>
              </a:solidFill>
            </a:endParaRPr>
          </a:p>
        </p:txBody>
      </p:sp>
      <p:sp>
        <p:nvSpPr>
          <p:cNvPr id="3" name="Zástupný symbol pro obsah 2"/>
          <p:cNvSpPr>
            <a:spLocks noGrp="1"/>
          </p:cNvSpPr>
          <p:nvPr>
            <p:ph idx="1"/>
          </p:nvPr>
        </p:nvSpPr>
        <p:spPr/>
        <p:txBody>
          <a:bodyPr/>
          <a:lstStyle/>
          <a:p>
            <a:r>
              <a:rPr lang="cs-CZ" dirty="0"/>
              <a:t>Tereza:</a:t>
            </a:r>
          </a:p>
          <a:p>
            <a:r>
              <a:rPr lang="cs-CZ" dirty="0"/>
              <a:t>Jiřina:</a:t>
            </a:r>
          </a:p>
          <a:p>
            <a:r>
              <a:rPr lang="cs-CZ" dirty="0"/>
              <a:t>Jana:</a:t>
            </a:r>
          </a:p>
        </p:txBody>
      </p:sp>
    </p:spTree>
    <p:extLst>
      <p:ext uri="{BB962C8B-B14F-4D97-AF65-F5344CB8AC3E}">
        <p14:creationId xmlns:p14="http://schemas.microsoft.com/office/powerpoint/2010/main" val="2482100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dirty="0">
                <a:solidFill>
                  <a:srgbClr val="00B0F0"/>
                </a:solidFill>
              </a:rPr>
              <a:t>18:00-18:35   Team </a:t>
            </a:r>
            <a:r>
              <a:rPr lang="cs-CZ" dirty="0" err="1">
                <a:solidFill>
                  <a:srgbClr val="00B0F0"/>
                </a:solidFill>
              </a:rPr>
              <a:t>Discussion</a:t>
            </a:r>
            <a:r>
              <a:rPr lang="cs-CZ" dirty="0">
                <a:solidFill>
                  <a:srgbClr val="00B0F0"/>
                </a:solidFill>
              </a:rPr>
              <a:t> in </a:t>
            </a:r>
            <a:r>
              <a:rPr lang="cs-CZ" dirty="0" err="1">
                <a:solidFill>
                  <a:srgbClr val="00B0F0"/>
                </a:solidFill>
              </a:rPr>
              <a:t>prep</a:t>
            </a:r>
            <a:r>
              <a:rPr lang="cs-CZ" dirty="0">
                <a:solidFill>
                  <a:srgbClr val="00B0F0"/>
                </a:solidFill>
              </a:rPr>
              <a:t>. </a:t>
            </a:r>
            <a:r>
              <a:rPr lang="cs-CZ" dirty="0" err="1">
                <a:solidFill>
                  <a:srgbClr val="00B0F0"/>
                </a:solidFill>
              </a:rPr>
              <a:t>of</a:t>
            </a:r>
            <a:r>
              <a:rPr lang="cs-CZ" dirty="0">
                <a:solidFill>
                  <a:srgbClr val="00B0F0"/>
                </a:solidFill>
              </a:rPr>
              <a:t> </a:t>
            </a:r>
            <a:r>
              <a:rPr lang="cs-CZ" dirty="0" err="1">
                <a:solidFill>
                  <a:srgbClr val="00B0F0"/>
                </a:solidFill>
              </a:rPr>
              <a:t>Class</a:t>
            </a:r>
            <a:r>
              <a:rPr lang="cs-CZ" dirty="0">
                <a:solidFill>
                  <a:srgbClr val="00B0F0"/>
                </a:solidFill>
              </a:rPr>
              <a:t> </a:t>
            </a:r>
            <a:r>
              <a:rPr lang="cs-CZ" dirty="0" err="1">
                <a:solidFill>
                  <a:srgbClr val="00B0F0"/>
                </a:solidFill>
              </a:rPr>
              <a:t>discussion</a:t>
            </a:r>
            <a:endParaRPr lang="cs-CZ" dirty="0">
              <a:solidFill>
                <a:srgbClr val="00B0F0"/>
              </a:solidFill>
            </a:endParaRPr>
          </a:p>
        </p:txBody>
      </p:sp>
      <p:sp>
        <p:nvSpPr>
          <p:cNvPr id="3" name="Zástupný symbol pro obsah 2"/>
          <p:cNvSpPr>
            <a:spLocks noGrp="1"/>
          </p:cNvSpPr>
          <p:nvPr>
            <p:ph idx="1"/>
          </p:nvPr>
        </p:nvSpPr>
        <p:spPr/>
        <p:txBody>
          <a:bodyPr>
            <a:normAutofit fontScale="92500" lnSpcReduction="20000"/>
          </a:bodyPr>
          <a:lstStyle/>
          <a:p>
            <a:pPr marL="0" indent="0">
              <a:buNone/>
            </a:pPr>
            <a:r>
              <a:rPr lang="cs-CZ" dirty="0" err="1"/>
              <a:t>Form</a:t>
            </a:r>
            <a:r>
              <a:rPr lang="cs-CZ" dirty="0"/>
              <a:t> 5 </a:t>
            </a:r>
            <a:r>
              <a:rPr lang="cs-CZ" dirty="0" err="1"/>
              <a:t>teams</a:t>
            </a:r>
            <a:r>
              <a:rPr lang="cs-CZ" dirty="0"/>
              <a:t> </a:t>
            </a:r>
            <a:r>
              <a:rPr lang="cs-CZ" dirty="0" err="1"/>
              <a:t>containing</a:t>
            </a:r>
            <a:r>
              <a:rPr lang="cs-CZ" dirty="0"/>
              <a:t> 4 </a:t>
            </a:r>
            <a:r>
              <a:rPr lang="cs-CZ" dirty="0" err="1"/>
              <a:t>ppl</a:t>
            </a:r>
            <a:r>
              <a:rPr lang="cs-CZ" dirty="0"/>
              <a:t>. </a:t>
            </a:r>
            <a:r>
              <a:rPr lang="cs-CZ" dirty="0" err="1"/>
              <a:t>Give</a:t>
            </a:r>
            <a:r>
              <a:rPr lang="cs-CZ" dirty="0"/>
              <a:t> </a:t>
            </a:r>
            <a:r>
              <a:rPr lang="cs-CZ" dirty="0" err="1"/>
              <a:t>your</a:t>
            </a:r>
            <a:r>
              <a:rPr lang="cs-CZ" dirty="0"/>
              <a:t> team a </a:t>
            </a:r>
            <a:r>
              <a:rPr lang="cs-CZ" dirty="0" err="1"/>
              <a:t>name</a:t>
            </a:r>
            <a:r>
              <a:rPr lang="cs-CZ" dirty="0"/>
              <a:t>. </a:t>
            </a:r>
            <a:r>
              <a:rPr lang="cs-CZ" dirty="0" err="1"/>
              <a:t>Discuss</a:t>
            </a:r>
            <a:r>
              <a:rPr lang="cs-CZ" dirty="0"/>
              <a:t> </a:t>
            </a:r>
            <a:r>
              <a:rPr lang="cs-CZ" dirty="0" err="1"/>
              <a:t>whether</a:t>
            </a:r>
            <a:r>
              <a:rPr lang="cs-CZ" dirty="0"/>
              <a:t> </a:t>
            </a:r>
            <a:r>
              <a:rPr lang="cs-CZ" dirty="0" err="1"/>
              <a:t>you‘ll</a:t>
            </a:r>
            <a:r>
              <a:rPr lang="cs-CZ" dirty="0"/>
              <a:t> </a:t>
            </a:r>
            <a:r>
              <a:rPr lang="cs-CZ" dirty="0" err="1"/>
              <a:t>be</a:t>
            </a:r>
            <a:r>
              <a:rPr lang="cs-CZ" dirty="0"/>
              <a:t> </a:t>
            </a:r>
            <a:r>
              <a:rPr lang="cs-CZ" dirty="0" err="1"/>
              <a:t>sharing</a:t>
            </a:r>
            <a:r>
              <a:rPr lang="cs-CZ" dirty="0"/>
              <a:t> </a:t>
            </a:r>
            <a:r>
              <a:rPr lang="cs-CZ" dirty="0" err="1"/>
              <a:t>opinions</a:t>
            </a:r>
            <a:r>
              <a:rPr lang="cs-CZ" dirty="0"/>
              <a:t> on HOW TO SPEAK TO CHILDREN ABOUT WAR, THE CURRENT POSSIBILITIES OF AI </a:t>
            </a:r>
            <a:r>
              <a:rPr lang="cs-CZ" dirty="0" err="1"/>
              <a:t>or</a:t>
            </a:r>
            <a:r>
              <a:rPr lang="cs-CZ" dirty="0"/>
              <a:t> ANY OTHER PRESSING ISSUE. Make </a:t>
            </a:r>
            <a:r>
              <a:rPr lang="cs-CZ" dirty="0" err="1"/>
              <a:t>sure</a:t>
            </a:r>
            <a:r>
              <a:rPr lang="cs-CZ" dirty="0"/>
              <a:t> </a:t>
            </a:r>
            <a:r>
              <a:rPr lang="cs-CZ" dirty="0" err="1"/>
              <a:t>your</a:t>
            </a:r>
            <a:r>
              <a:rPr lang="cs-CZ" dirty="0"/>
              <a:t> </a:t>
            </a:r>
            <a:r>
              <a:rPr lang="cs-CZ" dirty="0" err="1"/>
              <a:t>topic</a:t>
            </a:r>
            <a:r>
              <a:rPr lang="cs-CZ" dirty="0"/>
              <a:t> </a:t>
            </a:r>
            <a:r>
              <a:rPr lang="cs-CZ" dirty="0" err="1"/>
              <a:t>is</a:t>
            </a:r>
            <a:r>
              <a:rPr lang="cs-CZ" dirty="0"/>
              <a:t> </a:t>
            </a:r>
            <a:r>
              <a:rPr lang="cs-CZ" dirty="0" err="1"/>
              <a:t>different</a:t>
            </a:r>
            <a:r>
              <a:rPr lang="cs-CZ" dirty="0"/>
              <a:t> </a:t>
            </a:r>
            <a:r>
              <a:rPr lang="cs-CZ" dirty="0" err="1"/>
              <a:t>from</a:t>
            </a:r>
            <a:r>
              <a:rPr lang="cs-CZ" dirty="0"/>
              <a:t> </a:t>
            </a:r>
            <a:r>
              <a:rPr lang="cs-CZ" dirty="0" err="1"/>
              <a:t>other</a:t>
            </a:r>
            <a:r>
              <a:rPr lang="cs-CZ" dirty="0"/>
              <a:t> </a:t>
            </a:r>
            <a:r>
              <a:rPr lang="cs-CZ" dirty="0" err="1"/>
              <a:t>teams</a:t>
            </a:r>
            <a:r>
              <a:rPr lang="cs-CZ" dirty="0"/>
              <a:t>‘.</a:t>
            </a:r>
          </a:p>
          <a:p>
            <a:pPr marL="0" indent="0">
              <a:buNone/>
            </a:pPr>
            <a:endParaRPr lang="cs-CZ" dirty="0"/>
          </a:p>
          <a:p>
            <a:pPr marL="0" indent="0">
              <a:buNone/>
            </a:pPr>
            <a:r>
              <a:rPr lang="cs-CZ" dirty="0" err="1"/>
              <a:t>Bilingual</a:t>
            </a:r>
            <a:r>
              <a:rPr lang="cs-CZ" dirty="0"/>
              <a:t> </a:t>
            </a:r>
            <a:r>
              <a:rPr lang="cs-CZ" dirty="0" err="1"/>
              <a:t>Kids</a:t>
            </a:r>
            <a:r>
              <a:rPr lang="cs-CZ" dirty="0"/>
              <a:t> (Petr)</a:t>
            </a:r>
          </a:p>
          <a:p>
            <a:pPr marL="0" indent="0">
              <a:buNone/>
            </a:pPr>
            <a:r>
              <a:rPr lang="cs-CZ" dirty="0" err="1"/>
              <a:t>Tug-of-War</a:t>
            </a:r>
            <a:r>
              <a:rPr lang="cs-CZ" dirty="0"/>
              <a:t> </a:t>
            </a:r>
          </a:p>
          <a:p>
            <a:pPr marL="0" indent="0">
              <a:buNone/>
            </a:pPr>
            <a:r>
              <a:rPr lang="cs-CZ" dirty="0" err="1"/>
              <a:t>Artificial</a:t>
            </a:r>
            <a:r>
              <a:rPr lang="cs-CZ" dirty="0"/>
              <a:t> </a:t>
            </a:r>
            <a:r>
              <a:rPr lang="cs-CZ" dirty="0" err="1"/>
              <a:t>Blondies</a:t>
            </a:r>
            <a:endParaRPr lang="cs-CZ" dirty="0"/>
          </a:p>
          <a:p>
            <a:pPr marL="0" indent="0">
              <a:buNone/>
            </a:pPr>
            <a:r>
              <a:rPr lang="cs-CZ" dirty="0"/>
              <a:t>Flexi</a:t>
            </a:r>
          </a:p>
          <a:p>
            <a:pPr marL="0" indent="0">
              <a:buNone/>
            </a:pPr>
            <a:r>
              <a:rPr lang="cs-CZ" dirty="0" err="1"/>
              <a:t>Methodologists</a:t>
            </a:r>
            <a:endParaRPr lang="cs-CZ" dirty="0"/>
          </a:p>
        </p:txBody>
      </p:sp>
    </p:spTree>
    <p:extLst>
      <p:ext uri="{BB962C8B-B14F-4D97-AF65-F5344CB8AC3E}">
        <p14:creationId xmlns:p14="http://schemas.microsoft.com/office/powerpoint/2010/main" val="2898571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gn="ctr"/>
            <a:r>
              <a:rPr lang="cs-CZ" sz="3600" dirty="0">
                <a:solidFill>
                  <a:srgbClr val="FFFF00"/>
                </a:solidFill>
              </a:rPr>
              <a:t>1835-1930: Exchange </a:t>
            </a:r>
            <a:r>
              <a:rPr lang="cs-CZ" sz="3600" dirty="0" err="1">
                <a:solidFill>
                  <a:srgbClr val="FFFF00"/>
                </a:solidFill>
              </a:rPr>
              <a:t>of</a:t>
            </a:r>
            <a:r>
              <a:rPr lang="cs-CZ" sz="3600" dirty="0">
                <a:solidFill>
                  <a:srgbClr val="FFFF00"/>
                </a:solidFill>
              </a:rPr>
              <a:t> </a:t>
            </a:r>
            <a:r>
              <a:rPr lang="cs-CZ" sz="3600" dirty="0" err="1">
                <a:solidFill>
                  <a:srgbClr val="FFFF00"/>
                </a:solidFill>
              </a:rPr>
              <a:t>opinions</a:t>
            </a:r>
            <a:r>
              <a:rPr lang="cs-CZ" sz="3600" dirty="0">
                <a:solidFill>
                  <a:srgbClr val="FFFF00"/>
                </a:solidFill>
              </a:rPr>
              <a:t> </a:t>
            </a:r>
            <a:br>
              <a:rPr lang="cs-CZ" sz="3600" dirty="0">
                <a:solidFill>
                  <a:srgbClr val="FFFF00"/>
                </a:solidFill>
              </a:rPr>
            </a:br>
            <a:r>
              <a:rPr lang="cs-CZ" sz="3600" dirty="0">
                <a:solidFill>
                  <a:srgbClr val="FFFF00"/>
                </a:solidFill>
              </a:rPr>
              <a:t>and </a:t>
            </a:r>
            <a:r>
              <a:rPr lang="cs-CZ" sz="3600" dirty="0" err="1">
                <a:solidFill>
                  <a:srgbClr val="FFFF00"/>
                </a:solidFill>
              </a:rPr>
              <a:t>experience</a:t>
            </a:r>
            <a:r>
              <a:rPr lang="cs-CZ" sz="3600" dirty="0">
                <a:solidFill>
                  <a:srgbClr val="FFFF00"/>
                </a:solidFill>
              </a:rPr>
              <a:t> </a:t>
            </a:r>
            <a:r>
              <a:rPr lang="cs-CZ" sz="3600" dirty="0" err="1">
                <a:solidFill>
                  <a:srgbClr val="FFFF00"/>
                </a:solidFill>
              </a:rPr>
              <a:t>accross</a:t>
            </a:r>
            <a:r>
              <a:rPr lang="cs-CZ" sz="3600" dirty="0">
                <a:solidFill>
                  <a:srgbClr val="FFFF00"/>
                </a:solidFill>
              </a:rPr>
              <a:t> </a:t>
            </a:r>
            <a:r>
              <a:rPr lang="cs-CZ" sz="3600" dirty="0" err="1">
                <a:solidFill>
                  <a:srgbClr val="FFFF00"/>
                </a:solidFill>
              </a:rPr>
              <a:t>the</a:t>
            </a:r>
            <a:r>
              <a:rPr lang="cs-CZ" sz="3600" dirty="0">
                <a:solidFill>
                  <a:srgbClr val="FFFF00"/>
                </a:solidFill>
              </a:rPr>
              <a:t> </a:t>
            </a:r>
            <a:r>
              <a:rPr lang="cs-CZ" sz="3600" dirty="0" err="1">
                <a:solidFill>
                  <a:srgbClr val="FFFF00"/>
                </a:solidFill>
              </a:rPr>
              <a:t>room</a:t>
            </a:r>
            <a:endParaRPr lang="cs-CZ" sz="3600" dirty="0">
              <a:solidFill>
                <a:srgbClr val="FFFF00"/>
              </a:solidFill>
            </a:endParaRPr>
          </a:p>
        </p:txBody>
      </p:sp>
      <p:pic>
        <p:nvPicPr>
          <p:cNvPr id="1026" name="Picture 2" descr="Class Discussion Class V | PPT">
            <a:extLst>
              <a:ext uri="{FF2B5EF4-FFF2-40B4-BE49-F238E27FC236}">
                <a16:creationId xmlns:a16="http://schemas.microsoft.com/office/drawing/2014/main" id="{8D39D4FC-6388-4CD8-BD01-67A1272FC59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6000" y="2569906"/>
            <a:ext cx="4752000" cy="35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609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a:solidFill>
                  <a:srgbClr val="33CCFF"/>
                </a:solidFill>
              </a:rPr>
              <a:t>Homework</a:t>
            </a:r>
            <a:r>
              <a:rPr lang="cs-CZ" dirty="0">
                <a:solidFill>
                  <a:srgbClr val="33CCFF"/>
                </a:solidFill>
              </a:rPr>
              <a:t>: </a:t>
            </a:r>
            <a:r>
              <a:rPr lang="cs-CZ" dirty="0" err="1">
                <a:solidFill>
                  <a:srgbClr val="33CCFF"/>
                </a:solidFill>
              </a:rPr>
              <a:t>spoken</a:t>
            </a:r>
            <a:r>
              <a:rPr lang="cs-CZ" dirty="0">
                <a:solidFill>
                  <a:srgbClr val="33CCFF"/>
                </a:solidFill>
              </a:rPr>
              <a:t> </a:t>
            </a:r>
            <a:r>
              <a:rPr lang="cs-CZ" dirty="0" err="1">
                <a:solidFill>
                  <a:srgbClr val="33CCFF"/>
                </a:solidFill>
              </a:rPr>
              <a:t>essay</a:t>
            </a:r>
            <a:endParaRPr lang="cs-CZ" dirty="0">
              <a:solidFill>
                <a:srgbClr val="33CCFF"/>
              </a:solidFill>
            </a:endParaRPr>
          </a:p>
        </p:txBody>
      </p:sp>
      <p:sp>
        <p:nvSpPr>
          <p:cNvPr id="3" name="Zástupný symbol pro obsah 2"/>
          <p:cNvSpPr>
            <a:spLocks noGrp="1"/>
          </p:cNvSpPr>
          <p:nvPr>
            <p:ph idx="1"/>
          </p:nvPr>
        </p:nvSpPr>
        <p:spPr/>
        <p:txBody>
          <a:bodyPr>
            <a:normAutofit lnSpcReduction="10000"/>
          </a:bodyPr>
          <a:lstStyle/>
          <a:p>
            <a:pPr marL="0" indent="0">
              <a:buNone/>
            </a:pPr>
            <a:r>
              <a:rPr lang="cs-CZ" dirty="0"/>
              <a:t>Make a 5+minute </a:t>
            </a:r>
            <a:r>
              <a:rPr lang="cs-CZ" dirty="0" err="1"/>
              <a:t>recording</a:t>
            </a:r>
            <a:r>
              <a:rPr lang="cs-CZ" dirty="0"/>
              <a:t> </a:t>
            </a:r>
            <a:r>
              <a:rPr lang="cs-CZ" dirty="0" err="1"/>
              <a:t>about</a:t>
            </a:r>
            <a:r>
              <a:rPr lang="cs-CZ" dirty="0"/>
              <a:t> </a:t>
            </a:r>
            <a:r>
              <a:rPr lang="cs-CZ" dirty="0" err="1"/>
              <a:t>how</a:t>
            </a:r>
            <a:r>
              <a:rPr lang="cs-CZ" dirty="0"/>
              <a:t> </a:t>
            </a:r>
            <a:r>
              <a:rPr lang="cs-CZ" dirty="0" err="1"/>
              <a:t>storytelling</a:t>
            </a:r>
            <a:r>
              <a:rPr lang="cs-CZ" dirty="0"/>
              <a:t> </a:t>
            </a:r>
            <a:r>
              <a:rPr lang="cs-CZ" dirty="0" err="1"/>
              <a:t>can</a:t>
            </a:r>
            <a:r>
              <a:rPr lang="cs-CZ" dirty="0"/>
              <a:t> </a:t>
            </a:r>
            <a:r>
              <a:rPr lang="cs-CZ" dirty="0" err="1"/>
              <a:t>be</a:t>
            </a:r>
            <a:r>
              <a:rPr lang="cs-CZ" dirty="0"/>
              <a:t> </a:t>
            </a:r>
            <a:r>
              <a:rPr lang="cs-CZ" dirty="0" err="1"/>
              <a:t>implemented</a:t>
            </a:r>
            <a:r>
              <a:rPr lang="cs-CZ" dirty="0"/>
              <a:t> in </a:t>
            </a:r>
            <a:r>
              <a:rPr lang="cs-CZ" dirty="0" err="1"/>
              <a:t>your</a:t>
            </a:r>
            <a:r>
              <a:rPr lang="cs-CZ" dirty="0"/>
              <a:t> </a:t>
            </a:r>
            <a:r>
              <a:rPr lang="cs-CZ" dirty="0" err="1"/>
              <a:t>daily</a:t>
            </a:r>
            <a:r>
              <a:rPr lang="cs-CZ" dirty="0"/>
              <a:t> </a:t>
            </a:r>
            <a:r>
              <a:rPr lang="cs-CZ" dirty="0" err="1"/>
              <a:t>personal</a:t>
            </a:r>
            <a:r>
              <a:rPr lang="cs-CZ" dirty="0"/>
              <a:t>/</a:t>
            </a:r>
            <a:r>
              <a:rPr lang="cs-CZ" dirty="0" err="1"/>
              <a:t>professional</a:t>
            </a:r>
            <a:r>
              <a:rPr lang="cs-CZ" dirty="0"/>
              <a:t> </a:t>
            </a:r>
            <a:r>
              <a:rPr lang="cs-CZ" dirty="0" err="1"/>
              <a:t>life</a:t>
            </a:r>
            <a:r>
              <a:rPr lang="cs-CZ" dirty="0"/>
              <a:t>, </a:t>
            </a:r>
            <a:r>
              <a:rPr lang="cs-CZ" dirty="0" err="1"/>
              <a:t>or</a:t>
            </a:r>
            <a:r>
              <a:rPr lang="cs-CZ" dirty="0"/>
              <a:t> </a:t>
            </a:r>
            <a:r>
              <a:rPr lang="cs-CZ" dirty="0" err="1"/>
              <a:t>create</a:t>
            </a:r>
            <a:r>
              <a:rPr lang="cs-CZ" dirty="0"/>
              <a:t> a more </a:t>
            </a:r>
            <a:r>
              <a:rPr lang="cs-CZ" dirty="0" err="1"/>
              <a:t>theoretical</a:t>
            </a:r>
            <a:r>
              <a:rPr lang="cs-CZ" dirty="0"/>
              <a:t> audio/video </a:t>
            </a:r>
            <a:r>
              <a:rPr lang="cs-CZ" dirty="0" err="1"/>
              <a:t>essay</a:t>
            </a:r>
            <a:r>
              <a:rPr lang="cs-CZ" dirty="0"/>
              <a:t> </a:t>
            </a:r>
            <a:r>
              <a:rPr lang="cs-CZ" dirty="0" err="1"/>
              <a:t>about</a:t>
            </a:r>
            <a:r>
              <a:rPr lang="cs-CZ" dirty="0"/>
              <a:t> </a:t>
            </a:r>
            <a:r>
              <a:rPr lang="cs-CZ" dirty="0" err="1"/>
              <a:t>storytelling</a:t>
            </a:r>
            <a:r>
              <a:rPr lang="cs-CZ" dirty="0"/>
              <a:t>, AI, </a:t>
            </a:r>
            <a:r>
              <a:rPr lang="cs-CZ" dirty="0" err="1"/>
              <a:t>the</a:t>
            </a:r>
            <a:r>
              <a:rPr lang="cs-CZ" dirty="0"/>
              <a:t> </a:t>
            </a:r>
            <a:r>
              <a:rPr lang="cs-CZ" dirty="0" err="1"/>
              <a:t>current</a:t>
            </a:r>
            <a:r>
              <a:rPr lang="cs-CZ" dirty="0"/>
              <a:t> </a:t>
            </a:r>
            <a:r>
              <a:rPr lang="cs-CZ" dirty="0" err="1"/>
              <a:t>wartime</a:t>
            </a:r>
            <a:r>
              <a:rPr lang="cs-CZ" dirty="0"/>
              <a:t> </a:t>
            </a:r>
            <a:r>
              <a:rPr lang="cs-CZ" dirty="0" err="1"/>
              <a:t>narrative</a:t>
            </a:r>
            <a:r>
              <a:rPr lang="cs-CZ" dirty="0"/>
              <a:t>. Upload </a:t>
            </a:r>
            <a:r>
              <a:rPr lang="cs-CZ" dirty="0" err="1"/>
              <a:t>it</a:t>
            </a:r>
            <a:r>
              <a:rPr lang="cs-CZ" dirty="0"/>
              <a:t> in </a:t>
            </a:r>
            <a:r>
              <a:rPr lang="cs-CZ" dirty="0" err="1"/>
              <a:t>the</a:t>
            </a:r>
            <a:r>
              <a:rPr lang="cs-CZ" dirty="0"/>
              <a:t> </a:t>
            </a:r>
            <a:r>
              <a:rPr lang="cs-CZ" dirty="0" err="1"/>
              <a:t>File</a:t>
            </a:r>
            <a:r>
              <a:rPr lang="cs-CZ" dirty="0"/>
              <a:t> </a:t>
            </a:r>
            <a:r>
              <a:rPr lang="cs-CZ" dirty="0" err="1"/>
              <a:t>Vault</a:t>
            </a:r>
            <a:r>
              <a:rPr lang="cs-CZ" dirty="0"/>
              <a:t> (</a:t>
            </a:r>
            <a:r>
              <a:rPr lang="cs-CZ" dirty="0" err="1"/>
              <a:t>Poskytovna</a:t>
            </a:r>
            <a:r>
              <a:rPr lang="cs-CZ" dirty="0"/>
              <a:t>) by May 5.</a:t>
            </a:r>
          </a:p>
          <a:p>
            <a:pPr marL="0" indent="0">
              <a:buNone/>
            </a:pPr>
            <a:endParaRPr lang="cs-CZ" dirty="0"/>
          </a:p>
          <a:p>
            <a:pPr marL="0" indent="0">
              <a:buNone/>
            </a:pPr>
            <a:r>
              <a:rPr lang="cs-CZ" dirty="0" err="1"/>
              <a:t>Before</a:t>
            </a:r>
            <a:r>
              <a:rPr lang="cs-CZ" dirty="0"/>
              <a:t> </a:t>
            </a:r>
            <a:r>
              <a:rPr lang="cs-CZ" dirty="0" err="1"/>
              <a:t>the</a:t>
            </a:r>
            <a:r>
              <a:rPr lang="cs-CZ" dirty="0"/>
              <a:t> </a:t>
            </a:r>
            <a:r>
              <a:rPr lang="cs-CZ" dirty="0" err="1"/>
              <a:t>next</a:t>
            </a:r>
            <a:r>
              <a:rPr lang="cs-CZ" dirty="0"/>
              <a:t> </a:t>
            </a:r>
            <a:r>
              <a:rPr lang="cs-CZ" dirty="0" err="1"/>
              <a:t>block</a:t>
            </a:r>
            <a:r>
              <a:rPr lang="cs-CZ" dirty="0"/>
              <a:t> on May 11, listen to </a:t>
            </a:r>
            <a:r>
              <a:rPr lang="cs-CZ" dirty="0" err="1"/>
              <a:t>your</a:t>
            </a:r>
            <a:r>
              <a:rPr lang="cs-CZ" dirty="0"/>
              <a:t> </a:t>
            </a:r>
            <a:r>
              <a:rPr lang="cs-CZ" dirty="0" err="1"/>
              <a:t>peers</a:t>
            </a:r>
            <a:r>
              <a:rPr lang="cs-CZ" dirty="0"/>
              <a:t>‘ </a:t>
            </a:r>
            <a:r>
              <a:rPr lang="cs-CZ" dirty="0" err="1"/>
              <a:t>recordings</a:t>
            </a:r>
            <a:r>
              <a:rPr lang="cs-CZ" dirty="0"/>
              <a:t> and </a:t>
            </a:r>
            <a:r>
              <a:rPr lang="cs-CZ" dirty="0" err="1"/>
              <a:t>be</a:t>
            </a:r>
            <a:r>
              <a:rPr lang="cs-CZ" dirty="0"/>
              <a:t> </a:t>
            </a:r>
            <a:r>
              <a:rPr lang="cs-CZ" dirty="0" err="1"/>
              <a:t>ready</a:t>
            </a:r>
            <a:r>
              <a:rPr lang="cs-CZ" dirty="0"/>
              <a:t> to </a:t>
            </a:r>
            <a:r>
              <a:rPr lang="cs-CZ" dirty="0" err="1"/>
              <a:t>discuss</a:t>
            </a:r>
            <a:r>
              <a:rPr lang="cs-CZ" dirty="0"/>
              <a:t> </a:t>
            </a:r>
            <a:r>
              <a:rPr lang="cs-CZ" dirty="0" err="1"/>
              <a:t>them</a:t>
            </a:r>
            <a:r>
              <a:rPr lang="cs-CZ" dirty="0"/>
              <a:t> in </a:t>
            </a:r>
            <a:r>
              <a:rPr lang="cs-CZ" dirty="0" err="1"/>
              <a:t>class</a:t>
            </a:r>
            <a:r>
              <a:rPr lang="cs-CZ" dirty="0"/>
              <a:t>. </a:t>
            </a:r>
            <a:r>
              <a:rPr lang="cs-CZ" dirty="0" err="1"/>
              <a:t>Unsure</a:t>
            </a:r>
            <a:r>
              <a:rPr lang="cs-CZ" dirty="0"/>
              <a:t> </a:t>
            </a:r>
            <a:r>
              <a:rPr lang="cs-CZ" dirty="0" err="1"/>
              <a:t>of</a:t>
            </a:r>
            <a:r>
              <a:rPr lang="cs-CZ" dirty="0"/>
              <a:t> </a:t>
            </a:r>
            <a:r>
              <a:rPr lang="cs-CZ" dirty="0" err="1"/>
              <a:t>your</a:t>
            </a:r>
            <a:r>
              <a:rPr lang="cs-CZ" dirty="0"/>
              <a:t> </a:t>
            </a:r>
            <a:r>
              <a:rPr lang="cs-CZ" dirty="0" err="1"/>
              <a:t>topic</a:t>
            </a:r>
            <a:r>
              <a:rPr lang="cs-CZ"/>
              <a:t>? For</a:t>
            </a:r>
            <a:r>
              <a:rPr lang="cs-CZ" dirty="0"/>
              <a:t> </a:t>
            </a:r>
            <a:r>
              <a:rPr lang="cs-CZ" dirty="0" err="1"/>
              <a:t>inspiration</a:t>
            </a:r>
            <a:r>
              <a:rPr lang="cs-CZ" dirty="0"/>
              <a:t>, go to </a:t>
            </a:r>
            <a:r>
              <a:rPr lang="cs-CZ" dirty="0" err="1"/>
              <a:t>Spring</a:t>
            </a:r>
            <a:r>
              <a:rPr lang="cs-CZ" dirty="0"/>
              <a:t> 2021, 2022 and 2023 </a:t>
            </a:r>
            <a:r>
              <a:rPr lang="cs-CZ" dirty="0" err="1"/>
              <a:t>File</a:t>
            </a:r>
            <a:r>
              <a:rPr lang="cs-CZ" dirty="0"/>
              <a:t> </a:t>
            </a:r>
            <a:r>
              <a:rPr lang="cs-CZ" dirty="0" err="1"/>
              <a:t>Vaults</a:t>
            </a:r>
            <a:r>
              <a:rPr lang="cs-CZ" dirty="0"/>
              <a:t>.</a:t>
            </a:r>
          </a:p>
        </p:txBody>
      </p:sp>
    </p:spTree>
    <p:extLst>
      <p:ext uri="{BB962C8B-B14F-4D97-AF65-F5344CB8AC3E}">
        <p14:creationId xmlns:p14="http://schemas.microsoft.com/office/powerpoint/2010/main" val="718518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dirty="0">
                <a:solidFill>
                  <a:srgbClr val="FFFF00"/>
                </a:solidFill>
              </a:rPr>
              <a:t>I </a:t>
            </a:r>
            <a:r>
              <a:rPr lang="cs-CZ" dirty="0" err="1">
                <a:solidFill>
                  <a:srgbClr val="FFFF00"/>
                </a:solidFill>
              </a:rPr>
              <a:t>am</a:t>
            </a:r>
            <a:r>
              <a:rPr lang="cs-CZ" dirty="0">
                <a:solidFill>
                  <a:srgbClr val="FFFF00"/>
                </a:solidFill>
              </a:rPr>
              <a:t> </a:t>
            </a:r>
            <a:r>
              <a:rPr lang="cs-CZ" dirty="0" err="1">
                <a:solidFill>
                  <a:srgbClr val="FFFF00"/>
                </a:solidFill>
              </a:rPr>
              <a:t>now</a:t>
            </a:r>
            <a:r>
              <a:rPr lang="cs-CZ" dirty="0">
                <a:solidFill>
                  <a:srgbClr val="FFFF00"/>
                </a:solidFill>
              </a:rPr>
              <a:t> free </a:t>
            </a:r>
            <a:r>
              <a:rPr lang="cs-CZ" dirty="0" err="1">
                <a:solidFill>
                  <a:srgbClr val="FFFF00"/>
                </a:solidFill>
              </a:rPr>
              <a:t>for</a:t>
            </a:r>
            <a:r>
              <a:rPr lang="cs-CZ" dirty="0">
                <a:solidFill>
                  <a:srgbClr val="FFFF00"/>
                </a:solidFill>
              </a:rPr>
              <a:t> more </a:t>
            </a:r>
            <a:br>
              <a:rPr lang="cs-CZ" dirty="0">
                <a:solidFill>
                  <a:srgbClr val="FFFF00"/>
                </a:solidFill>
              </a:rPr>
            </a:br>
            <a:r>
              <a:rPr lang="cs-CZ" dirty="0" err="1">
                <a:solidFill>
                  <a:srgbClr val="FFFF00"/>
                </a:solidFill>
              </a:rPr>
              <a:t>individual</a:t>
            </a:r>
            <a:r>
              <a:rPr lang="cs-CZ" dirty="0">
                <a:solidFill>
                  <a:srgbClr val="FFFF00"/>
                </a:solidFill>
              </a:rPr>
              <a:t> /</a:t>
            </a:r>
            <a:r>
              <a:rPr lang="cs-CZ" dirty="0" err="1">
                <a:solidFill>
                  <a:srgbClr val="FFFF00"/>
                </a:solidFill>
              </a:rPr>
              <a:t>group</a:t>
            </a:r>
            <a:r>
              <a:rPr lang="cs-CZ" dirty="0">
                <a:solidFill>
                  <a:srgbClr val="FFFF00"/>
                </a:solidFill>
              </a:rPr>
              <a:t> </a:t>
            </a:r>
            <a:r>
              <a:rPr lang="cs-CZ" dirty="0" err="1">
                <a:solidFill>
                  <a:srgbClr val="FFFF00"/>
                </a:solidFill>
              </a:rPr>
              <a:t>consultations</a:t>
            </a:r>
            <a:endParaRPr lang="cs-CZ" dirty="0">
              <a:solidFill>
                <a:srgbClr val="FFFF00"/>
              </a:solidFill>
            </a:endParaRPr>
          </a:p>
        </p:txBody>
      </p:sp>
      <p:sp>
        <p:nvSpPr>
          <p:cNvPr id="3" name="Zástupný symbol pro obsah 2"/>
          <p:cNvSpPr>
            <a:spLocks noGrp="1"/>
          </p:cNvSpPr>
          <p:nvPr>
            <p:ph idx="1"/>
          </p:nvPr>
        </p:nvSpPr>
        <p:spPr/>
        <p:txBody>
          <a:bodyPr/>
          <a:lstStyle/>
          <a:p>
            <a:endParaRPr lang="cs-CZ" dirty="0"/>
          </a:p>
          <a:p>
            <a:endParaRPr lang="cs-CZ" dirty="0"/>
          </a:p>
          <a:p>
            <a:endParaRPr lang="cs-CZ" dirty="0"/>
          </a:p>
          <a:p>
            <a:endParaRPr lang="cs-CZ" dirty="0"/>
          </a:p>
          <a:p>
            <a:pPr algn="ctr"/>
            <a:endParaRPr lang="cs-CZ" dirty="0"/>
          </a:p>
          <a:p>
            <a:pPr algn="ctr"/>
            <a:endParaRPr lang="cs-CZ" dirty="0"/>
          </a:p>
          <a:p>
            <a:pPr algn="ctr"/>
            <a:r>
              <a:rPr lang="cs-CZ" dirty="0" err="1"/>
              <a:t>Peace</a:t>
            </a:r>
            <a:r>
              <a:rPr lang="cs-CZ" dirty="0"/>
              <a:t> </a:t>
            </a:r>
            <a:r>
              <a:rPr lang="cs-CZ" dirty="0" err="1"/>
              <a:t>with</a:t>
            </a:r>
            <a:r>
              <a:rPr lang="cs-CZ" dirty="0"/>
              <a:t> </a:t>
            </a:r>
            <a:r>
              <a:rPr lang="cs-CZ" dirty="0" err="1"/>
              <a:t>you</a:t>
            </a:r>
            <a:r>
              <a:rPr lang="cs-CZ" dirty="0"/>
              <a:t>!</a:t>
            </a: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8877" y="2435143"/>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5788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cs-CZ" dirty="0" err="1"/>
              <a:t>Our</a:t>
            </a:r>
            <a:r>
              <a:rPr lang="cs-CZ" dirty="0"/>
              <a:t> </a:t>
            </a:r>
            <a:r>
              <a:rPr lang="cs-CZ" dirty="0" err="1"/>
              <a:t>schedule</a:t>
            </a:r>
            <a:r>
              <a:rPr lang="cs-CZ" dirty="0"/>
              <a:t> </a:t>
            </a:r>
            <a:r>
              <a:rPr lang="cs-CZ" dirty="0" err="1"/>
              <a:t>today</a:t>
            </a:r>
            <a:endParaRPr lang="ru-RU" dirty="0">
              <a:latin typeface="EFN Dokument" panose="00000400000000000000" pitchFamily="2" charset="0"/>
            </a:endParaRPr>
          </a:p>
        </p:txBody>
      </p:sp>
      <p:sp>
        <p:nvSpPr>
          <p:cNvPr id="5" name="Місце для вмісту 4"/>
          <p:cNvSpPr>
            <a:spLocks noGrp="1"/>
          </p:cNvSpPr>
          <p:nvPr>
            <p:ph idx="1"/>
          </p:nvPr>
        </p:nvSpPr>
        <p:spPr/>
        <p:txBody>
          <a:bodyPr>
            <a:normAutofit/>
          </a:bodyPr>
          <a:lstStyle/>
          <a:p>
            <a:pPr marL="0" indent="0">
              <a:buNone/>
            </a:pPr>
            <a:endParaRPr lang="cs-CZ" dirty="0"/>
          </a:p>
          <a:p>
            <a:pPr marL="0" indent="0">
              <a:buNone/>
            </a:pPr>
            <a:r>
              <a:rPr lang="cs-CZ" dirty="0"/>
              <a:t>1400-1600   Intro to </a:t>
            </a:r>
            <a:r>
              <a:rPr lang="cs-CZ" dirty="0" err="1"/>
              <a:t>Storytelling</a:t>
            </a:r>
            <a:r>
              <a:rPr lang="cs-CZ" dirty="0"/>
              <a:t> (120 </a:t>
            </a:r>
            <a:r>
              <a:rPr lang="cs-CZ" dirty="0" err="1"/>
              <a:t>mins</a:t>
            </a:r>
            <a:r>
              <a:rPr lang="cs-CZ" dirty="0"/>
              <a:t>)</a:t>
            </a:r>
            <a:endParaRPr lang="en-US" dirty="0"/>
          </a:p>
          <a:p>
            <a:pPr marL="0" indent="0">
              <a:buNone/>
            </a:pPr>
            <a:r>
              <a:rPr lang="cs-CZ" dirty="0">
                <a:solidFill>
                  <a:schemeClr val="accent6">
                    <a:lumMod val="75000"/>
                  </a:schemeClr>
                </a:solidFill>
              </a:rPr>
              <a:t>1600-1630   </a:t>
            </a:r>
            <a:r>
              <a:rPr lang="cs-CZ" sz="2400" dirty="0" err="1">
                <a:solidFill>
                  <a:schemeClr val="accent6">
                    <a:lumMod val="75000"/>
                  </a:schemeClr>
                </a:solidFill>
              </a:rPr>
              <a:t>Coffee</a:t>
            </a:r>
            <a:r>
              <a:rPr lang="cs-CZ" sz="2400" dirty="0">
                <a:solidFill>
                  <a:schemeClr val="accent6">
                    <a:lumMod val="75000"/>
                  </a:schemeClr>
                </a:solidFill>
              </a:rPr>
              <a:t> </a:t>
            </a:r>
            <a:r>
              <a:rPr lang="cs-CZ" sz="2400" dirty="0" err="1">
                <a:solidFill>
                  <a:schemeClr val="accent6">
                    <a:lumMod val="75000"/>
                  </a:schemeClr>
                </a:solidFill>
              </a:rPr>
              <a:t>break</a:t>
            </a:r>
            <a:r>
              <a:rPr lang="cs-CZ" sz="2400" dirty="0">
                <a:solidFill>
                  <a:schemeClr val="accent6">
                    <a:lumMod val="75000"/>
                  </a:schemeClr>
                </a:solidFill>
              </a:rPr>
              <a:t> I &amp; </a:t>
            </a:r>
            <a:r>
              <a:rPr lang="cs-CZ" sz="2400" dirty="0" err="1">
                <a:solidFill>
                  <a:schemeClr val="accent6">
                    <a:lumMod val="75000"/>
                  </a:schemeClr>
                </a:solidFill>
              </a:rPr>
              <a:t>individual</a:t>
            </a:r>
            <a:r>
              <a:rPr lang="cs-CZ" sz="2400" dirty="0">
                <a:solidFill>
                  <a:schemeClr val="accent6">
                    <a:lumMod val="75000"/>
                  </a:schemeClr>
                </a:solidFill>
              </a:rPr>
              <a:t> </a:t>
            </a:r>
            <a:r>
              <a:rPr lang="cs-CZ" sz="2400" dirty="0" err="1">
                <a:solidFill>
                  <a:schemeClr val="accent6">
                    <a:lumMod val="75000"/>
                  </a:schemeClr>
                </a:solidFill>
              </a:rPr>
              <a:t>introspective</a:t>
            </a:r>
            <a:r>
              <a:rPr lang="cs-CZ" sz="2400" dirty="0">
                <a:solidFill>
                  <a:schemeClr val="accent6">
                    <a:lumMod val="75000"/>
                  </a:schemeClr>
                </a:solidFill>
              </a:rPr>
              <a:t> </a:t>
            </a:r>
            <a:r>
              <a:rPr lang="cs-CZ" sz="2400" dirty="0" err="1">
                <a:solidFill>
                  <a:schemeClr val="accent6">
                    <a:lumMod val="75000"/>
                  </a:schemeClr>
                </a:solidFill>
              </a:rPr>
              <a:t>task</a:t>
            </a:r>
            <a:r>
              <a:rPr lang="cs-CZ" sz="2400" dirty="0">
                <a:solidFill>
                  <a:schemeClr val="accent6">
                    <a:lumMod val="75000"/>
                  </a:schemeClr>
                </a:solidFill>
              </a:rPr>
              <a:t> (30 </a:t>
            </a:r>
            <a:r>
              <a:rPr lang="cs-CZ" sz="2400" dirty="0" err="1">
                <a:solidFill>
                  <a:schemeClr val="accent6">
                    <a:lumMod val="75000"/>
                  </a:schemeClr>
                </a:solidFill>
              </a:rPr>
              <a:t>mins</a:t>
            </a:r>
            <a:r>
              <a:rPr lang="cs-CZ" sz="2400" dirty="0">
                <a:solidFill>
                  <a:schemeClr val="accent6">
                    <a:lumMod val="75000"/>
                  </a:schemeClr>
                </a:solidFill>
              </a:rPr>
              <a:t>)</a:t>
            </a:r>
            <a:endParaRPr lang="en-US" sz="2400" dirty="0">
              <a:solidFill>
                <a:schemeClr val="accent6">
                  <a:lumMod val="75000"/>
                </a:schemeClr>
              </a:solidFill>
            </a:endParaRPr>
          </a:p>
          <a:p>
            <a:pPr marL="0" indent="0">
              <a:buNone/>
            </a:pPr>
            <a:r>
              <a:rPr lang="cs-CZ" dirty="0"/>
              <a:t>1630-1800   </a:t>
            </a:r>
            <a:r>
              <a:rPr lang="cs-CZ" dirty="0" err="1"/>
              <a:t>Interactivity</a:t>
            </a:r>
            <a:r>
              <a:rPr lang="cs-CZ" dirty="0"/>
              <a:t> 1 (90 </a:t>
            </a:r>
            <a:r>
              <a:rPr lang="cs-CZ" dirty="0" err="1"/>
              <a:t>mins</a:t>
            </a:r>
            <a:r>
              <a:rPr lang="cs-CZ" dirty="0"/>
              <a:t>)</a:t>
            </a:r>
            <a:endParaRPr lang="en-US" dirty="0"/>
          </a:p>
          <a:p>
            <a:pPr marL="0" indent="0">
              <a:buNone/>
            </a:pPr>
            <a:r>
              <a:rPr lang="cs-CZ" dirty="0">
                <a:solidFill>
                  <a:schemeClr val="accent6">
                    <a:lumMod val="75000"/>
                  </a:schemeClr>
                </a:solidFill>
              </a:rPr>
              <a:t>1800-1835   </a:t>
            </a:r>
            <a:r>
              <a:rPr lang="cs-CZ" sz="2400" dirty="0" err="1">
                <a:solidFill>
                  <a:schemeClr val="accent6">
                    <a:lumMod val="75000"/>
                  </a:schemeClr>
                </a:solidFill>
              </a:rPr>
              <a:t>Coffee</a:t>
            </a:r>
            <a:r>
              <a:rPr lang="cs-CZ" sz="2400" dirty="0">
                <a:solidFill>
                  <a:schemeClr val="accent6">
                    <a:lumMod val="75000"/>
                  </a:schemeClr>
                </a:solidFill>
              </a:rPr>
              <a:t> </a:t>
            </a:r>
            <a:r>
              <a:rPr lang="cs-CZ" sz="2400" dirty="0" err="1">
                <a:solidFill>
                  <a:schemeClr val="accent6">
                    <a:lumMod val="75000"/>
                  </a:schemeClr>
                </a:solidFill>
              </a:rPr>
              <a:t>break</a:t>
            </a:r>
            <a:r>
              <a:rPr lang="cs-CZ" sz="2400" dirty="0">
                <a:solidFill>
                  <a:schemeClr val="accent6">
                    <a:lumMod val="75000"/>
                  </a:schemeClr>
                </a:solidFill>
              </a:rPr>
              <a:t> II &amp; </a:t>
            </a:r>
            <a:r>
              <a:rPr lang="cs-CZ" sz="2400" dirty="0" err="1">
                <a:solidFill>
                  <a:schemeClr val="accent6">
                    <a:lumMod val="75000"/>
                  </a:schemeClr>
                </a:solidFill>
              </a:rPr>
              <a:t>group</a:t>
            </a:r>
            <a:r>
              <a:rPr lang="cs-CZ" sz="2400" dirty="0">
                <a:solidFill>
                  <a:schemeClr val="accent6">
                    <a:lumMod val="75000"/>
                  </a:schemeClr>
                </a:solidFill>
              </a:rPr>
              <a:t> </a:t>
            </a:r>
            <a:r>
              <a:rPr lang="cs-CZ" sz="2400" dirty="0" err="1">
                <a:solidFill>
                  <a:schemeClr val="accent6">
                    <a:lumMod val="75000"/>
                  </a:schemeClr>
                </a:solidFill>
              </a:rPr>
              <a:t>discussion</a:t>
            </a:r>
            <a:r>
              <a:rPr lang="cs-CZ" sz="2400" dirty="0">
                <a:solidFill>
                  <a:schemeClr val="accent6">
                    <a:lumMod val="75000"/>
                  </a:schemeClr>
                </a:solidFill>
              </a:rPr>
              <a:t> (35 </a:t>
            </a:r>
            <a:r>
              <a:rPr lang="cs-CZ" sz="2400" dirty="0" err="1">
                <a:solidFill>
                  <a:schemeClr val="accent6">
                    <a:lumMod val="75000"/>
                  </a:schemeClr>
                </a:solidFill>
              </a:rPr>
              <a:t>mins</a:t>
            </a:r>
            <a:r>
              <a:rPr lang="cs-CZ" sz="2400" dirty="0">
                <a:solidFill>
                  <a:schemeClr val="accent6">
                    <a:lumMod val="75000"/>
                  </a:schemeClr>
                </a:solidFill>
              </a:rPr>
              <a:t>)</a:t>
            </a:r>
          </a:p>
          <a:p>
            <a:pPr marL="0" indent="0">
              <a:buNone/>
            </a:pPr>
            <a:r>
              <a:rPr lang="cs-CZ" dirty="0"/>
              <a:t>1835-1940   </a:t>
            </a:r>
            <a:r>
              <a:rPr lang="cs-CZ" dirty="0" err="1"/>
              <a:t>Interactivity</a:t>
            </a:r>
            <a:r>
              <a:rPr lang="cs-CZ" dirty="0"/>
              <a:t> 2 (90 </a:t>
            </a:r>
            <a:r>
              <a:rPr lang="cs-CZ" dirty="0" err="1"/>
              <a:t>mins</a:t>
            </a:r>
            <a:r>
              <a:rPr lang="cs-CZ" dirty="0"/>
              <a:t>)</a:t>
            </a:r>
          </a:p>
          <a:p>
            <a:pPr marL="0" indent="0">
              <a:buNone/>
            </a:pPr>
            <a:endParaRPr lang="en-US" dirty="0"/>
          </a:p>
          <a:p>
            <a:pPr marL="0" indent="0">
              <a:buNone/>
            </a:pPr>
            <a:endParaRPr lang="en-US" dirty="0"/>
          </a:p>
          <a:p>
            <a:pPr marL="0" indent="0">
              <a:buNone/>
            </a:pPr>
            <a:endParaRPr lang="en-US" dirty="0"/>
          </a:p>
          <a:p>
            <a:endParaRPr lang="en-US" dirty="0"/>
          </a:p>
          <a:p>
            <a:endParaRPr lang="en-US" dirty="0"/>
          </a:p>
          <a:p>
            <a:endParaRPr lang="en-US" sz="2000" dirty="0"/>
          </a:p>
          <a:p>
            <a:endParaRPr lang="en-US" dirty="0"/>
          </a:p>
          <a:p>
            <a:endParaRPr lang="en-US" dirty="0"/>
          </a:p>
          <a:p>
            <a:endParaRPr lang="en-US" dirty="0"/>
          </a:p>
          <a:p>
            <a:endParaRPr lang="ru-RU" dirty="0">
              <a:latin typeface="EFN Dokument" panose="00000400000000000000" pitchFamily="2" charset="0"/>
            </a:endParaRPr>
          </a:p>
        </p:txBody>
      </p:sp>
    </p:spTree>
    <p:extLst>
      <p:ext uri="{BB962C8B-B14F-4D97-AF65-F5344CB8AC3E}">
        <p14:creationId xmlns:p14="http://schemas.microsoft.com/office/powerpoint/2010/main" val="2429240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br>
              <a:rPr lang="cs-CZ" dirty="0">
                <a:solidFill>
                  <a:srgbClr val="FFFF00"/>
                </a:solidFill>
              </a:rPr>
            </a:br>
            <a:br>
              <a:rPr lang="cs-CZ" dirty="0">
                <a:solidFill>
                  <a:srgbClr val="FFFF00"/>
                </a:solidFill>
              </a:rPr>
            </a:br>
            <a:br>
              <a:rPr lang="cs-CZ" dirty="0">
                <a:solidFill>
                  <a:srgbClr val="FFFF00"/>
                </a:solidFill>
              </a:rPr>
            </a:br>
            <a:br>
              <a:rPr lang="cs-CZ" dirty="0">
                <a:solidFill>
                  <a:srgbClr val="FFFF00"/>
                </a:solidFill>
              </a:rPr>
            </a:br>
            <a:br>
              <a:rPr lang="cs-CZ" dirty="0">
                <a:solidFill>
                  <a:srgbClr val="FFFF00"/>
                </a:solidFill>
              </a:rPr>
            </a:br>
            <a:br>
              <a:rPr lang="cs-CZ" dirty="0">
                <a:solidFill>
                  <a:srgbClr val="FFFF00"/>
                </a:solidFill>
              </a:rPr>
            </a:br>
            <a:br>
              <a:rPr lang="cs-CZ" dirty="0">
                <a:solidFill>
                  <a:srgbClr val="FFFF00"/>
                </a:solidFill>
              </a:rPr>
            </a:br>
            <a:br>
              <a:rPr lang="cs-CZ" dirty="0">
                <a:solidFill>
                  <a:srgbClr val="FFFF00"/>
                </a:solidFill>
              </a:rPr>
            </a:br>
            <a:r>
              <a:rPr lang="cs-CZ" dirty="0">
                <a:solidFill>
                  <a:srgbClr val="FFFF00"/>
                </a:solidFill>
              </a:rPr>
              <a:t>Oral and </a:t>
            </a:r>
            <a:r>
              <a:rPr lang="cs-CZ" dirty="0" err="1">
                <a:solidFill>
                  <a:srgbClr val="FFFF00"/>
                </a:solidFill>
              </a:rPr>
              <a:t>Aural</a:t>
            </a:r>
            <a:r>
              <a:rPr lang="cs-CZ" dirty="0">
                <a:solidFill>
                  <a:srgbClr val="FFFF00"/>
                </a:solidFill>
              </a:rPr>
              <a:t> </a:t>
            </a:r>
            <a:r>
              <a:rPr lang="cs-CZ" dirty="0" err="1">
                <a:solidFill>
                  <a:srgbClr val="FFFF00"/>
                </a:solidFill>
              </a:rPr>
              <a:t>aspects</a:t>
            </a:r>
            <a:r>
              <a:rPr lang="cs-CZ" dirty="0">
                <a:solidFill>
                  <a:srgbClr val="FFFF00"/>
                </a:solidFill>
              </a:rPr>
              <a:t> </a:t>
            </a:r>
            <a:r>
              <a:rPr lang="cs-CZ" dirty="0" err="1">
                <a:solidFill>
                  <a:srgbClr val="FFFF00"/>
                </a:solidFill>
              </a:rPr>
              <a:t>of</a:t>
            </a:r>
            <a:r>
              <a:rPr lang="cs-CZ" dirty="0">
                <a:solidFill>
                  <a:srgbClr val="FFFF00"/>
                </a:solidFill>
              </a:rPr>
              <a:t> </a:t>
            </a:r>
            <a:r>
              <a:rPr lang="cs-CZ" dirty="0" err="1">
                <a:solidFill>
                  <a:srgbClr val="FFFF00"/>
                </a:solidFill>
              </a:rPr>
              <a:t>narrative</a:t>
            </a:r>
            <a:r>
              <a:rPr lang="cs-CZ" dirty="0">
                <a:solidFill>
                  <a:srgbClr val="FFFF00"/>
                </a:solidFill>
              </a:rPr>
              <a:t>:</a:t>
            </a:r>
            <a:br>
              <a:rPr lang="cs-CZ" dirty="0">
                <a:solidFill>
                  <a:srgbClr val="FFFF00"/>
                </a:solidFill>
              </a:rPr>
            </a:br>
            <a:r>
              <a:rPr lang="cs-CZ" dirty="0">
                <a:solidFill>
                  <a:srgbClr val="C00000"/>
                </a:solidFill>
              </a:rPr>
              <a:t>* </a:t>
            </a:r>
            <a:r>
              <a:rPr lang="cs-CZ" dirty="0" err="1">
                <a:solidFill>
                  <a:srgbClr val="C00000"/>
                </a:solidFill>
              </a:rPr>
              <a:t>situational</a:t>
            </a:r>
            <a:r>
              <a:rPr lang="cs-CZ" dirty="0">
                <a:solidFill>
                  <a:srgbClr val="C00000"/>
                </a:solidFill>
              </a:rPr>
              <a:t> </a:t>
            </a:r>
            <a:r>
              <a:rPr lang="cs-CZ" dirty="0" err="1">
                <a:solidFill>
                  <a:srgbClr val="C00000"/>
                </a:solidFill>
              </a:rPr>
              <a:t>context</a:t>
            </a:r>
            <a:r>
              <a:rPr lang="cs-CZ" dirty="0">
                <a:solidFill>
                  <a:srgbClr val="C00000"/>
                </a:solidFill>
              </a:rPr>
              <a:t> and </a:t>
            </a:r>
            <a:r>
              <a:rPr lang="cs-CZ" dirty="0" err="1">
                <a:solidFill>
                  <a:srgbClr val="C00000"/>
                </a:solidFill>
              </a:rPr>
              <a:t>preparation</a:t>
            </a:r>
            <a:br>
              <a:rPr lang="cs-CZ" dirty="0">
                <a:solidFill>
                  <a:srgbClr val="C00000"/>
                </a:solidFill>
              </a:rPr>
            </a:br>
            <a:r>
              <a:rPr lang="cs-CZ" dirty="0">
                <a:solidFill>
                  <a:srgbClr val="C00000"/>
                </a:solidFill>
              </a:rPr>
              <a:t>* </a:t>
            </a:r>
            <a:r>
              <a:rPr lang="cs-CZ" dirty="0" err="1">
                <a:solidFill>
                  <a:srgbClr val="C00000"/>
                </a:solidFill>
              </a:rPr>
              <a:t>diction</a:t>
            </a:r>
            <a:br>
              <a:rPr lang="cs-CZ" dirty="0">
                <a:solidFill>
                  <a:srgbClr val="C00000"/>
                </a:solidFill>
              </a:rPr>
            </a:br>
            <a:r>
              <a:rPr lang="cs-CZ" dirty="0">
                <a:solidFill>
                  <a:srgbClr val="C00000"/>
                </a:solidFill>
              </a:rPr>
              <a:t>* relevance </a:t>
            </a:r>
            <a:r>
              <a:rPr lang="cs-CZ" dirty="0" err="1">
                <a:solidFill>
                  <a:srgbClr val="C00000"/>
                </a:solidFill>
              </a:rPr>
              <a:t>for</a:t>
            </a:r>
            <a:r>
              <a:rPr lang="cs-CZ" dirty="0">
                <a:solidFill>
                  <a:srgbClr val="C00000"/>
                </a:solidFill>
              </a:rPr>
              <a:t> </a:t>
            </a:r>
            <a:r>
              <a:rPr lang="cs-CZ" dirty="0" err="1">
                <a:solidFill>
                  <a:srgbClr val="C00000"/>
                </a:solidFill>
              </a:rPr>
              <a:t>listeners</a:t>
            </a:r>
            <a:br>
              <a:rPr lang="cs-CZ" dirty="0">
                <a:solidFill>
                  <a:srgbClr val="C00000"/>
                </a:solidFill>
              </a:rPr>
            </a:br>
            <a:r>
              <a:rPr lang="cs-CZ" dirty="0">
                <a:solidFill>
                  <a:srgbClr val="C00000"/>
                </a:solidFill>
              </a:rPr>
              <a:t>* </a:t>
            </a:r>
            <a:r>
              <a:rPr lang="cs-CZ" dirty="0" err="1">
                <a:solidFill>
                  <a:srgbClr val="C00000"/>
                </a:solidFill>
              </a:rPr>
              <a:t>same</a:t>
            </a:r>
            <a:r>
              <a:rPr lang="cs-CZ" dirty="0">
                <a:solidFill>
                  <a:srgbClr val="C00000"/>
                </a:solidFill>
              </a:rPr>
              <a:t> </a:t>
            </a:r>
            <a:r>
              <a:rPr lang="cs-CZ" dirty="0" err="1">
                <a:solidFill>
                  <a:srgbClr val="C00000"/>
                </a:solidFill>
              </a:rPr>
              <a:t>context</a:t>
            </a:r>
            <a:r>
              <a:rPr lang="cs-CZ" dirty="0">
                <a:solidFill>
                  <a:srgbClr val="C00000"/>
                </a:solidFill>
              </a:rPr>
              <a:t>, </a:t>
            </a:r>
            <a:r>
              <a:rPr lang="cs-CZ" dirty="0" err="1">
                <a:solidFill>
                  <a:srgbClr val="C00000"/>
                </a:solidFill>
              </a:rPr>
              <a:t>different</a:t>
            </a:r>
            <a:r>
              <a:rPr lang="cs-CZ" dirty="0">
                <a:solidFill>
                  <a:srgbClr val="C00000"/>
                </a:solidFill>
              </a:rPr>
              <a:t> </a:t>
            </a:r>
            <a:r>
              <a:rPr lang="cs-CZ" dirty="0" err="1">
                <a:solidFill>
                  <a:srgbClr val="C00000"/>
                </a:solidFill>
              </a:rPr>
              <a:t>renditions</a:t>
            </a:r>
            <a:r>
              <a:rPr lang="cs-CZ" dirty="0">
                <a:solidFill>
                  <a:srgbClr val="C00000"/>
                </a:solidFill>
              </a:rPr>
              <a:t>  </a:t>
            </a:r>
            <a:br>
              <a:rPr lang="cs-CZ" dirty="0">
                <a:solidFill>
                  <a:srgbClr val="C00000"/>
                </a:solidFill>
              </a:rPr>
            </a:br>
            <a:br>
              <a:rPr lang="cs-CZ" dirty="0">
                <a:solidFill>
                  <a:srgbClr val="C00000"/>
                </a:solidFill>
              </a:rPr>
            </a:br>
            <a:endParaRPr lang="cs-CZ" dirty="0">
              <a:solidFill>
                <a:srgbClr val="C00000"/>
              </a:solidFill>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651807" y="4890159"/>
            <a:ext cx="2525443" cy="24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370" y="4890159"/>
            <a:ext cx="3062185"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9437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a:solidFill>
                  <a:srgbClr val="92D050"/>
                </a:solidFill>
              </a:rPr>
              <a:t>Resources</a:t>
            </a:r>
            <a:endParaRPr lang="cs-CZ" dirty="0">
              <a:solidFill>
                <a:srgbClr val="92D050"/>
              </a:solidFill>
            </a:endParaRPr>
          </a:p>
        </p:txBody>
      </p:sp>
      <p:sp>
        <p:nvSpPr>
          <p:cNvPr id="3" name="Zástupný symbol pro obsah 2"/>
          <p:cNvSpPr>
            <a:spLocks noGrp="1"/>
          </p:cNvSpPr>
          <p:nvPr>
            <p:ph idx="1"/>
          </p:nvPr>
        </p:nvSpPr>
        <p:spPr/>
        <p:txBody>
          <a:bodyPr>
            <a:normAutofit fontScale="77500" lnSpcReduction="20000"/>
          </a:bodyPr>
          <a:lstStyle/>
          <a:p>
            <a:pPr marL="0" indent="0">
              <a:buNone/>
            </a:pPr>
            <a:r>
              <a:rPr lang="cs-CZ" dirty="0" err="1"/>
              <a:t>All</a:t>
            </a:r>
            <a:r>
              <a:rPr lang="cs-CZ" dirty="0"/>
              <a:t> </a:t>
            </a:r>
            <a:r>
              <a:rPr lang="cs-CZ" dirty="0" err="1"/>
              <a:t>is</a:t>
            </a:r>
            <a:r>
              <a:rPr lang="cs-CZ" dirty="0"/>
              <a:t> on </a:t>
            </a:r>
            <a:r>
              <a:rPr lang="cs-CZ" dirty="0" err="1"/>
              <a:t>the</a:t>
            </a:r>
            <a:r>
              <a:rPr lang="cs-CZ" dirty="0"/>
              <a:t> </a:t>
            </a:r>
            <a:r>
              <a:rPr lang="cs-CZ" dirty="0" err="1"/>
              <a:t>course‘s</a:t>
            </a:r>
            <a:r>
              <a:rPr lang="cs-CZ" dirty="0"/>
              <a:t> </a:t>
            </a:r>
            <a:r>
              <a:rPr lang="cs-CZ" dirty="0" err="1"/>
              <a:t>site</a:t>
            </a:r>
            <a:r>
              <a:rPr lang="cs-CZ" dirty="0"/>
              <a:t> in </a:t>
            </a:r>
            <a:r>
              <a:rPr lang="cs-CZ" dirty="0" err="1"/>
              <a:t>the</a:t>
            </a:r>
            <a:r>
              <a:rPr lang="cs-CZ" dirty="0"/>
              <a:t> IS:</a:t>
            </a:r>
          </a:p>
          <a:p>
            <a:endParaRPr lang="cs-CZ" dirty="0"/>
          </a:p>
          <a:p>
            <a:r>
              <a:rPr lang="cs-CZ" dirty="0"/>
              <a:t>- </a:t>
            </a:r>
            <a:r>
              <a:rPr lang="cs-CZ" dirty="0" err="1"/>
              <a:t>Block</a:t>
            </a:r>
            <a:r>
              <a:rPr lang="cs-CZ" dirty="0"/>
              <a:t> 1 and </a:t>
            </a:r>
            <a:r>
              <a:rPr lang="cs-CZ" dirty="0" err="1"/>
              <a:t>Block</a:t>
            </a:r>
            <a:r>
              <a:rPr lang="cs-CZ" dirty="0"/>
              <a:t> 2  </a:t>
            </a:r>
            <a:r>
              <a:rPr lang="cs-CZ" dirty="0" err="1"/>
              <a:t>presentations</a:t>
            </a:r>
            <a:endParaRPr lang="cs-CZ" dirty="0"/>
          </a:p>
          <a:p>
            <a:r>
              <a:rPr lang="cs-CZ" dirty="0"/>
              <a:t>- </a:t>
            </a:r>
            <a:r>
              <a:rPr lang="cs-CZ" dirty="0" err="1"/>
              <a:t>Rowling</a:t>
            </a:r>
            <a:r>
              <a:rPr lang="cs-CZ" dirty="0"/>
              <a:t> </a:t>
            </a:r>
            <a:r>
              <a:rPr lang="cs-CZ" dirty="0" err="1"/>
              <a:t>speech</a:t>
            </a:r>
            <a:r>
              <a:rPr lang="cs-CZ" dirty="0"/>
              <a:t> </a:t>
            </a:r>
            <a:r>
              <a:rPr lang="cs-CZ" dirty="0" err="1"/>
              <a:t>with</a:t>
            </a:r>
            <a:r>
              <a:rPr lang="cs-CZ" dirty="0"/>
              <a:t> </a:t>
            </a:r>
            <a:r>
              <a:rPr lang="cs-CZ" dirty="0" err="1"/>
              <a:t>gaps</a:t>
            </a:r>
            <a:endParaRPr lang="cs-CZ" dirty="0"/>
          </a:p>
          <a:p>
            <a:r>
              <a:rPr lang="cs-CZ" dirty="0"/>
              <a:t> - </a:t>
            </a:r>
            <a:r>
              <a:rPr lang="cs-CZ" dirty="0" err="1"/>
              <a:t>Limericks</a:t>
            </a:r>
            <a:r>
              <a:rPr lang="cs-CZ" dirty="0"/>
              <a:t> and AI</a:t>
            </a:r>
          </a:p>
          <a:p>
            <a:r>
              <a:rPr lang="cs-CZ" dirty="0"/>
              <a:t> - </a:t>
            </a:r>
            <a:r>
              <a:rPr lang="cs-CZ" dirty="0" err="1"/>
              <a:t>Sting</a:t>
            </a:r>
            <a:r>
              <a:rPr lang="cs-CZ" dirty="0"/>
              <a:t> </a:t>
            </a:r>
            <a:r>
              <a:rPr lang="cs-CZ" dirty="0" err="1"/>
              <a:t>Russians</a:t>
            </a:r>
            <a:r>
              <a:rPr lang="cs-CZ" dirty="0"/>
              <a:t> </a:t>
            </a:r>
            <a:r>
              <a:rPr lang="cs-CZ" dirty="0" err="1"/>
              <a:t>Songfacts</a:t>
            </a:r>
            <a:r>
              <a:rPr lang="cs-CZ" dirty="0"/>
              <a:t> </a:t>
            </a:r>
            <a:r>
              <a:rPr lang="cs-CZ" dirty="0" err="1"/>
              <a:t>Lyrics</a:t>
            </a:r>
            <a:endParaRPr lang="cs-CZ" dirty="0"/>
          </a:p>
          <a:p>
            <a:r>
              <a:rPr lang="cs-CZ" dirty="0"/>
              <a:t> - </a:t>
            </a:r>
            <a:r>
              <a:rPr lang="cs-CZ" dirty="0" err="1"/>
              <a:t>Nursery</a:t>
            </a:r>
            <a:r>
              <a:rPr lang="cs-CZ" dirty="0"/>
              <a:t> </a:t>
            </a:r>
            <a:r>
              <a:rPr lang="cs-CZ" dirty="0" err="1"/>
              <a:t>Rhymes</a:t>
            </a:r>
            <a:r>
              <a:rPr lang="cs-CZ" dirty="0"/>
              <a:t> </a:t>
            </a:r>
          </a:p>
          <a:p>
            <a:r>
              <a:rPr lang="cs-CZ" dirty="0"/>
              <a:t> - </a:t>
            </a:r>
            <a:r>
              <a:rPr lang="cs-CZ" dirty="0" err="1"/>
              <a:t>Fairy</a:t>
            </a:r>
            <a:r>
              <a:rPr lang="cs-CZ" dirty="0"/>
              <a:t> </a:t>
            </a:r>
            <a:r>
              <a:rPr lang="cs-CZ" dirty="0" err="1"/>
              <a:t>Tales</a:t>
            </a:r>
            <a:endParaRPr lang="cs-CZ" dirty="0"/>
          </a:p>
          <a:p>
            <a:r>
              <a:rPr lang="cs-CZ" dirty="0"/>
              <a:t> - </a:t>
            </a:r>
            <a:r>
              <a:rPr lang="cs-CZ" dirty="0" err="1"/>
              <a:t>Easter</a:t>
            </a:r>
            <a:r>
              <a:rPr lang="cs-CZ" dirty="0"/>
              <a:t> </a:t>
            </a:r>
            <a:r>
              <a:rPr lang="cs-CZ" dirty="0" err="1"/>
              <a:t>class</a:t>
            </a:r>
            <a:r>
              <a:rPr lang="cs-CZ" dirty="0"/>
              <a:t> in stress, rhythm and </a:t>
            </a:r>
            <a:r>
              <a:rPr lang="cs-CZ" dirty="0" err="1"/>
              <a:t>intonation</a:t>
            </a:r>
            <a:endParaRPr lang="cs-CZ" dirty="0"/>
          </a:p>
          <a:p>
            <a:r>
              <a:rPr lang="cs-CZ" dirty="0"/>
              <a:t>- </a:t>
            </a:r>
            <a:r>
              <a:rPr lang="cs-CZ" sz="2400" dirty="0"/>
              <a:t>Tomková </a:t>
            </a:r>
            <a:r>
              <a:rPr lang="cs-CZ" sz="2400" dirty="0" err="1"/>
              <a:t>Segmental</a:t>
            </a:r>
            <a:r>
              <a:rPr lang="cs-CZ" sz="2400" dirty="0"/>
              <a:t> </a:t>
            </a:r>
            <a:r>
              <a:rPr lang="cs-CZ" sz="2400" dirty="0" err="1"/>
              <a:t>pronunciation</a:t>
            </a:r>
            <a:r>
              <a:rPr lang="cs-CZ" sz="2400" dirty="0"/>
              <a:t> </a:t>
            </a:r>
            <a:r>
              <a:rPr lang="cs-CZ" sz="2400" dirty="0" err="1"/>
              <a:t>of</a:t>
            </a:r>
            <a:r>
              <a:rPr lang="cs-CZ" sz="2400" dirty="0"/>
              <a:t> </a:t>
            </a:r>
            <a:r>
              <a:rPr lang="cs-CZ" sz="2400" dirty="0" err="1"/>
              <a:t>English</a:t>
            </a:r>
            <a:endParaRPr lang="cs-CZ" sz="2400" dirty="0"/>
          </a:p>
          <a:p>
            <a:r>
              <a:rPr lang="cs-CZ" sz="2400" dirty="0"/>
              <a:t>- Tomková </a:t>
            </a:r>
            <a:r>
              <a:rPr lang="cs-CZ" sz="2400" dirty="0" err="1"/>
              <a:t>Suprasegmental</a:t>
            </a:r>
            <a:r>
              <a:rPr lang="cs-CZ" sz="2400" dirty="0"/>
              <a:t> </a:t>
            </a:r>
            <a:r>
              <a:rPr lang="cs-CZ" sz="2400" dirty="0" err="1"/>
              <a:t>pronunciation</a:t>
            </a:r>
            <a:r>
              <a:rPr lang="cs-CZ" sz="2400" dirty="0"/>
              <a:t> </a:t>
            </a:r>
            <a:r>
              <a:rPr lang="cs-CZ" sz="2400" dirty="0" err="1"/>
              <a:t>of</a:t>
            </a:r>
            <a:r>
              <a:rPr lang="cs-CZ" sz="2400" dirty="0"/>
              <a:t> </a:t>
            </a:r>
            <a:r>
              <a:rPr lang="cs-CZ" sz="2400" dirty="0" err="1"/>
              <a:t>English</a:t>
            </a:r>
            <a:endParaRPr lang="cs-CZ" sz="2400" dirty="0"/>
          </a:p>
          <a:p>
            <a:r>
              <a:rPr lang="cs-CZ" sz="2400" dirty="0"/>
              <a:t>- Tomková </a:t>
            </a:r>
            <a:r>
              <a:rPr lang="cs-CZ" sz="2400" dirty="0" err="1"/>
              <a:t>The</a:t>
            </a:r>
            <a:r>
              <a:rPr lang="cs-CZ" sz="2400" dirty="0"/>
              <a:t> </a:t>
            </a:r>
            <a:r>
              <a:rPr lang="cs-CZ" sz="2400" dirty="0" err="1"/>
              <a:t>best</a:t>
            </a:r>
            <a:r>
              <a:rPr lang="cs-CZ" sz="2400" dirty="0"/>
              <a:t> </a:t>
            </a:r>
            <a:r>
              <a:rPr lang="cs-CZ" sz="2400" dirty="0" err="1"/>
              <a:t>videos</a:t>
            </a:r>
            <a:r>
              <a:rPr lang="cs-CZ" sz="2400" dirty="0"/>
              <a:t> </a:t>
            </a:r>
            <a:r>
              <a:rPr lang="cs-CZ" sz="2400" dirty="0" err="1"/>
              <a:t>for</a:t>
            </a:r>
            <a:r>
              <a:rPr lang="cs-CZ" sz="2400" dirty="0"/>
              <a:t> </a:t>
            </a:r>
            <a:r>
              <a:rPr lang="cs-CZ" sz="2400" dirty="0" err="1"/>
              <a:t>teaching</a:t>
            </a:r>
            <a:r>
              <a:rPr lang="cs-CZ" sz="2400" dirty="0"/>
              <a:t> </a:t>
            </a:r>
            <a:r>
              <a:rPr lang="cs-CZ" sz="2400" dirty="0" err="1"/>
              <a:t>English</a:t>
            </a:r>
            <a:r>
              <a:rPr lang="cs-CZ" sz="2400" dirty="0"/>
              <a:t> </a:t>
            </a:r>
            <a:r>
              <a:rPr lang="cs-CZ" sz="2400" dirty="0" err="1"/>
              <a:t>pronunciation</a:t>
            </a:r>
            <a:endParaRPr lang="cs-CZ" sz="2400" dirty="0"/>
          </a:p>
          <a:p>
            <a:endParaRPr lang="cs-CZ" sz="2400" dirty="0"/>
          </a:p>
        </p:txBody>
      </p:sp>
    </p:spTree>
    <p:extLst>
      <p:ext uri="{BB962C8B-B14F-4D97-AF65-F5344CB8AC3E}">
        <p14:creationId xmlns:p14="http://schemas.microsoft.com/office/powerpoint/2010/main" val="2052628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en-US" dirty="0">
                <a:solidFill>
                  <a:srgbClr val="FFFF00"/>
                </a:solidFill>
              </a:rPr>
              <a:t>S</a:t>
            </a:r>
            <a:r>
              <a:rPr lang="cs-CZ" dirty="0" err="1">
                <a:solidFill>
                  <a:srgbClr val="FFFF00"/>
                </a:solidFill>
              </a:rPr>
              <a:t>torytelling</a:t>
            </a:r>
            <a:r>
              <a:rPr lang="cs-CZ" dirty="0">
                <a:solidFill>
                  <a:srgbClr val="FFFF00"/>
                </a:solidFill>
              </a:rPr>
              <a:t> as a </a:t>
            </a:r>
            <a:br>
              <a:rPr lang="cs-CZ" dirty="0">
                <a:solidFill>
                  <a:srgbClr val="FFFF00"/>
                </a:solidFill>
              </a:rPr>
            </a:br>
            <a:r>
              <a:rPr lang="cs-CZ" dirty="0">
                <a:solidFill>
                  <a:srgbClr val="FFFF00"/>
                </a:solidFill>
              </a:rPr>
              <a:t>basic </a:t>
            </a:r>
            <a:r>
              <a:rPr lang="cs-CZ" dirty="0" err="1">
                <a:solidFill>
                  <a:srgbClr val="FFFF00"/>
                </a:solidFill>
              </a:rPr>
              <a:t>human</a:t>
            </a:r>
            <a:r>
              <a:rPr lang="cs-CZ" dirty="0">
                <a:solidFill>
                  <a:srgbClr val="FFFF00"/>
                </a:solidFill>
              </a:rPr>
              <a:t> </a:t>
            </a:r>
            <a:r>
              <a:rPr lang="cs-CZ" dirty="0" err="1">
                <a:solidFill>
                  <a:srgbClr val="FFFF00"/>
                </a:solidFill>
              </a:rPr>
              <a:t>need</a:t>
            </a:r>
            <a:endParaRPr lang="cs-CZ" dirty="0">
              <a:solidFill>
                <a:srgbClr val="FFFF00"/>
              </a:solidFill>
            </a:endParaRPr>
          </a:p>
        </p:txBody>
      </p:sp>
      <p:sp>
        <p:nvSpPr>
          <p:cNvPr id="3" name="Zástupný symbol pro obsah 2"/>
          <p:cNvSpPr>
            <a:spLocks noGrp="1"/>
          </p:cNvSpPr>
          <p:nvPr>
            <p:ph idx="1"/>
          </p:nvPr>
        </p:nvSpPr>
        <p:spPr/>
        <p:txBody>
          <a:bodyPr>
            <a:normAutofit lnSpcReduction="10000"/>
          </a:bodyPr>
          <a:lstStyle/>
          <a:p>
            <a:r>
              <a:rPr lang="en-US" dirty="0">
                <a:hlinkClick r:id="rId2"/>
              </a:rPr>
              <a:t>Salman Rushdie Teaches Storytelling and Writing | Official Trailer | </a:t>
            </a:r>
            <a:r>
              <a:rPr lang="en-US" dirty="0" err="1">
                <a:hlinkClick r:id="rId2"/>
              </a:rPr>
              <a:t>MasterClass</a:t>
            </a:r>
            <a:r>
              <a:rPr lang="en-US" dirty="0">
                <a:hlinkClick r:id="rId2"/>
              </a:rPr>
              <a:t> – YouTube</a:t>
            </a:r>
            <a:endParaRPr lang="cs-CZ" dirty="0"/>
          </a:p>
          <a:p>
            <a:endParaRPr lang="cs-CZ" dirty="0"/>
          </a:p>
          <a:p>
            <a:pPr marL="0" indent="0">
              <a:buNone/>
            </a:pPr>
            <a:r>
              <a:rPr lang="cs-CZ" dirty="0"/>
              <a:t>                    </a:t>
            </a:r>
            <a:r>
              <a:rPr lang="cs-CZ" sz="3600" dirty="0"/>
              <a:t>2:32</a:t>
            </a:r>
          </a:p>
          <a:p>
            <a:pPr marL="0" indent="0">
              <a:buNone/>
            </a:pPr>
            <a:endParaRPr lang="en-US" dirty="0"/>
          </a:p>
          <a:p>
            <a:endParaRPr lang="en-US" dirty="0"/>
          </a:p>
          <a:p>
            <a:endParaRPr lang="en-US" dirty="0"/>
          </a:p>
          <a:p>
            <a:pPr marL="0" indent="0">
              <a:buNone/>
            </a:pPr>
            <a:r>
              <a:rPr lang="cs-CZ" dirty="0"/>
              <a:t>                               </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0788" y="3212286"/>
            <a:ext cx="1695450"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1948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a:solidFill>
                  <a:srgbClr val="92D050"/>
                </a:solidFill>
              </a:rPr>
              <a:t>Hardy</a:t>
            </a:r>
            <a:r>
              <a:rPr lang="cs-CZ" dirty="0">
                <a:solidFill>
                  <a:srgbClr val="92D050"/>
                </a:solidFill>
              </a:rPr>
              <a:t> 1968</a:t>
            </a:r>
          </a:p>
        </p:txBody>
      </p:sp>
      <p:sp>
        <p:nvSpPr>
          <p:cNvPr id="3" name="Zástupný symbol pro obsah 2"/>
          <p:cNvSpPr>
            <a:spLocks noGrp="1"/>
          </p:cNvSpPr>
          <p:nvPr>
            <p:ph idx="1"/>
          </p:nvPr>
        </p:nvSpPr>
        <p:spPr/>
        <p:txBody>
          <a:bodyPr/>
          <a:lstStyle/>
          <a:p>
            <a:pPr marL="0" indent="0">
              <a:buNone/>
            </a:pPr>
            <a:r>
              <a:rPr lang="cs-CZ" dirty="0"/>
              <a:t>Daňková, G. (2023) </a:t>
            </a:r>
            <a:r>
              <a:rPr lang="cs-CZ" dirty="0" err="1"/>
              <a:t>Exploration</a:t>
            </a:r>
            <a:r>
              <a:rPr lang="cs-CZ" dirty="0"/>
              <a:t> </a:t>
            </a:r>
            <a:r>
              <a:rPr lang="cs-CZ" dirty="0" err="1"/>
              <a:t>of</a:t>
            </a:r>
            <a:r>
              <a:rPr lang="cs-CZ" dirty="0"/>
              <a:t> </a:t>
            </a:r>
            <a:r>
              <a:rPr lang="cs-CZ" dirty="0" err="1"/>
              <a:t>visual</a:t>
            </a:r>
            <a:r>
              <a:rPr lang="cs-CZ" dirty="0"/>
              <a:t> </a:t>
            </a:r>
            <a:r>
              <a:rPr lang="cs-CZ" dirty="0" err="1"/>
              <a:t>language</a:t>
            </a:r>
            <a:r>
              <a:rPr lang="cs-CZ" dirty="0"/>
              <a:t> </a:t>
            </a:r>
            <a:r>
              <a:rPr lang="cs-CZ" dirty="0" err="1"/>
              <a:t>learning</a:t>
            </a:r>
            <a:r>
              <a:rPr lang="cs-CZ" dirty="0"/>
              <a:t> </a:t>
            </a:r>
            <a:r>
              <a:rPr lang="cs-CZ" dirty="0" err="1"/>
              <a:t>histories</a:t>
            </a:r>
            <a:r>
              <a:rPr lang="cs-CZ" dirty="0"/>
              <a:t>. </a:t>
            </a:r>
            <a:r>
              <a:rPr lang="cs-CZ" dirty="0" err="1"/>
              <a:t>Unpublished</a:t>
            </a:r>
            <a:r>
              <a:rPr lang="cs-CZ" dirty="0"/>
              <a:t> </a:t>
            </a:r>
            <a:r>
              <a:rPr lang="cs-CZ" dirty="0" err="1"/>
              <a:t>master‘s</a:t>
            </a:r>
            <a:r>
              <a:rPr lang="cs-CZ" dirty="0"/>
              <a:t> thesis, MUNI.</a:t>
            </a:r>
          </a:p>
          <a:p>
            <a:pPr marL="0" indent="0">
              <a:buNone/>
            </a:pPr>
            <a:endParaRPr lang="cs-CZ" dirty="0"/>
          </a:p>
        </p:txBody>
      </p:sp>
      <p:pic>
        <p:nvPicPr>
          <p:cNvPr id="4" name="Picture 2" descr="May be an image of text that says 'Theoretical Background Narratology We dream in narrative, daydream in narrative, remember, anticipate, hope, despair, believe, doubt, plan, revise, criticize, construct, gossip, learn, hate, and love by narrative. In order really to live, we make up stories about ourselves and others, about the personal as well as the social past and future. (Hardy, 1968,p.5) quote aptly introduces the framework for this thesis which appears by many nost frequently: narratology, narrative research, narrative study, narrative last but not least life history research. Pavlenko (2007, 180) gives an adje rratives &quot;transformative&quot; that shift in power from the'">
            <a:extLst>
              <a:ext uri="{FF2B5EF4-FFF2-40B4-BE49-F238E27FC236}">
                <a16:creationId xmlns:a16="http://schemas.microsoft.com/office/drawing/2014/main" id="{7E1C2F5F-B4CF-7375-E50D-3BF9D22C28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696" y="2590635"/>
            <a:ext cx="5520000" cy="41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914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a:solidFill>
                  <a:srgbClr val="FFFF00"/>
                </a:solidFill>
              </a:rPr>
              <a:t>History</a:t>
            </a:r>
            <a:r>
              <a:rPr lang="cs-CZ" dirty="0">
                <a:solidFill>
                  <a:srgbClr val="FFFF00"/>
                </a:solidFill>
              </a:rPr>
              <a:t> </a:t>
            </a:r>
            <a:r>
              <a:rPr lang="cs-CZ" dirty="0" err="1">
                <a:solidFill>
                  <a:srgbClr val="FFFF00"/>
                </a:solidFill>
              </a:rPr>
              <a:t>of</a:t>
            </a:r>
            <a:r>
              <a:rPr lang="cs-CZ" dirty="0">
                <a:solidFill>
                  <a:srgbClr val="FFFF00"/>
                </a:solidFill>
              </a:rPr>
              <a:t> </a:t>
            </a:r>
            <a:r>
              <a:rPr lang="cs-CZ" dirty="0" err="1">
                <a:solidFill>
                  <a:srgbClr val="FFFF00"/>
                </a:solidFill>
              </a:rPr>
              <a:t>Storytelling</a:t>
            </a:r>
            <a:endParaRPr lang="cs-CZ" dirty="0">
              <a:solidFill>
                <a:srgbClr val="FFFF00"/>
              </a:solidFill>
            </a:endParaRPr>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69233" y="1864820"/>
            <a:ext cx="3765847" cy="4272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6072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gn="ctr"/>
            <a:r>
              <a:rPr lang="cs-CZ" sz="4400" dirty="0" err="1">
                <a:solidFill>
                  <a:srgbClr val="92D050"/>
                </a:solidFill>
              </a:rPr>
              <a:t>Storytelling</a:t>
            </a:r>
            <a:r>
              <a:rPr lang="cs-CZ" sz="4400" dirty="0">
                <a:solidFill>
                  <a:srgbClr val="92D050"/>
                </a:solidFill>
              </a:rPr>
              <a:t> </a:t>
            </a:r>
            <a:br>
              <a:rPr lang="cs-CZ" sz="4400" dirty="0">
                <a:solidFill>
                  <a:srgbClr val="92D050"/>
                </a:solidFill>
              </a:rPr>
            </a:br>
            <a:r>
              <a:rPr lang="cs-CZ" sz="4400" dirty="0" err="1">
                <a:solidFill>
                  <a:srgbClr val="92D050"/>
                </a:solidFill>
              </a:rPr>
              <a:t>since</a:t>
            </a:r>
            <a:r>
              <a:rPr lang="cs-CZ" sz="4400" dirty="0">
                <a:solidFill>
                  <a:srgbClr val="92D050"/>
                </a:solidFill>
              </a:rPr>
              <a:t> </a:t>
            </a:r>
            <a:r>
              <a:rPr lang="cs-CZ" sz="4400" dirty="0" err="1">
                <a:solidFill>
                  <a:srgbClr val="92D050"/>
                </a:solidFill>
              </a:rPr>
              <a:t>times</a:t>
            </a:r>
            <a:r>
              <a:rPr lang="cs-CZ" sz="4400" dirty="0">
                <a:solidFill>
                  <a:srgbClr val="92D050"/>
                </a:solidFill>
              </a:rPr>
              <a:t> </a:t>
            </a:r>
            <a:r>
              <a:rPr lang="cs-CZ" sz="4400" dirty="0" err="1">
                <a:solidFill>
                  <a:srgbClr val="92D050"/>
                </a:solidFill>
              </a:rPr>
              <a:t>immemorial</a:t>
            </a:r>
            <a:endParaRPr lang="cs-CZ" sz="4400" dirty="0">
              <a:solidFill>
                <a:srgbClr val="92D050"/>
              </a:solidFill>
            </a:endParaRPr>
          </a:p>
        </p:txBody>
      </p:sp>
      <p:pic>
        <p:nvPicPr>
          <p:cNvPr id="4"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8693" y="1522644"/>
            <a:ext cx="2867025"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6038" y="1522644"/>
            <a:ext cx="2733675"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9951" y="3189519"/>
            <a:ext cx="315277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8576" y="4927934"/>
            <a:ext cx="272415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4852" y="3866146"/>
            <a:ext cx="2028825"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2640931"/>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409</TotalTime>
  <Words>1122</Words>
  <Application>Microsoft Office PowerPoint</Application>
  <PresentationFormat>Předvádění na obrazovce (4:3)</PresentationFormat>
  <Paragraphs>169</Paragraphs>
  <Slides>25</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25</vt:i4>
      </vt:variant>
    </vt:vector>
  </HeadingPairs>
  <TitlesOfParts>
    <vt:vector size="31" baseType="lpstr">
      <vt:lpstr>AmadeusAP</vt:lpstr>
      <vt:lpstr>Arial</vt:lpstr>
      <vt:lpstr>Calibri</vt:lpstr>
      <vt:lpstr>EFN Dokument</vt:lpstr>
      <vt:lpstr>Charis SIL</vt:lpstr>
      <vt:lpstr>Тема Office</vt:lpstr>
      <vt:lpstr>  AJ5415 Storytelling  for Young Learners</vt:lpstr>
      <vt:lpstr>Course Information</vt:lpstr>
      <vt:lpstr>Our schedule today</vt:lpstr>
      <vt:lpstr>        Oral and Aural aspects of narrative: * situational context and preparation * diction * relevance for listeners * same context, different renditions    </vt:lpstr>
      <vt:lpstr>Resources</vt:lpstr>
      <vt:lpstr>Storytelling as a  basic human need</vt:lpstr>
      <vt:lpstr>Hardy 1968</vt:lpstr>
      <vt:lpstr>History of Storytelling</vt:lpstr>
      <vt:lpstr>Storytelling  since times immemorial</vt:lpstr>
      <vt:lpstr>The world‘s greatest storytellers</vt:lpstr>
      <vt:lpstr>The same or different?</vt:lpstr>
      <vt:lpstr>Storytelling today</vt:lpstr>
      <vt:lpstr>Storytelling for children</vt:lpstr>
      <vt:lpstr>Storytelling for children  in foreign language teaching</vt:lpstr>
      <vt:lpstr>Kinds of narratives</vt:lpstr>
      <vt:lpstr>Coffee break 16-16:30</vt:lpstr>
      <vt:lpstr>Interactive block 16:30-18</vt:lpstr>
      <vt:lpstr>Your Stories  1</vt:lpstr>
      <vt:lpstr>Your Stories 2</vt:lpstr>
      <vt:lpstr>Your stories 3: on May 11</vt:lpstr>
      <vt:lpstr>Your stories 4: postponed to May 11!</vt:lpstr>
      <vt:lpstr>18:00-18:35   Team Discussion in prep. of Class discussion</vt:lpstr>
      <vt:lpstr>1835-1930: Exchange of opinions  and experience accross the room</vt:lpstr>
      <vt:lpstr>Homework: spoken essay</vt:lpstr>
      <vt:lpstr>I am now free for more  individual /group consultations</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Інна</dc:creator>
  <cp:lastModifiedBy>User</cp:lastModifiedBy>
  <cp:revision>90</cp:revision>
  <dcterms:created xsi:type="dcterms:W3CDTF">2019-09-10T12:19:47Z</dcterms:created>
  <dcterms:modified xsi:type="dcterms:W3CDTF">2024-03-02T18:44:57Z</dcterms:modified>
</cp:coreProperties>
</file>