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4" r:id="rId2"/>
    <p:sldId id="390" r:id="rId3"/>
    <p:sldId id="485" r:id="rId4"/>
    <p:sldId id="385" r:id="rId5"/>
    <p:sldId id="486" r:id="rId6"/>
    <p:sldId id="301" r:id="rId7"/>
    <p:sldId id="478" r:id="rId8"/>
    <p:sldId id="479" r:id="rId9"/>
    <p:sldId id="290" r:id="rId10"/>
    <p:sldId id="488" r:id="rId11"/>
    <p:sldId id="480" r:id="rId12"/>
    <p:sldId id="482" r:id="rId13"/>
    <p:sldId id="481" r:id="rId14"/>
    <p:sldId id="489" r:id="rId15"/>
    <p:sldId id="285" r:id="rId16"/>
    <p:sldId id="48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2:22.68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14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267 301 24575,'0'1'0,"-1"0"0,1 0 0,-1 1 0,0-1 0,1 0 0,-1 0 0,0 0 0,0 0 0,0 0 0,0-1 0,0 1 0,0 0 0,0 0 0,0-1 0,0 1 0,0 0 0,0-1 0,-2 1 0,-23 10 0,21-10 0,-1 1 0,0-1 0,1 0 0,-1-1 0,0 1 0,0-1 0,1 0 0,-1-1 0,0 1 0,1-1 0,-1-1 0,0 1 0,1-1 0,-1 1 0,1-2 0,0 1 0,0-1 0,0 1 0,0-1 0,0-1 0,0 1 0,1-1 0,0 1 0,-1-1 0,2-1 0,-7-7 0,0-1 0,1 0 0,0-1 0,1 0 0,1 0 0,0-1 0,1 0 0,0 0 0,-4-24 0,9 36 0,0-1 0,0 0 0,0 1 0,1-1 0,0 0 0,-1 1 0,2-1 0,-1 0 0,0 0 0,1 1 0,-1-1 0,1 0 0,0 1 0,0-1 0,1 1 0,-1-1 0,1 1 0,0 0 0,-1 0 0,1-1 0,1 1 0,-1 0 0,0 1 0,1-1 0,0 0 0,-1 1 0,1-1 0,0 1 0,0 0 0,0 0 0,1 0 0,-1 1 0,7-3 0,3-1 0,1 1 0,0 1 0,1 0 0,-1 1 0,0 0 0,1 1 0,20 2 0,-22-1 0,-1 0 0,1 1 0,0 1 0,0 0 0,-1 1 0,22 8 0,-29-9 0,-1 0 0,0 0 0,0 1 0,-1-1 0,1 1 0,-1 0 0,1 0 0,-1 0 0,0 1 0,0-1 0,0 1 0,0 0 0,-1 0 0,0 0 0,0 0 0,0 0 0,0 0 0,0 0 0,-1 1 0,0-1 0,0 1 0,1 6 0,1 34-1365,-3-24-5461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16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175 278 24575,'-3'-1'0,"1"1"0,-1-1 0,1 0 0,-1 0 0,1 0 0,0 0 0,-1 0 0,1-1 0,-3-2 0,-7-3 0,-1 0 0,0 0 0,1-1 0,0 0 0,1-1 0,0 0 0,0-1 0,-17-20 0,26 27 0,-1-1 0,0 1 0,1-1 0,0 0 0,0 0 0,0 0 0,0 0 0,1 0 0,-1 0 0,1 0 0,0 0 0,0-1 0,1 1 0,-1 0 0,1 0 0,0-1 0,0 1 0,1 0 0,-1-1 0,1 1 0,0 0 0,0-1 0,0 1 0,1 0 0,-1 0 0,1 0 0,0 0 0,0 1 0,1-1 0,3-5 0,-2 6 0,-1-1 0,1 0 0,1 1 0,-1 0 0,0 0 0,1 0 0,0 1 0,-1-1 0,1 1 0,0 0 0,0 0 0,0 1 0,1 0 0,-1 0 0,0 0 0,11 0 0,8 0 0,0 1 0,31 5 0,-52-5 0,4 1 0,0 0 0,-1 0 0,1 1 0,0 0 0,-1 1 0,1-1 0,-1 1 0,0 0 0,0 1 0,0 0 0,0 0 0,-1 0 0,10 9 0,-11-9 0,-1 0 0,0 0 0,1 0 0,-1 1 0,-1-1 0,1 1 0,-1-1 0,0 1 0,0 0 0,0 0 0,-1 0 0,1 0 0,-1 0 0,-1 0 0,1 0 0,-1 1 0,0-1 0,0 10 0,-8 6-1365,-3-4-5461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19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48 340 24575,'-1'-10'0,"0"0"0,-1 0 0,0 0 0,-1 1 0,0-1 0,-7-15 0,4 12 0,1 0 0,-5-23 0,8 26 0,1 1 0,0 0 0,0 0 0,1 0 0,1-1 0,-1 1 0,1 0 0,1 0 0,0 0 0,0 0 0,4-9 0,-4 13 0,0 0 0,1 1 0,0-1 0,0 1 0,0 0 0,0 0 0,0 0 0,1 0 0,0 0 0,0 1 0,0 0 0,0 0 0,0 0 0,1 0 0,-1 1 0,1-1 0,0 1 0,0 0 0,0 1 0,0-1 0,6 0 0,-3 1 0,0 0 0,0 1 0,0-1 0,0 2 0,1-1 0,-1 1 0,0 0 0,0 1 0,0 0 0,0 0 0,0 1 0,-1 0 0,1 0 0,-1 1 0,0 0 0,0 0 0,0 1 0,0 0 0,6 6 0,5 6 0,-1 0 0,-1 1 0,0 0 0,-2 1 0,18 30 0,-30-46 6,0 1 0,0-1-1,-1 1 1,1-1 0,-1 1-1,0 0 1,0 0 0,0 0 0,0-1-1,-1 1 1,1 0 0,-1 0-1,0 0 1,0 0 0,-1 0-1,1 0 1,-1 0 0,0 0 0,0-1-1,-2 6 1,1-5-99,0 1 0,-1-1 1,1 0-1,-1 0 0,0 0 0,-1-1 0,1 1 0,0-1 1,-1 1-1,0-1 0,0 0 0,0-1 0,0 1 1,0-1-1,-9 4 0,-8 1-6733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38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 24575,'-1'0'0,"0"1"0,0-1 0,0 1 0,0 0 0,0 0 0,0-1 0,0 1 0,0 0 0,0 0 0,0 0 0,0 0 0,0 0 0,1 0 0,-1 0 0,0 0 0,1 0 0,-1 0 0,1 0 0,0 1 0,-1-1 0,1 0 0,0 0 0,-1 1 0,1-1 0,0 0 0,0 2 0,-3 37 0,3-30 0,1 1 0,0-1 0,1 1 0,0-1 0,4 13 0,-4-18 0,-1 1 0,2-1 0,-1 0 0,0 0 0,1 0 0,0 0 0,0 0 0,1-1 0,-1 1 0,1-1 0,5 5 0,-8-9 0,0 1 0,-1 0 0,1-1 0,0 1 0,0 0 0,0-1 0,0 1 0,0-1 0,0 1 0,0-1 0,0 0 0,0 0 0,0 1 0,0-1 0,0 0 0,1 0 0,-1 0 0,1 0 0,-1 0 0,0-1 0,-1 1 0,1 0 0,-1 0 0,1-1 0,-1 1 0,1-1 0,-1 1 0,1-1 0,-1 1 0,1-1 0,-1 1 0,1-1 0,-1 1 0,0-1 0,1 1 0,-1-1 0,0 0 0,0 1 0,1-1 0,-1 1 0,0-2 0,1-1 0,-1 0 0,0 0 0,1 1 0,-1-1 0,-1 0 0,1 0 0,0 0 0,-1 0 0,1 0 0,-1 0 0,0 0 0,-1-3 0,-10-17-682,-27-37-1,27 45-6143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39.3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24575,'-1'28'0,"0"-13"0,1 1 0,2 21 0,-1-34 0,-1 1 0,1 0 0,0-1 0,0 0 0,0 1 0,0-1 0,1 1 0,-1-1 0,1 0 0,0 0 0,0 0 0,0 0 0,1 0 0,-1-1 0,5 5 0,-7-6 0,1-1 0,0 1 0,0 0 0,0-1 0,0 1 0,0 0 0,0-1 0,0 1 0,0-1 0,0 1 0,0-1 0,0 0 0,0 1 0,0-1 0,0 0 0,0 0 0,1 0 0,-1 0 0,0 0 0,2 0 0,-2-1 0,-1 1 0,1 0 0,0-1 0,-1 0 0,1 1 0,0-1 0,-1 1 0,1-1 0,-1 0 0,1 1 0,-1-1 0,1 0 0,-1 1 0,1-1 0,-1 0 0,0 0 0,0 0 0,1 1 0,-1-1 0,0-1 0,1-3 0,0 0 0,-1 0 0,0 0 0,0 0 0,0 0 0,-1 1 0,0-1 0,-1-5 0,1 6-97,-1 0-1,1 0 1,-1 0-1,0 0 1,0 0-1,0 0 1,-1 0-1,0 1 1,1-1-1,-1 1 1,-1 0-1,1 0 0,-5-4 1,-9-4-6729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0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24575,'4'0'0,"2"4"0,3 6 0,5 5 0,4 5 0,8 2 0,3-2 0,1-4 0,-9-10 0,-12-9 0,-11-9 0,-11-2 0,-2 0-8191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1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24575,'0'4'0,"0"6"0,0 5 0,0 4 0,4-1 0,6 1 0,0-11 0,0-12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4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24575,'4'0'0,"6"4"0,5 6 0,0 5 0,-3 9 0,-2 4 0,-5-3-8191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5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24575,'0'4'0,"0"6"0,0 5 0,5 4 0,0-1-8191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5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54 24575,'4'0'0,"2"-5"0,3 0 0,1-5 0,2 1 0,0-4 0,-3 1-8191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48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1 24575,'-2'0'0,"0"1"0,0-1 0,0 1 0,0 0 0,0 0 0,0 0 0,0 0 0,0 0 0,0 1 0,0-1 0,1 0 0,-1 1 0,0-1 0,1 1 0,-1 0 0,1 0 0,0-1 0,0 1 0,-2 4 0,-19 38 0,-38 80 0,19-43 0,33-64 0,-4 6 0,2 0 0,1 0 0,0 1 0,-7 39 0,9-38 0,0 1 0,-2-2 0,-1 1 0,0-1 0,-2-1 0,-15 23 0,13-23 0,0 2 0,2 0 0,1 0 0,1 1 0,-9 35 0,15-37 0,1 0 0,1 1 0,1-1 0,4 31 0,17 95 0,-19-143 0,3 8 0,1-1 0,0 0 0,0-1 0,2 1 0,0-1 0,9 13 0,3 8 0,-11-19 0,1-1 0,0 1 0,18 20 0,-22-30 0,-1 0 0,1 0 0,1-1 0,-1 0 0,0 0 0,1 0 0,0-1 0,0 1 0,0-2 0,0 1 0,13 3 0,-7-2 0,0 0 0,-1 1 0,0 0 0,0 1 0,-1 0 0,1 1 0,-1 0 0,9 9 0,-5-5 0,0-1 0,28 15 0,-35-22 0,-1 0 0,2 0 0,-1-1 0,0 0 0,0 0 0,1-1 0,-1 0 0,1 0 0,-1 0 0,1-1 0,-1-1 0,1 1 0,-1-1 0,1 0 0,-1-1 0,0 0 0,1 0 0,-1-1 0,0 1 0,0-2 0,-1 1 0,1-1 0,-1 0 0,0 0 0,0 0 0,0-1 0,7-7 0,-4 3 0,0-1 0,-1 0 0,0 0 0,-1-1 0,0 0 0,-1-1 0,0 1 0,0-1 0,-1 0 0,-1 0 0,0-1 0,-1 1 0,0-1 0,-1 0 0,1-14 0,-2-12 0,-1 16 0,1-1 0,0 0 0,2 1 0,11-43 0,15-44 0,12-38 0,-33 124 0,-1-1 0,-1 1 0,-1-2 0,2-46 0,-7-106 0,-3 73 0,3 84 0,-2 0 0,0 0 0,-2 0 0,0 0 0,-2 1 0,0 0 0,-1 0 0,-1 0 0,-12-21 0,18 36 0,-1 0 0,0 1 0,0 0 0,0-1 0,-1 1 0,0 0 0,0 0 0,0 1 0,0-1 0,0 1 0,-1 0 0,1 0 0,-1 1 0,0-1 0,0 1 0,0 0 0,-6-2 0,-8 0 0,0 0 0,0 1 0,-30 0 0,-5-2 0,-13-3-1365,40 5-5461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6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1 329 24575,'0'-5'0,"0"-4"0,0-6 0,4-9 0,1-4 0,1-2 0,-2-3 0,-1-2 0,-1-2 0,-5-3 0,-3 0 0,1 8-8191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6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69 24575,'-4'-4'0,"-2"-10"0,-3-11 0,-1-1-8191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6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59 24575,'0'-4'0,"0"-10"0,0-6 0,0-1-8191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7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0 181 24575,'0'-4'0,"4"-10"0,6-2 0,1-4 0,-1-5 0,2 0 0,-2 1 0,-1-4 0,-4 3-8191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2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 24575,'0'4'0,"0"6"0,-4 5 0,-1 4 0,0 3 0,4 3 0,8-4 0,2-9 0,0-11 0,-7-6 0,-7-1 0,-6-5 0,-11-5 0,-2 1-8191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2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24575,'4'0'0,"5"0"0,11 0 0,5 8 0,2 8 0,2 4 0,-5 4 0,-2-3 0,-9-8 0,-11-12 0,-10-5 0,-7-10 0,-6-4 0,0-2 0,-4 2 0,2 0 0,5 3-8191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3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97 24575,'5'0'0,"5"0"0,5 0 0,4 0 0,-1-4 0,-3-10 0,-5-7 0,-3-8 0,-4 1-8191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8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1 153 24575,'0'-8'0,"0"-12"0,0-6 0,0-7 0,0-2 0,0 4-8191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8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1 211 24575,'0'-5'0,"0"-4"0,0-6 0,0-5 0,0-7 0,4 2 0,2 0 0,-1-4 0,-1-1 0,-1 4-8191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9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0 219 24575,'0'-5'0,"0"-9"0,5-6 0,0-9 0,0-4 0,0 1 0,-2 0 0,-1 2 0,-1 6-8191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53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 20 24575,'0'-1'0,"-1"0"0,1-1 0,0 1 0,-1 0 0,0 0 0,1 0 0,-1 0 0,0 0 0,1 1 0,-1-1 0,0 0 0,0 0 0,0 0 0,0 1 0,0-1 0,0 0 0,0 1 0,0-1 0,0 1 0,0-1 0,0 1 0,0-1 0,0 1 0,0 0 0,-1 0 0,1-1 0,0 1 0,0 0 0,-2 0 0,-36 0 0,24 4 0,1 1 0,-1 0 0,1 1 0,0 1 0,-25 15 0,-28 13 0,67-34 0,-93 41 0,81-36 0,0 0 0,1 1 0,0 1 0,0 0 0,-14 15 0,20-16 0,0 0 0,1 1 0,-1 0 0,2 0 0,-1 0 0,1 0 0,1 1 0,-4 16 0,-4 13 0,-3 12 0,3 0 0,1 1 0,-1 56 0,5-57 0,-1 47 0,8 158 0,1-235 0,0 0 0,1 0 0,1 0 0,1 0 0,0-1 0,2 0 0,0 0 0,1-1 0,18 26 0,0-5 0,1-1 0,67 66 0,-33-44 0,73 51 0,-121-99 0,1-1 0,0 0 0,1-1 0,0 0 0,0-2 0,1 0 0,0 0 0,1-2 0,0 0 0,0-1 0,28 3 0,-32-6 0,7 0 0,0 0 0,40-2 0,-56-1 0,1 0 0,-1 1 0,0-2 0,1 1 0,-1-1 0,0 1 0,0-1 0,0-1 0,0 1 0,0-1 0,-1 0 0,1 0 0,-1 0 0,0-1 0,0 1 0,5-6 0,3-8 0,0 0 0,0-1 0,-2-1 0,0 0 0,11-32 0,-5 1 0,12-57 0,-23 83 0,-1 0 0,-2 0 0,0-1 0,-2 1 0,0-1 0,-2 1 0,0 0 0,-2 0 0,-1 0 0,0 0 0,-13-29 0,2 11 0,-69-189 0,71 173 0,12 46 0,0 0 0,-1 0 0,0 1 0,-1 0 0,0-1 0,-1 2 0,-8-16 0,-17-22 0,2-1 0,-25-63 0,38 70 0,-16-70 0,8 25 0,22 81-80,-1 1 0,0 0-1,-1 0 1,1 0 0,-1 1-1,0-1 1,0 1 0,0-1-1,-1 1 1,1 0 0,-1 0 0,0 0-1,0 1 1,-1 0 0,1-1-1,-9-3 1,-3 1-6746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49.5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50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24575,'0'4'0,"0"6"0,0 1-8191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50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29 24575,'-4'-4'0,"-6"-2"0,-1-3 0,1-1-8191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51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0:14.731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0:32.289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404 153,'-4'1,"0"-1,0 1,1 0,-1 0,0 1,1-1,-1 1,1 0,0 0,-1 0,1 0,0 0,0 1,0-1,1 1,-1 0,1 0,-1 0,1 0,-3 5,1-1,-1 1,1-1,1 1,-1 0,2 1,-1-1,1 0,-2 10,0 40,4-43,-1-1,0 1,-1-1,-1 0,0 0,-1 0,0 0,-9 17,3-13,-2 0,0-1,-19 21,-1 0,26-30,1 1,0-1,0 1,1 0,1 0,-1 0,1 1,1-1,0 1,-2 16,2 10,4 59,1-35,-4-29,1-18,0 1,0 0,2-1,3 21,-4-30,1 0,-1 0,1 0,0 0,0 0,0-1,0 1,1-1,-1 1,1-1,0 0,0 0,0 0,0 0,1-1,-1 0,1 1,7 2,106 38,-47-20,-66-21,1 0,-1-1,1 0,-1 0,1 0,0-1,0 1,-1-1,1 0,6-1,-9 0,0 1,0-1,0 0,0 1,0-1,0 0,0 0,-1 0,1-1,0 1,-1 0,1-1,-1 1,1-1,-1 1,0-1,0 0,1 1,-1-1,0 0,-1 0,1 0,0 0,0 0,0-4,6-16,1 1,1-1,1 1,0 1,2 0,21-28,10-18,-39 57,0-1,0 1,-1-1,0 1,-1-1,0 0,1-11,-2 7,2 0,7-23,2 3,-2 1,-1-1,-1-1,-2 1,-2-1,1-58,-5 59,-4-72,2 94,0 0,0 1,-1-1,-1 1,0 0,-10-20,13 28,0 1,-1-1,0 1,1-1,-1 1,0 0,0 0,0 0,-1 0,1 0,0 0,-1 1,1-1,-1 1,1 0,-1-1,0 1,0 0,1 1,-1-1,0 0,0 1,0 0,0 0,0 0,0 0,0 0,1 0,-1 1,0-1,0 1,0 0,0 0,1 0,-1 0,0 0,1 1,-5 2,3-1,-1 0,1 0,-1 0,1 1,0 0,1 0,-1 0,1 0,-1 0,1 1,0-1,1 1,-1 0,1 0,0 0,0 0,1 0,-1 0,1 0,-1 9,3-11,-1-1,1 1,-1-1,1 0,0 1,-1-1,1 0,0 1,1-1,-1 0,0 0,1 0,-1 0,1 0,-1 0,1 0,0-1,0 1,0-1,0 1,0-1,4 2,6 3,0-1,1 0,15 4,3 1,-25-8,-1 0,0 1,0 0,-1 0,1 0,0 0,-1 1,5 4,-8-7,-1 0,1-1,-1 1,1 0,-1 0,1-1,-1 1,0 0,1 0,-1 0,0 0,0 0,1 0,-1-1,0 1,0 0,0 0,0 0,0 0,0 0,-1 1,0 0,1-1,-1 1,0-1,0 0,-1 1,1-1,0 0,0 0,-1 0,1 0,0 0,-1 0,1 0,-1 0,1-1,-3 2,-15 3,0 0,0-2,0 0,0-1,-1-1,1 0,-24-4,14 3,25 0,0 0,0 0,0-1,-1 1,1-1,0 0,0 0,0 0,1 0,-1-1,0 0,0 0,-5-3,7 2,0 1,0-1,0 1,0-1,0 0,1 0,-1 1,1-1,0 0,0 0,0-1,0 1,0 0,1 0,0 0,-1 0,1-4,2 131,3 73,-5-195,0 0,0 0,1 0,-1 0,0 0,1 0,0 0,-1 0,1 0,0-1,0 1,0 0,0 0,0-1,3 4,-4-5,1 0,-1 0,0 0,1 1,-1-1,0 0,1 0,-1 0,1 0,-1 0,0 0,1 0,-1 0,0 0,1 0,-1 0,1 0,-1 0,0 0,1 0,-1 0,1 0,-1 0,0-1,1 1,-1 0,0 0,1-1,12-17,-5-6,-1 1,0-2,-2 1,3-28,-5 25,2-1,13-40,-10 55,-1 15,3 25,-3 12,-1 1,-2-1,-2 1,-1 0,-2-1,-2 1,-2-1,-1 0,-2 0,-18 50,14-61,9-22,0-1,0 1,1-1,0 1,1 0,-3 11,5-6,4-12,5-19,15-95,-13 52,3 1,43-115,-36 112,-17 50,0 0,0 0,1 0,14-22,-18 34,0 1,0-1,0 1,0 0,1-1,-1 1,1 0,0 0,-1 1,1-1,0 1,0-1,0 1,0 0,0 0,0 0,1 0,-1 1,0-1,0 1,1 0,-1 0,0 0,0 1,1-1,-1 1,0-1,0 1,0 0,4 2,-4-2,1 1,0-1,-1 1,1 0,-1 1,1-1,-1 0,0 1,0 0,0 0,0 0,-1 0,1 0,-1 0,0 1,0-1,0 1,0 0,-1-1,1 1,-1 0,0 0,1 8,-3 5,0-1,-1 1,0-1,-2 0,-6 20,4-15,1 1,-4 31,7-15,2-20,-1 0,-1 0,-1 0,0 0,-11 32,-82 191,83-209,-7 34,-4 11,16-54,6-16,-1 0,1 0,-1-1,-7 13,7-16,1 0,-1 0,1-1,-1 1,0-1,0 0,0 0,0 0,-1 0,1 0,0-1,-8 3,-4 1,-1-1,1 0,-1-1,-28 1,37-4,-1 0,0 0,0-1,1 0,-1 0,1-1,-1 0,1 0,-1-1,1 0,-12-8,-17-12,2-2,1-1,0-2,3-1,-53-64,77 84,1-1,0 1,1-1,0 0,1 0,-1 0,2-1,0 1,0-1,1 1,0-1,1-13,1 5,0-1,2 1,0-1,1 1,11-33,-11 44,-1 0,1 1,1-1,0 1,0 0,0 0,11-11,51-38,-27 24,-8 7,43-24,-38 25,-34 22,-1 0,1 1,0-1,0 1,-1-1,1 1,0 0,0 0,0 0,0 1,1-1,-1 1,0 0,4-1,-6 2,1 0,-1-1,1 1,0 0,-1 0,0 0,1 0,-1 0,1 0,-1 0,0 0,0 1,0-1,0 0,0 1,0-1,0 1,0-1,-1 1,1 0,0-1,-1 1,0 0,1-1,-1 1,0 0,0 3,1 4,0 1,-1 0,-1-1,0 1,0-1,0 1,-1-1,-1 0,0 1,-4 8,-8 17,-24 39,30-59,-33 48,31-49,0 1,2 0,-1 0,2 1,-8 20,15-35,1 0,0 0,-1 0,1 0,-1 0,1 0,0 0,0 0,0 0,0 0,-1 0,1 0,0 0,1 0,-1 0,0 0,0 0,0 0,1 0,-1 0,0 0,1 0,0 1,0-2,0 0,0-1,0 1,0 0,0-1,0 0,0 1,0-1,0 1,-1-1,1 0,0 0,0 1,-1-1,1 0,0 0,-1 0,1 0,-1 0,1 0,-1 0,0 0,1 0,-1-2,16-39,-1-1,13-75,-5 21,-13 60,2-11,2 0,30-68,-44 115,1-1,0 1,-1 0,1-1,0 1,0 0,0 0,0 0,0 0,0 0,0 0,0 0,1-1,-1 2,-1 0,0 0,1 0,-1 0,0 0,1 0,-1 0,0 0,1 0,-1 0,0 0,1 0,-1 0,0 0,1 0,-1 1,0-1,1 0,-1 0,0 0,1 0,-1 1,0-1,0 0,1 0,-1 1,0-1,0 0,0 0,1 1,-1-1,0 1,2 2,-1 1,0-1,0 1,0 0,0-1,0 1,-1 0,1 5,-2 14,0-1,-2 1,0-1,-12 41,-38 88,36-106,9-21,-1 0,-17 35,26-59,0 1,0-1,0 0,0 0,0 0,0 1,0-1,0 0,0 0,0 0,0 1,0-1,0 0,-1 0,1 0,0 0,0 1,0-1,0 0,0 0,-1 0,1 0,0 1,0-1,0 0,0 0,-1 0,1 0,0 0,0 0,0 0,-1 0,1 0,0 0,0 0,0 1,-1-1,1 0,0 0,0 0,0-1,-1 1,1 0,0 0,0 0,0 0,-1 0,1 0,0 0,0 0,-4-14,3-23,1 37,0-1,4-44,-4 43,0 1,1 0,-1 0,0 0,1 0,-1 0,1 0,-1 0,1 0,0 0,0 0,-1 0,1 0,1-1,-1 1,0 1,-1 0,1 0,0 0,-1 0,1 0,0 0,-1 0,1 0,0 0,-1 0,1 0,0 0,-1 0,1 0,0 1,-1-1,1 0,0 1,-1-1,1 0,-1 1,1-1,-1 0,1 1,-1-1,1 1,0 0,5 6,0 0,-1 0,0 0,0 1,0 0,-1 0,0 0,4 15,19 76,-23-84,32 146,-36-161,1 1,-1-1,0 1,0-1,0 1,1 0,-1-1,0 1,0 0,0-1,0 1,0-1,0 1,0 0,-1-1,1 1,0-1,0 1,0 0,-1-1,1 1,0-1,0 1,-1-1,1 1,-1-1,1 1,0-1,-1 1,1-1,-1 1,1-1,-1 0,1 1,-1-1,0 0,1 0,-1 1,1-1,-1 0,0 0,1 0,-1 0,1 0,-1 0,0 0,1 0,-1 0,0 0,1 0,-1 0,1 0,-2-1,-36-8,18-1,0-1,1-1,0 0,1-1,1-1,0-1,1 0,0-1,2-1,0-1,0 0,-11-21,19 27,1 1,0-1,0 0,1-1,1 1,0-1,1 0,0 0,1 0,0-15,1 19,0 0,1-1,0 1,1 0,0 0,0 0,1 0,0 1,1-1,0 1,0 0,1 0,0 0,12-14,52-46,-36 37,0-2,31-42,-55 62,0 0,-1-1,0 0,-1 0,-1-1,0 0,-1 0,-1 0,0-1,1-17,2-21,2 1,2 0,24-69,-33 117,1 0,0 0,-1 0,2 0,-1 1,5-5,11-19,-18 28,-1 0,0-1,0 1,0 0,0 0,0-1,0 1,0 0,0-1,0 1,0 0,0 0,0-1,0 1,0 0,-1 0,1-1,0 1,0 0,0 0,0-1,0 1,-1 0,1 0,0 0,0-1,0 1,0 0,-1 0,1 0,0 0,0-1,-1 1,1 0,0 0,0 0,-1 0,1 0,0 0,0 0,-1 0,-18-2,18 2,0 0,0 0,1 0,-1 0,0 0,0 0,0 0,1 0,-1 1,0-1,0 0,1 0,-1 1,0-1,0 0,1 1,-1-1,0 1,1-1,-1 1,1-1,-1 1,0-1,1 1,-1 0,1-1,0 1,-1 0,1 0,0-1,-1 1,1 0,0 0,0-1,-1 1,1 0,0 0,0-1,0 1,0 0,0 0,0 0,0-1,1 1,-1 2,2 0,-1 0,1 0,0-1,0 1,0 0,1-1,-1 1,1-1,-1 0,1 1,0-1,0-1,0 1,0 0,0-1,0 1,0-1,0 0,1 0,5 1,-6-4,-14-1,-18-3,2 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0:48.599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502 23,'-10'1,"0"0,0 1,1 0,-1 1,1 0,0 0,0 1,0 0,0 1,-15 10,-8 8,-38 35,66-55,-12 11,1 1,0 1,1 0,1 0,0 1,-10 20,17-24,-1 0,2 0,0 0,1 1,0 0,1 0,0 0,1 1,0 25,2-14,-1-12,1 0,3 25,-2-35,0-1,0 1,0 0,0 0,1-1,0 1,-1-1,1 1,0-1,1 0,-1 0,1 0,-1 0,5 4,5 2,0 0,1-1,-1-1,2 0,-1-1,1 0,0-1,0 0,0-1,1-1,-1 0,19 0,-1 3,0 0,-1 3,1 0,52 25,-76-31,0 1,1 0,-1 0,-1 1,1 0,-1 1,1-1,-2 2,1-1,-1 0,0 1,0 1,6 8,-8-8,1 0,1 0,-1 0,15 12,14 21,-21-20,-2 0,1 0,-2 1,7 23,-13-31,0 1,-1-1,-1 1,0-1,-1 1,0 0,-3 26,0-36,1 0,-1 0,0-1,0 1,0 0,0-1,-1 0,0 0,0 0,0 0,0 0,-1 0,-6 5,0-1,0 0,0-1,-1 0,-15 7,16-10,0-1,1 0,-1-1,0 0,-1 0,-18 0,-61-6,77 1,0 0,1-1,0-1,-1 0,1 0,1-1,-1-1,1 0,0-1,-13-12,-21-12,12 8,1-1,2-2,0-1,-38-48,47 51,2-2,1 0,1-1,1-1,1-1,-13-40,22 45,1-1,1 0,1 0,2-1,0 1,6-40,-3-8,-3-11,-1 41,2 0,8-58,-6 92,0 0,1 1,0-1,0 1,1 0,0 0,1 0,0 0,1 1,-1-1,1 1,1 1,0-1,0 1,0 1,1-1,0 1,0 0,0 1,1 0,0 0,16-5,-6 3,1 1,0 0,0 2,0 0,1 1,26 0,-40 3,1 1,-1 0,1 0,-1 0,0 1,1 0,-1 1,0 0,0 0,-1 0,1 1,-1 0,1 0,-1 0,0 1,-1 0,1 0,-1 1,0 0,7 10,66 110,-49-85,-1 1,-3 2,-1 1,34 92,-51-123,0 1,2-1,0 0,0-1,1 0,14 14,2 5,-16-19,0 0,-2 1,0 0,0 0,-1 1,-1 0,-1 1,0-1,-1 1,0 0,-2 0,0 0,0 0,-2 30,-1 32,-1 71,1-142,0 0,0 0,0-1,-1 1,0 0,0 0,0-1,-1 1,0-1,-1 0,1 0,-1 0,0-1,-1 1,1-1,-1 0,0 0,0 0,-1-1,0 0,1 0,-1 0,0-1,-1 0,1 0,-1 0,-8 1,3 1,1 0,-21 13,23-12,-1-1,1 0,-1-1,-17 6,14-7,0-1,0-1,-1 0,1-1,0 0,0-1,0 0,0-2,0 1,0-1,-15-6,-7-5,1-2,-55-32,76 38,0-1,1 0,1-1,-1 0,2-1,0 0,0-1,-7-15,-13-16,23 35,1-1,0 1,1-1,0-1,1 1,0-1,-3-17,-8-89,8 47,-2-8,3 0,8-142,-1 211,0 1,1-1,0 1,1-1,-1 1,2 0,-1 0,1 0,1 0,0 1,0 0,11-14,-7 13,0 0,0 0,1 1,1 0,-1 0,1 2,0-1,1 1,14-5,-16 7,0 0,0 1,1 0,-1 1,1 0,0 0,0 1,-1 1,19 1,-24-1,0 1,-1 0,1 1,-1-1,1 1,-1 0,0 0,0 0,0 0,0 1,0 0,0 0,-1 0,1 0,-1 0,0 1,0-1,0 1,0 0,-1 0,0 0,1 0,-1 1,2 7,0-1,-1 1,-1-1,1 1,-2 0,0 0,0 0,-1 0,0 0,-1 0,-1 0,0 0,0-1,-1 1,-6 15,0-8,0 1,-1-2,-1 1,-1-1,0-1,-1 0,-19 17,28-29,0-1,0 0,-1 0,0 0,0-1,-10 6,14-9,0 1,0-1,0 1,0-1,0 0,0 0,0 0,0 0,-1 0,1 0,0 0,0 0,0 0,0 0,0 0,0-1,0 1,-1-1,1 1,0 0,0-1,0 0,1 1,-1-1,0 0,0 1,0-1,0 0,1 0,-1 0,0 0,1 0,-1 0,0 0,1 0,-1 0,1 0,0 0,-1 0,1 0,0 0,0-2,-8-23,2-1,1 1,2-1,0 0,2 0,1 0,0 0,6-29,-6 55,0-1,1 1,-1-1,0 0,1 1,-1-1,1 1,-1 0,1-1,-1 1,1-1,0 1,1-2,-2 3,1 1,-1-1,1 0,-1 0,0 1,1-1,-1 0,0 0,1 1,-1-1,0 0,1 1,-1-1,0 1,0-1,0 0,1 1,-1-1,0 1,0-1,0 1,0-1,0 0,0 1,0-1,0 1,0 0,6 47,-6-32,-1 1,-1-1,-1 1,0-1,-10 26,11-35,-1 0,0 0,-1 0,1 0,-1-1,0 1,-1-1,0-1,0 1,0 0,-1-1,1 0,-1-1,-11 8,16-12,0 1,0 0,0-1,0 1,0-1,0 1,0-1,0 0,0 1,0-1,0 0,0 0,-1 0,1 0,0 0,0 0,0 0,0 0,0 0,-1 0,1-1,-2 0,3 1,-1-1,0 0,1 0,-1 0,1 1,-1-1,1 0,-1 0,1 0,0 0,-1 0,1 0,0 0,0 0,-1 0,1 0,0 0,0 0,1-2,-1-3,1 0,0-1,0 1,1 0,0 0,4-10,4-1,2 0,-1 0,2 1,0 1,1 0,1 1,0 0,17-11,-30 23,0 1,0-1,0 1,0 0,0-1,0 1,1 0,-1 0,0 1,1-1,-1 0,1 1,-1-1,1 1,-1 0,1 0,-1 0,1 0,-1 0,1 1,-1-1,0 1,1-1,3 3,-3-1,1 0,-1 1,0-1,-1 1,1 0,0 0,-1 0,0 0,0 0,0 1,0-1,0 1,0-1,-1 1,2 5,1 6,0 0,-2 0,1 0,-2 0,0 1,0-1,-2 1,-2 20,1-26,0 1,0-1,-1 0,0 0,-1 0,0 0,-1 0,0-1,0 0,-1 0,0 0,-13 13,18-20,-1 0,0-1,0 1,0 0,0-1,0 0,0 1,0-1,0 0,-1 0,1 0,0 0,-1-1,1 1,-1-1,1 1,-1-1,1 0,-1 0,-2 0,3-1,0 0,0 1,0-1,1 0,-1 0,0 0,1-1,-1 1,1 0,-1-1,1 1,-1-1,1 1,0-1,0 1,0-1,0 0,0 0,0 0,0 1,1-1,-1 0,1 0,-1 0,1-3,-4-12,2 0,1-1,0 1,1-1,0 0,2 1,0-1,6-22,-6 32,0-1,1 1,0 0,0 1,0-1,1 0,0 1,1 0,0 0,0 0,0 1,1-1,0 1,0 1,0-1,1 1,0 0,0 1,10-5,-16 8,1 0,0 0,0 1,-1-1,1 1,0-1,0 1,0 0,0 0,0 0,0 0,-1 0,1 0,0 0,0 1,0-1,0 1,0 0,-1-1,4 3,-2-2,-1 1,0 0,0 1,0-1,0 0,0 0,0 1,0-1,-1 1,1 0,1 5,1 5,0 0,-1 0,0 1,1 21,-2-14,-1 0,-1 1,-1-1,-1 0,-1 0,-1 0,-8 30,7-39,1-1,-1 1,-1-1,0 0,-1 0,0-1,-1 0,0 0,0-1,-1 0,0 0,0-1,-22 14,25-18,-1 0,0 0,1-1,-1 0,-1 0,1 0,0-1,-1 0,-9 1,14-3,1 0,-1-1,0 1,1 0,-1-1,1 1,-1-1,1 0,-1 0,1 0,-1 0,1 0,0-1,-1 1,1-1,0 0,0 1,0-1,0 0,1 0,-1 0,0 0,1 0,-1-1,1 1,0 0,0-1,0 1,-1-5,-1 0,1 0,1 1,-1-1,1 0,0 0,1 0,0 0,0 0,0 0,1 1,0-1,3-11,-1 7,2 0,-1 0,1 1,1-1,-1 1,2 1,7-10,6-4,2 0,1 2,0 0,47-30,-66 48,25-17,33-16,-54 32,-1 0,1 1,0 0,0 0,0 1,0 0,1 0,-1 1,1 0,9 0,-15 2,0 0,0-1,0 1,-1 0,1 0,0 1,0-1,0 1,-1-1,1 1,-1 0,1 0,-1 0,0 0,0 0,0 1,0-1,0 1,0-1,-1 1,1 0,-1-1,0 1,0 0,0 0,0 0,0 0,-1 0,1 4,2 10,-2-1,0 1,0 0,-3 18,0-16,-1 0,-1-1,-1 0,0 1,-2-1,0-1,-16 29,15-31,0-2,-1 1,0-1,-2-1,1 0,-1 0,-1-1,0 0,-20 13,31-24,0 1,0 0,0-1,0 1,0 0,0-1,0 1,0-1,0 0,-1 1,1-1,0 0,0 0,0 0,-1 0,1 0,0 0,0 0,-1 0,1 0,0-1,0 1,0 0,0-1,-1 1,1-1,-2-1,1 1,1-1,-1 0,1 0,-1 0,1-1,0 1,-1 0,1 0,0-1,1 1,-1-1,-1-4,1-2,0 0,0 1,0-1,1 0,1 0,-1 0,4-13,-1 13,0 0,1-1,1 1,-1 1,8-11,-9 14,0 1,0 0,1 0,0 0,0 0,0 0,0 1,0 0,0 0,1 0,5-3,-9 6,0 0,1 0,-1-1,0 1,0 0,0 0,0 0,1 0,-1 0,0 1,0-1,0 0,0 1,0-1,0 0,1 1,-1-1,0 1,0 0,0-1,-1 1,1 0,0-1,0 1,0 0,0 0,-1 0,1 0,0 0,-1 0,1 0,-1 0,1 0,-1 0,0 0,1 0,-1 0,0 1,1 1,1 7,0 0,0-1,0 15,-2-23,1 18,0-1,-1 1,-1-1,-1 0,0 1,-6 18,5-28,0 1,-1-1,0 0,-1 0,0-1,0 1,0-1,-1-1,-1 1,1-1,-1 0,-1 0,-8 6,-5 3,-1-1,-26 13,38-23,0-1,1 0,-1 0,-1-1,1 0,0-1,-1 0,-13 1,21-4,0 1,-1 0,1-1,-1 0,1 0,0 0,0 0,0 0,-1-1,1 1,0-1,1 0,-1 0,0 0,0 0,1 0,-1-1,1 1,0-1,0 0,0 1,0-1,0 0,1 0,-1 0,-1-7,1 3,-1 1,2-1,-1 0,1 0,0 0,0 0,1 0,0 0,1 0,-1 0,1 0,3-11,1 5,1 0,1 1,-1 0,2 0,0 0,0 1,1 0,0 1,1 0,20-16,2 2,0 1,57-29,-75 44,1 1,0 0,1 1,-1 0,24-4,-36 9,0 1,1-1,-1 1,0 0,0-1,1 1,-1 1,0-1,0 0,1 1,-1 0,0 0,0 0,0 0,0 0,0 1,0-1,0 1,0 0,-1 0,1 0,-1 0,1 0,-1 0,0 1,0-1,0 1,0 0,0-1,-1 1,1 0,-1 0,0 0,2 4,1 13,0 0,-1 0,-2 1,0-1,0 1,-2-1,-1 0,0 1,-2-1,-11 37,15-57,-17 42,17-40,-1-1,1 1,-1-1,0 1,0-1,1 0,-1 1,0-1,0 0,0 0,0 0,0 0,0 0,-1 0,1 0,0 0,-1 0,1 0,0-1,-1 1,1-1,-1 1,1-1,-1 1,-1-1,3 0,0 0,-1 0,1 0,0 0,-1 0,1 0,0 0,0-1,-1 1,1 0,0 0,-1 0,1-1,0 1,0 0,-1 0,1 0,0-1,0 1,0 0,0-1,-1 1,1 0,0 0,0-1,0 1,0 0,0-1,0 1,0 0,0-1,0 1,0 0,0-1,0 0,6-14,-4 12,-1 1,1-1,0 1,0 0,0 0,0-1,0 1,5-3,-6 5,0 0,0 0,0 0,0 0,0 0,0 0,0 1,0-1,0 0,0 0,0 1,-1-1,1 1,0-1,0 1,0-1,0 1,-1-1,1 1,0 0,-1-1,1 1,0 0,-1-1,1 1,-1 0,1 0,-1 0,1 0,-1 0,0 0,1-1,-1 1,0 0,0 2,8 35,-7-32,-1 0,0 0,0 0,0 0,-1 0,0 0,0 0,0 0,-1 0,0 0,0-1,-1 1,1-1,-1 1,-1-1,1 0,-1 0,1 0,-1-1,-1 1,1-1,-1 0,1 0,-1-1,-6 4,10-6,-1-1,1 1,0-1,-1 1,1-1,0 1,-1-1,1 0,0 0,-1 0,1 0,0 0,-1 0,1 0,0 0,-1-1,1 1,0-1,-1 1,1-1,0 1,-2-2,0 0,1 0,0 0,0 0,0 0,1 0,-1 0,0-1,1 1,-1 0,0-5,-3-5,1 0,1 0,-4-21,5 21,1 0,1 0,-1 0,2 0,0 0,0 0,4-14,-5 23,1 0,0 0,0-1,0 1,0 0,0 0,1 1,-1-1,1 0,0 0,0 1,0-1,0 1,0 0,0-1,1 1,-1 0,1 0,0 1,-1-1,1 0,0 1,0 0,0 0,0 0,0 0,0 0,0 0,1 1,-1 0,5-1,-6 2,0-1,0 1,0 0,0 0,0 0,0 0,0 0,0 0,-1 0,1 1,0-1,-1 0,1 1,-1 0,0-1,1 1,-1 0,0 0,0-1,0 1,0 0,-1 0,1 0,0 0,-1 0,1 0,-1 1,0-1,0 2,2 9,0 0,-2 0,0 16,0-24,-1 0,1 1,-1-1,0 0,0 0,-1 0,-2 7,4-12,0 0,0 1,0-1,-1 0,1 0,0 0,0 1,0-1,0 0,0 0,0 0,0 0,0 1,-1-1,1 0,0 0,0 0,0 0,0 0,-1 1,1-1,0 0,0 0,0 0,0 0,-1 0,1 0,0 0,0 0,0 0,-1 0,1 0,0 0,0 0,-1 0,1 0,0 0,0 0,-1 0,-3-9,0-16,4 14,0-1,2 1,-1 0,1-1,1 1,0 0,1 0,7-16,-9 22,1 0,-1 0,1 0,0 1,0-1,1 1,-1-1,1 1,0 1,0-1,0 0,1 1,-1 0,1 0,0 0,0 1,0-1,0 1,10-3,-13 5,-1 0,1 0,-1 0,1 0,-1 0,1 0,-1 0,1 0,-1 1,1-1,-1 1,1-1,-1 1,1-1,-1 1,0 0,1 0,-1-1,0 1,3 2,-2 0,0 0,0-1,0 1,-1 0,1 0,0 0,-1 0,0 0,1 4,1 7,0 0,-1 0,0 20,-2-31,0 27,-1-27,0-17,0 11,0-11,0 1,1-1,0 1,1-1,0 1,1 0,1-1,5-14,-5 26,0 9,0 9,0 29,-1 1,-3-1,-7 55,6-89,0 0,-2 0,1-1,-1 1,-1-1,1 0,-9 12,9-16,1-1,-2 1,1-1,-1 0,1 0,-1-1,0 1,-1-1,1 0,-1 0,0-1,-12 6,16-9,1 1,-1-1,1 1,-1-1,1 1,-1-1,0 0,1 0,-1 0,1 0,-1 0,0 0,1 0,-1-1,1 1,-1-1,1 1,-1-1,1 1,-1-1,-2-1,3 0,-1 0,0 0,1 0,-1 0,1 0,-1 0,1 0,0-1,0 1,0 0,0-1,0-3,-2-9,1 1,1-1,1-27,0 28,0-4,0-2,0 0,6-36,-5 52,0-1,0 0,0 1,1-1,0 1,0-1,0 1,0 0,1 0,-1 0,1 0,0 0,0 1,1-1,-1 1,1 0,4-3,-7 5,-1 0,1 1,0-1,0 1,0-1,0 1,0 0,0-1,0 1,0 0,0-1,0 1,0 0,0 0,0 0,0 0,0 0,0 0,0 0,0 1,0-1,0 0,0 1,0-1,2 1,-1 1,-1-1,0 0,1 1,-1-1,0 1,0 0,0-1,0 1,0 0,0 0,0 0,1 3,0 6,1 1,-1 0,0 18,-2-28,-2 275,2-273,-1 0,1-1,-1 1,1-1,-1 1,0-1,-1 1,1-1,0 0,-1 0,0 0,0 1,0-2,0 1,0 0,-1 0,1-1,-5 4,3-3,-1 0,1-1,-1 0,0 0,1 0,-1-1,0 1,0-1,0-1,0 1,-9 0,-4-2,0 0,0-2,0 0,0-1,0 0,-19-9,33 12,-26-11,29 11,0 1,0-1,0 1,0-1,0 1,0-1,0 0,0 0,0 1,0-1,0 0,0 0,0 0,1 0,-1 0,0 0,1 0,-1 0,0-3,1 4,1-1,-1 1,1-1,-1 1,0-1,1 1,-1 0,1-1,-1 1,1-1,0 1,-1 0,1-1,-1 1,1 0,0 0,-1 0,1-1,-1 1,1 0,0 0,-1 0,1 0,0 0,-1 0,1 0,0 0,-1 1,1-1,0 0,27 3,-24-2,28 4,-1 2,61 22,-80-25,12 5,-1 0,2-2,-1-1,36 5,-55-11,1 0,-1-1,1 1,0-1,-1-1,1 1,-1-1,0 0,9-4,-11 5,0 0,-1-1,1 0,0 0,-1 0,1 0,-1 0,1 0,-1-1,0 1,0-1,0 1,0-1,-1 0,1 0,-1 0,2-5,-2 7,-1-1,0 1,0 0,0 0,0 0,0 0,-1-1,1 1,0 0,0 0,-1 0,1 0,-1 0,1 0,-1 0,0 0,1 0,-1 0,0 0,1 0,-1 0,0 0,0 0,0 1,0-1,0 0,0 1,0-1,0 1,0-1,0 1,0-1,-1 1,1 0,0 0,-2-1,-46-5,47 6,-27 0,17 1,0-2,1 1,-1-1,-17-5,24 5,1-1,-1 0,0 0,1-1,0 1,-1-1,1 0,0 0,0-1,1 1,-1-1,1 1,-6-9,-44-68,29 42,-34-41,23 40,1 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0:55.232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52,'-1'-2,"1"0,0 0,-1 0,1 0,-1 0,0 0,0 0,0 0,0 0,0 0,0 0,0 1,0-1,-1 0,1 1,-1-1,1 1,-1 0,0-1,0 1,1 0,-1 0,0 0,0 0,0 0,0 1,0-1,0 0,0 1,-3-1,-8-1,0 0,0 0,-20 1,29 1,-3 1,1-1,0 1,0 1,0-1,0 1,0 1,0-1,1 1,-1-1,1 2,-1-1,1 1,0-1,0 1,1 1,-1-1,1 1,0-1,0 1,1 1,-1-1,1 0,0 1,1-1,-1 1,1 0,0 0,1 0,-1 0,1 0,0 1,1-1,0 9,1-12,-1 0,1-1,0 0,1 1,-1-1,0 0,1 1,-1-1,1 0,0 0,-1 0,1 0,0 0,0-1,0 1,1-1,-1 1,0-1,1 0,-1 0,1 0,-1 0,1 0,4 0,4 2,-1-1,1 0,0-1,19 0,-21-1,0-1,0 0,0-1,0 0,-1-1,1 1,9-6,-15 7,0 0,0-1,0 1,0-1,0 0,0 0,0 0,-1 0,1 0,-1-1,0 1,0-1,0 0,0 1,0-1,0 0,-1 0,1 0,-1 0,0-1,0 1,1-4,-2 6,0 0,0 0,0 0,0 0,0 0,0 0,0 0,0 0,0 0,-1 0,1 0,0 0,-1 0,1 0,0 1,-1-1,1 0,-1 0,1 0,-1 1,0-1,1 0,-1 0,0 1,0-1,1 1,-1-1,0 1,0-1,0 1,-1-1,1 1,0-1,-1 1,1 0,0 0,-1 0,1 1,0-1,0 0,-1 0,1 1,0-1,0 1,-1-1,1 1,0-1,0 1,0 0,0 0,0-1,0 1,0 0,0 0,0 0,0 1,-4 3,2 1,-1-1,1 0,0 1,0 0,0 0,1 0,0 0,0 0,1 0,-1 0,1 1,0 10,1-6,1 0,1 0,0 0,0 0,1 0,0-1,6 14,-8-23,-1 0,1 0,-1 0,1 0,-1 0,0 0,1 0,-1 0,0 0,0 0,0 0,0 1,0-1,0 0,0 0,0 0,0 0,0 0,-1 0,1 0,0 0,-1 0,1 0,-1 0,1 0,-1 0,0 0,1 0,-1 0,-1 0,1 0,1-1,-1 0,0 0,0 0,0 0,0 0,0 0,0-1,1 1,-1 0,0 0,0-1,0 1,1 0,-1-1,0 1,0-1,1 1,-1-1,0 1,1-1,-1 0,0 1,1-1,-1 0,1 1,-1-1,1 0,0 0,-1 1,1-1,0 0,-1 0,1 0,0 0,0 1,0-1,0-1,-3-9,1-1,0 0,1 1,1-1,0 0,0 1,1-1,0 0,1 1,1-1,0 1,0 0,1 0,5-11,-7 19,1 0,-1 1,0-1,1 1,0-1,-1 1,1 0,0 0,0 0,0 1,1-1,4-1,-6 2,0 0,-1 0,1 1,0-1,0 1,-1-1,1 1,0 0,0 0,0 0,0 0,-1 0,1 0,0 0,0 0,0 1,0-1,-1 1,1-1,0 1,-1 0,1 0,0 0,2 1,-4-1,0 0,0-1,0 1,0 0,0-1,0 1,0-1,0 1,0 0,0-1,0 1,-1 0,1-1,0 1,0-1,-1 1,1-1,0 1,-1 0,1-1,0 1,-1-1,1 0,-1 1,1-1,-1 1,1-1,-1 0,1 1,-1-1,1 0,-2 1,-20 13,20-13,-2 2,-8 2,2 2,-1-1,1 1,0 1,0 0,-10 11,6-1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0:57.143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187 41,'-4'0,"-6"0,-5 0,-8 0,-5 0,-6 0,3-8,7-8,7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1:00.499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227 26,'0'0,"0"0,1-1,-1 1,0 0,0-1,0 1,0 0,1-1,-1 1,0 0,0-1,0 1,0 0,0-1,0 1,0 0,0-1,0 1,0 0,0-1,0 1,0-1,0 1,-1 0,1-1,0 1,0 0,0 0,0-1,-1 1,1 0,0-1,0 1,-1 0,1 0,0-1,0 1,-1 0,1 0,0 0,-1-1,1 1,0 0,-1 0,1 0,0 0,-1 0,1 0,0 0,-1 0,1 0,0 0,-1 0,-22-5,6 6,0 0,0 1,-19 5,0 2,27-6,10-2,136-2,-125 1,-211-5,183 2,32-3,34-4,65 4,-77 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56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349 180 24575,'5'-5'0,"-1"1"0,-1 0 0,1-1 0,-1 0 0,0 0 0,0 0 0,0 0 0,-1 0 0,1-1 0,-1 1 0,-1-1 0,1 1 0,1-10 0,-3 12 0,0 0 0,0 0 0,0 0 0,-1 0 0,1 0 0,-1 0 0,1 0 0,-1 0 0,0 0 0,0 0 0,0 0 0,-1 0 0,1 0 0,-1 1 0,1-1 0,-1 1 0,0-1 0,0 1 0,0 0 0,0 0 0,0-1 0,-1 1 0,1 1 0,-1-1 0,1 0 0,-1 1 0,-3-2 0,-6-2 0,0 0 0,-1 1 0,1 1 0,-1 0 0,1 1 0,-22-2 0,8 3 0,0 1 0,-35 4 0,55-3 0,1 0 0,0 1 0,0-1 0,0 1 0,0 0 0,0 0 0,0 0 0,0 1 0,1 0 0,-1 0 0,1 0 0,0 1 0,0-1 0,0 1 0,0 0 0,1 0 0,-1 0 0,1 0 0,0 1 0,1-1 0,-1 1 0,-2 6 0,0 3 0,0-1 0,1 1 0,0 0 0,1 0 0,1 0 0,-2 29 0,4-16 0,0-1 0,6 44 0,-5-61 0,1-1 0,0 1 0,1-1 0,0 1 0,0-1 0,0 0 0,1 0 0,1 0 0,-1-1 0,1 1 0,11 11 0,4 2 0,38 36 0,-54-53 0,1 0 0,-1-1 0,1 0 0,0 0 0,0-1 0,0 1 0,0-1 0,1 0 0,-1 0 0,0-1 0,9 2 0,-12-3 4,0 0 0,0 0 0,0 0 0,0 0 0,0-1 0,0 1 0,0-1 0,0 1 0,0-1 0,-1 0 0,1 1 0,0-1 0,0 0 0,0 0 1,-1-1-1,1 1 0,0 0 0,-1 0 0,0-1 0,3-2 0,20-37-684,-19 31-90,6-11-6056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1:03.368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169 100,'2'-2,"0"1,-1-1,1 1,-1-1,1 0,-1 1,0-1,0 0,0 0,0 0,0 0,0 0,0 0,-1 0,1-1,-1 1,0 0,1 0,-1 0,0 0,0-1,0 1,-1 0,1 0,-1 0,1-1,-1 1,-1-3,0 2,1 0,-1 1,-1-1,1 1,0-1,0 1,-1 0,0 0,1 0,-1 0,0 1,0-1,0 1,0 0,0 0,0 0,0 0,-4-1,-1 1,1 0,-1 1,0 0,1 0,-1 1,1-1,-1 2,1-1,-1 1,1 0,0 1,0 0,0 0,-12 7,18-10,1 0,0 1,-1-1,1 0,0 0,-1 0,1 0,0 1,-1-1,1 0,0 0,0 1,-1-1,1 0,0 0,0 1,-1-1,1 0,0 1,0-1,0 0,-1 1,1-1,0 0,0 1,0-1,0 0,0 1,0-1,0 1,0-1,0 0,0 1,0-1,0 0,0 1,0-1,0 1,0-1,1 1,16 6,25-3,-17-3,0 2,1 0,-1 1,-1 1,34 12,-55-15,0-1,0 0,0 1,0 0,0 0,-1 0,1 0,0 0,-1 1,0-1,1 1,-1 0,0-1,0 1,-1 0,1 0,-1 0,1 1,-1-1,0 0,0 0,1 7,0 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1:05.351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209 125,'-1'-5,"0"-1,0 1,0 0,0 0,-1 0,0 0,0 0,-1 0,1 0,-1 0,0 1,-1-1,1 1,-1 0,1 0,-1 1,0-1,-1 1,1-1,-1 2,1-1,-6-2,4 1,0 1,0 0,0 1,0-1,-1 1,1 0,-1 1,1 0,-1 0,0 0,1 1,-1 0,0 0,1 0,-1 1,0 0,-7 3,14-4,-1 0,1 0,-1 0,0 0,1 0,-1 0,1 0,-1 1,1-1,-1 0,1 0,-1 1,1-1,-1 0,1 1,0-1,-1 0,1 1,-1-1,1 0,0 1,-1-1,1 1,0-1,0 1,-1-1,1 1,0-1,0 1,0-1,-1 2,17 4,28-2,-17-3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1:08.698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169 63,'0'-3,"0"1,0-1,0 1,-1-1,1 1,0 0,-1-1,0 1,0 0,1-1,-1 1,-1 0,1 0,0 0,0 0,-1 0,1 0,-1 0,0 1,0-1,1 0,-1 1,0-1,0 1,0 0,-1 0,1 0,-4-2,3 3,1-1,0 1,0 0,-1 0,1 0,0 0,0 0,-1 1,1-1,0 1,0 0,0-1,0 1,-1 0,1 0,0 0,1 0,-1 1,0-1,0 0,0 1,1 0,-1-1,1 1,-1 0,1-1,0 1,0 0,0 0,0 0,-1 3,-5 19,6-20,0 0,0 0,0 0,-1 0,1-1,-4 7,-1-38,6 24,0 1,0-1,1 0,-1 0,1 1,0-1,0 0,0 1,0-1,1 1,-1-1,1 1,0 0,3-5,-4 7,0 0,0 0,0 1,0-1,0 0,0 1,0-1,0 0,0 1,0-1,0 1,1 0,-1-1,0 1,0 0,0 0,0 0,1 0,0 0,1 0,-1 1,0-1,1 1,-1 0,0 0,0 0,0 0,0 0,0 0,0 1,0-1,0 1,2 2,0 1,1 0,-1 1,0 0,0-1,-1 1,5 11,-7-16,-1 1,1-1,-1 1,1-1,-1 1,0 0,0-1,1 1,-1 0,0-1,-1 1,1 0,0-1,-1 3,0-3,1 0,-1 0,1 0,-1 0,0-1,0 1,1 0,-1-1,0 1,0 0,0-1,0 1,0-1,0 1,1-1,-1 0,0 1,0-1,-1 0,1 0,0 0,0 1,0-1,0 0,-2-1,0 1,-1-1,0-1,0 1,0 0,1-1,-1 0,1 1,-1-1,1-1,0 1,0 0,0-1,0 0,0 0,1 0,-4-3,-23-21,10 15,0 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1:10.306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41 0,'1'2,"0"-1,0 1,0-1,0 0,0 1,1-1,-1 0,0 1,0-1,1 0,-1 0,1 0,-1 0,1-1,0 1,-1 0,1-1,0 1,-1-1,1 1,0-1,2 0,10 5,-8-1,0 0,0 0,0 1,0-1,-1 1,0 1,6 6,-10-10,1-1,-1 1,1 0,-1-1,0 1,0 0,0 0,0 0,0 0,0 0,0 0,-1 0,1 0,-1 0,0 1,1-1,-1 0,0 0,0 0,0 0,-1 1,1-1,0 0,-1 0,0 0,1 0,-1 0,-1 2,0-2,0-1,0 1,0-1,0 1,0-1,0 0,-1 0,1 0,0 0,-1-1,1 1,-1 0,1-1,0 0,-1 0,1 0,-1 0,1 0,-1 0,1 0,-1-1,1 1,-5-3,0 2,0-1,0-1,1 1,-1-1,1 0,0-1,-9-6,-2-7,5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1:12.303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0,'3'1,"0"1,0-1,0 0,0 1,0-1,-1 1,1 0,0 0,-1 0,4 4,10 7,-3-4,9 4,33 27,-50-35,0 0,0 0,0 0,-1 0,0 1,0-1,0 1,-1 0,1 0,-1 1,2 7,-4-12,-1-1,1 1,-1-1,0 1,1 0,-1-1,0 1,0-1,0 1,0 0,0-1,0 1,-1-1,1 1,-1 0,1-1,-1 1,1-1,-1 1,0-1,0 1,1-1,-1 0,-2 3,1-3,-1 1,1-1,0 0,-1 0,1 0,-1 0,1 0,-1 0,1 0,-1-1,0 1,1-1,-5 0,-3 0,1-1,0 0,-1 0,1-1,0 0,0 0,-14-7,20 8,0 0,0-1,1 1,-1 0,1-1,-1 0,1 0,-1 1,1-1,0-1,0 1,0 0,0 0,1-1,-1 1,1-1,-1 0,1 1,0-1,-1-3,-1-15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1:14.627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344 170,'2'-1,"-1"-1,1 1,-1-1,1 0,-1 0,1 1,-1-1,0 0,0 0,0 0,0-1,0 1,-1 0,1 0,-1 0,1-1,-1 1,0 0,0 0,0-1,0-2,-1 2,0 0,0 0,0 0,-1 0,1 0,-1 1,0-1,0 1,0-1,0 1,0 0,0 0,-5-4,-7-3,-1 0,0 0,-1 2,-22-9,33 14,-9-4,-1 1,0 0,-1 1,1 0,-30-2,41 6,0 0,0 0,-1 0,1 1,0-1,0 1,0 0,0 0,-1 1,1-1,1 1,-1 0,0 0,0 0,1 0,-1 1,1 0,0-1,0 1,0 0,0 1,0-1,1 0,-1 1,1 0,-2 4,1-2,1 1,-1-1,1 1,1 0,-1-1,1 1,1 0,-1 0,1 0,0 0,1-1,1 11,-1-12,0-1,0 1,0-1,1 0,0 1,0-1,0 0,0 0,1 0,-1 0,1-1,0 1,0-1,1 1,-1-1,1 0,-1 0,1-1,5 4,-7-6,0 1,0-1,0 1,-1-1,1 1,0-1,0 0,0 0,0 0,0 0,-1 0,1-1,0 1,0 0,0-1,-1 0,1 1,0-1,0 0,-1 0,1 0,-1 0,1 0,1-1,0-1,1 0,-1 0,0 0,0-1,0 1,0-1,-1 0,4-6,3-12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1:16.805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42 0,'2'0,"1"0,0 0,0 1,0-1,0 1,0 0,0-1,-1 1,1 0,0 1,-1-1,1 0,-1 1,1 0,-1-1,0 1,1 0,-1 0,0 0,0 1,-1-1,1 0,0 1,-1-1,3 5,-2-1,1 1,-1 0,-1 0,1-1,-1 1,0 0,-1 0,1 1,-2 9,0-14,1 0,-1-1,1 1,-1-1,0 0,0 1,-1-1,1 1,0-1,-1 0,1 0,-1 0,0 0,1 0,-1 0,0-1,0 1,0 0,-1-1,1 0,0 1,-1-1,1 0,0 0,-1 0,1-1,-1 1,0-1,1 1,-1-1,1 0,-1 0,0 0,-3-1,4 2,1-1,-1 0,0 0,0 0,0-1,0 1,0 0,0-1,1 1,-1-1,0 0,0 0,1 1,-1-1,0 0,1-1,-1 1,1 0,-1 0,1 0,0-1,-1 1,1-1,0 1,0-1,0 0,0 1,1-1,-1 0,0 0,1 1,-1-1,1 0,-1 0,1 0,0 0,0 0,0 0,0 1,0-1,0 0,0 0,1 0,0-3,2 1,-1 0,1 0,-1 0,1 0,0 1,0 0,1-1,-1 1,1 0,-1 0,1 1,0-1,0 1,0 0,0 0,1 0,4-1,18-6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1:37.46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53,'1'6,"0"0,1 0,0-1,0 1,0 0,1-1,0 0,0 1,0-1,8 8,3 8,15 29,-17-27,1-1,0 0,2-1,1 0,29 29,-41-47,2 1,-1-1,0 0,1 0,-1-1,1 0,-1 0,1 0,0-1,0 0,0 0,10 1,11-2,43-4,-19 1,-46 3,31 0,-1-2,1-1,35-9,-62 11,0-2,0 1,0-1,-1-1,1 0,-1 0,0 0,0-1,-1 0,1-1,-1 1,0-2,-1 1,1-1,-1 0,-1 0,6-9,-4 5,0-1,-1 0,-1-1,0 0,-1 1,0-1,-1-1,-1 1,0 0,0-1,-1 1,-2-20,1 30,-1 0,0 1,0-1,0 0,0 0,0 0,0 1,-1-1,1 1,-1-1,0 1,0-1,0 1,0 0,0 0,0 0,-1 0,1 1,-1-1,1 0,-1 1,0 0,1 0,-1-1,0 2,0-1,0 0,0 1,-5-1,-8-1,-1 2,0 0,1 1,-22 4,9-2,-82 0,80-3,0 0,0 2,0 2,-35 7,52-6,0 1,1 1,0-1,0 2,-19 14,23-15,-1 0,1 0,-1-1,-1-1,1 0,-1 0,0-1,0 0,-21 4,30-8,1 0,0 1,0-1,0 0,0 0,0 0,-1 0,1-1,0 1,0 0,0 0,0-1,0 1,0 0,-1-1,1 1,0-1,0 0,0 1,1-1,-1 0,0 0,0 1,0-1,0 0,1 0,-1 0,0-1,0 1,1 0,0 0,0 0,0 0,1 0,-1 0,0 0,0 0,1 0,-1 0,0 0,1 0,-1 0,1 0,-1 0,1 0,-1 0,1 1,0-1,0 0,-1 0,1 1,0-1,0 1,0-1,-1 1,1-1,0 1,0-1,0 1,0 0,1-1,10-3,1 0,-1 1,0 0,1 1,24-2,70 6,-53 0,58-2,66 2,-172-2,0 1,0 0,-1 1,1-1,0 1,-1 0,1 1,-1-1,7 6,-10-8,-1 1,0 0,0-1,0 1,0 0,0 0,0 0,0 0,0 0,0 0,-1 1,1-1,0 0,-1 0,1 0,-1 1,1-1,-1 0,0 1,1-1,-1 0,0 1,0-1,0 0,0 1,0-1,0 1,0-1,-1 0,1 1,0-1,-1 0,1 0,-1 1,0-1,1 0,-1 0,0 0,0 0,1 0,-1 0,0 0,0 0,0 0,0 0,-3 1,-5 6,-1 0,0-1,0 0,-1-1,0 0,0-1,0 0,-1-1,0 0,-23 4,13-4,-1-2,1 0,-1-2,0 0,-26-4,45 3,0 1,-1-1,1-1,0 1,-1-1,1 1,0-1,0 0,0 0,1-1,-1 1,0-1,-4-5,0-1,0-1,1 0,-10-16,13 18,0 1,0 0,-1 0,0 0,0 1,-1-1,0 1,0 1,-1-1,-12-8,-1 3,-48-23,61 32,0-1,0 1,0 0,0 0,-1 1,1-1,-12 1,183 3,29-2,-107-11,9-1,-71 10,-7 1,0 0,-1 1,30 4,-42-4,-1 1,0-1,0 1,1 0,-1 0,0 0,0 1,0-1,0 1,0 0,0 0,0 0,-1 0,1 0,-1 0,0 1,1-1,-1 1,0 0,0-1,-1 1,1 0,0 0,1 5,-2-1,1 0,-1 0,1 0,-2 0,1 0,-1 0,0 0,-1 0,0 0,0 0,0 0,-1 0,0 0,0-1,-1 1,0-1,0 1,0-1,-1 0,0 0,0-1,-1 1,-5 5,4-5,0-1,-1 1,1-2,-1 1,0-1,0 0,-1 0,1 0,-1-1,0-1,0 1,0-1,0-1,0 1,0-1,0-1,-1 1,1-2,-14-1,-5-3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1:47.54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1060 237,'-6'-1,"1"-1,-1-1,1 1,0-1,0 1,0-1,0-1,0 1,-4-6,2 4,-5-3,1 0,-1 1,0 0,-1 1,0 1,0 0,0 0,0 1,-1 1,1 0,-1 1,-17 0,-49-7,-82-4,79 12,-134 3,204 0,0 0,0 1,0 0,0 1,0 1,1 0,-20 11,9-3,2 1,0 1,-20 18,37-29,0 0,0 0,0 1,1-1,0 1,0 0,0 0,0 0,1 0,0 0,0 1,0-1,0 6,1-9,1 1,0-1,0 0,-1 0,2 0,-1 0,0 0,0 0,1 0,-1 0,1 0,-1 0,1 0,0 0,0 0,0 0,0-1,0 1,1 0,-1 0,0-1,1 1,-1-1,1 0,-1 1,1-1,0 0,0 0,0 0,-1 0,1 0,0 0,0-1,0 1,0-1,0 1,4-1,17 3,1 0,44-3,-41-1,52 6,17 5,166-4,-173-7,-80 1,0-1,0 0,0-1,-1 0,1 0,0-1,-1 0,13-6,-17 7,0 0,0 0,0 0,-1-1,1 0,-1 0,1 0,-1 0,0 0,0-1,0 1,-1-1,1 0,-1 0,0 0,0 0,0 0,2-6,-4 9,0 0,0 0,0 0,0 1,0-1,0 0,0 0,0 0,-1 1,1-1,0 0,0 0,-1 0,1 1,0-1,-1 0,1 1,-1-1,1 0,-1 1,1-1,-1 0,1 1,-1-1,1 1,-1-1,0 1,1-1,-1 1,0 0,0-1,1 1,-1 0,0 0,0-1,0 1,1 0,-1 0,0 0,0 0,0 0,1 0,-1 0,0 0,0 0,0 1,1-1,-2 1,-44 8,44-8,-77 26,-57 15,122-38,1-2,-1 0,0-1,0 0,0-1,-1 0,-24-5,26 2,1-1,-1-1,1 0,-1 0,2-1,-1-1,1 0,-12-9,4 0,0 0,0-2,-19-26,12 10,-25-46,28 42,18 30,2 2,-1 1,1-1,-1 1,0 0,-8-8,11 12,0 1,0-1,0 1,0-1,0 1,1-1,-1 1,0-1,0 1,0 0,0 0,0-1,0 1,0 0,-1 0,1 0,0 0,0 0,0 0,0 1,0-1,0 0,0 0,0 1,0-1,0 1,0-1,1 1,-1-1,0 1,0-1,0 1,0 0,1-1,-1 1,0 0,1 0,-1 0,0 0,1 0,-1-1,1 1,-1 1,-3 5,1 0,0 0,0 1,1-1,-1 0,1 1,-1 9,1-3,1-14,0-7,1 2,1 13,-1 0,0-1,1 0,0 0,0 0,1 0,0 0,0 0,4 7,-4-10,0-1,0 0,0 0,0 0,1-1,-1 1,1 0,0-1,0 0,0 0,0 0,0 0,1 0,-1 0,0-1,1 0,6 2,37 12,-2 2,49 26,25 9,-94-42,-3-1,2 0,-1-2,1 0,31 3,3-3,8 2,68-1,-129-8,4 0,1 0,0-1,-1 0,0 0,16-4,-23 4,0 0,-1 0,1 0,0 0,0 0,0 0,-1 0,1 0,0-1,-1 1,1-1,-1 1,0-1,1 1,-1-1,0 0,0 0,0 0,0 1,0-1,-1 0,1 0,-1 0,1 0,-1-1,0 1,1 0,-1 0,0 0,-1 0,1-3,0 4,-1 1,1-1,0 1,0-1,0 1,-1-1,1 1,0-1,0 1,-1-1,1 1,-1-1,1 1,0 0,-1-1,1 1,-1 0,1-1,-1 1,1 0,-1 0,1-1,-1 1,1 0,-1 0,1 0,-1 0,1 0,-1 0,1 0,-1 0,1 0,-1 0,1 0,-1 0,0 0,1 0,-1 0,1 1,-1-1,1 0,-1 0,1 1,0-1,-1 0,1 1,-1-1,0 1,-32 18,26-14,-120 62,45-25,68-35,-1-1,1-1,-1 0,0-1,0 0,0-1,-1-1,1 0,-1-2,-21 0,4-3,1-1,0-2,-61-18,28 11,55 13,-1-2,1 1,0-2,0 1,0-1,0-1,-15-7,22 9,0-1,0 0,0 1,0-1,1-1,-1 1,1 0,0-1,0 1,0-1,1 1,-1-1,1 0,0 0,0 0,0 1,0-9,-1-8,1 0,2-27,0 28,1-2,1 1,8-31,2-9,-13 56,1 0,0 0,0 0,1 0,-1 0,1 0,0 0,0 0,0 1,0-1,1 1,-1 0,1-1,0 1,4-3,-1 2,0 0,0 0,0 1,0 0,1 0,-1 0,1 1,10-2,10 0,0 1,0 1,48 4,-59-1,-11-2,0 2,0-1,0 1,0-1,0 2,0-1,0 0,-1 1,1 0,0 0,-1 0,0 1,1-1,-1 1,0 0,0 0,0 1,-1-1,1 1,-1 0,0 0,0 0,0 0,-1 0,1 1,-1-1,0 1,2 9,2-2,-1-1,1 0,1-1,0 1,1-1,0-1,17 17,-14-15,6 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1:58.15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493 333,'-8'-2,"1"0,-1 0,0 0,1-1,0 0,-1 0,1-1,0 0,-8-7,-6-1,-29-13,-2 2,-1 2,-60-14,104 32,0 0,0-1,1 0,-1 0,1-1,0 0,0-1,-12-11,17 14,0 0,0 0,0 0,0 0,1-1,0 0,-1 1,2-1,-1 0,0 0,1 0,-1 0,1 0,0 0,1 0,-1-1,1 1,-1 0,1 0,1-1,0-6,0 8,0 1,0 0,0 0,0 0,0 0,1 0,-1 0,1 0,-1 0,1 0,0 1,0-1,0 1,-1-1,1 1,1 0,-1-1,0 1,0 0,0 1,1-1,-1 0,0 1,1-1,-1 1,1 0,-1 0,4 0,8-1,-1 2,0-1,25 6,-16-1,0 1,0 1,-1 1,0 1,0 0,-1 2,0 1,-1 0,31 27,-11-10,-25-19,0 0,0 2,17 18,-27-24,0-1,0 0,-1 1,0-1,0 1,0 0,-1 0,1 0,-2 1,1-1,-1 0,0 1,1 8,-2-7,1 1,-1 0,-1 0,0 0,0-1,0 1,-1 0,-1-1,0 0,-7 16,7-19,0 0,0-1,0 0,-1 1,0-1,0-1,0 1,0 0,-1-1,1 0,-1 0,0 0,0-1,0 0,0 0,0 0,-1 0,-8 1,-13 2,-1-1,1-1,-42 0,57-4,-1 0,0-1,1 0,0-1,-1 0,1-1,0-1,1 0,-1 0,-10-8,15 9,1-1,1-1,-1 1,1-1,0 0,0 0,1 0,0-1,-6-11,3 5,2 0,0 0,0 0,-3-21,7 30,0 1,1-1,-1 1,1-1,0 1,0-1,0 1,0-1,1 1,-1-1,1 1,0-1,0 1,0 0,1 0,-1-1,1 1,3-5,-2 6,-1-1,1 1,0 0,1 0,-1 0,0 0,1 1,-1 0,0-1,1 1,0 0,-1 1,1-1,0 1,-1-1,1 1,7 1,2-1,0 2,-1-1,1 2,0-1,-1 2,0 0,1 0,11 7,-2 1,-1 0,0 2,23 19,-12-12,-28-19,1 1,-1 0,1 0,-1 0,0 0,-1 0,1 1,0 0,-1 0,0 0,0 0,0 0,4 8,-5-8,-1 1,1-1,-1 0,1 0,-1 1,-1-1,1 1,-1-1,1 1,-1-1,-1 8,0-10,1 0,-1 0,0 0,0 0,1-1,-1 1,-1 0,1 0,0-1,0 1,-1 0,1-1,-1 1,1-1,-1 0,1 1,-1-1,0 0,0 0,0 0,1 0,-1-1,0 1,0 0,0-1,0 0,-3 1,-8 1,0 0,1-1,-1-1,0 0,0-1,0 0,0-1,1 0,-1-1,-16-7,21 7,0 0,0-1,0 0,1 0,-1-1,1 0,1-1,-1 1,1-1,-1 0,2-1,-1 0,1 0,0 0,0 0,-4-10,9 16,-1-1,0 1,1 0,-1-1,1 1,-1-1,1 1,0-1,-1 1,1-1,0 1,0-1,0 1,0-1,1 1,-1-1,0 1,1-1,-1 1,1-1,-1 1,1-1,-1 1,1 0,0-1,0 1,0 0,0 0,0 0,0 0,0 0,0 0,0 0,1 0,-1 0,0 0,1 0,-1 1,0-1,1 1,-1-1,1 1,-1-1,3 1,3-2,0 1,1 0,-1 0,1 1,-1 0,1 0,13 2,-3 3,-1 1,-1 0,1 1,-1 0,0 2,-1 0,15 11,-14-8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59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142 278 24575,'-5'-1'0,"1"1"0,0-1 0,0 0 0,0 0 0,0 0 0,0-1 0,0 0 0,0 1 0,1-1 0,-1 0 0,0-1 0,1 1 0,0-1 0,-1 1 0,1-1 0,0 0 0,1 0 0,-5-5 0,-4-8 0,0 0 0,-14-30 0,18 34 0,5 9 0,0-1 0,0 0 0,1 1 0,-1-1 0,1 0 0,0 1 0,0-1 0,0 0 0,1 0 0,-1 0 0,1 0 0,0 0 0,0 0 0,0 0 0,1 0 0,-1 0 0,1 0 0,0 1 0,0-1 0,1 0 0,1-5 0,0 5 0,0 0 0,-1 1 0,2-1 0,-1 1 0,0 0 0,0 0 0,1 0 0,0 0 0,0 0 0,0 1 0,0 0 0,0-1 0,0 2 0,0-1 0,1 0 0,-1 1 0,1 0 0,6-1 0,26-2 0,1 1 0,0 2 0,0 1 0,39 7 0,-66-6 0,0 0 0,0 1 0,0 0 0,-1 1 0,13 4 0,-20-5 0,0-1 0,0 0 0,-1 1 0,1 0 0,0 0 0,-1 0 0,1 0 0,-1 0 0,1 0 0,-1 0 0,0 1 0,0-1 0,0 1 0,-1 0 0,1 0 0,0-1 0,-1 1 0,0 0 0,0 0 0,0 0 0,1 6 0,-1-3-151,0 0-1,0 1 0,-1-1 0,0 0 1,0 0-1,-1 1 0,1-1 1,-4 11-1,-3 0-6674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0:02:02.93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279 107,'-1'-2,"1"0,-1 0,1 0,-1 0,1 1,-1-1,0 0,0 1,0-1,0 0,0 1,0-1,-1 1,1 0,0-1,-1 1,1 0,-1 0,1 0,-1 0,0 0,1 0,-1 0,0 1,0-1,-2 0,-6-2,0 0,0 1,-14-2,15 4,-1-1,1 1,0 0,0 1,0 0,0 0,0 1,0 0,1 0,-1 1,-14 7,18-7,1 0,-1 0,1 0,0 0,0 1,0-1,1 1,-1 0,1 0,0 1,0-1,0 1,0-1,1 1,0 0,0 0,0 0,1 0,0 0,0 1,-1 7,0 5,1 0,1 0,1 0,0 0,1 0,8 29,-8-39,1-1,-1-1,1 1,1 0,-1-1,1 1,1-1,-1 0,1 0,0-1,0 1,0-1,1 0,0-1,0 0,0 1,1-2,11 6,-8-4,0-1,0 0,0-1,0 0,1-1,14 2,-21-4,-1 0,0-1,1 1,-1 0,0-1,0 0,0 0,1 0,-1 0,0 0,0-1,0 1,-1-1,1 0,0 0,-1 0,1 0,-1 0,1-1,-1 1,0-1,0 1,0-1,2-4,29-58,-18 36,20-31,-29 50,1 1,0 0,1 1,0-1,1 1,18-13,-15 13,3-1,-1-1,0-1,20-20,-30 26,0 1,0-1,-1 0,0 0,0 0,0 0,-1-1,0 1,0-1,0 0,0 0,-1 1,0-1,0-10,-1 14,1 1,-1 0,0-1,0 1,0-1,0 1,0-1,0 1,0 0,0-1,0 1,-1-1,1 1,-1 0,1-1,-1 1,1 0,-1 0,0-1,0 1,1 0,-1 0,0 0,0 0,0 0,0 0,-1 0,1 0,0 0,0 1,0-1,-1 0,1 1,0-1,-1 1,1 0,-1-1,1 1,0 0,-1 0,1 0,-1 0,1 0,0 0,-1 0,1 0,-1 0,1 1,-2 0,-10 3,1 0,0 1,0 0,-17 10,16-8,-24 12,1 2,2 0,0 3,1 0,1 3,2 0,-41 47,69-70,-1-1,1 1,0 0,1 0,-1 0,0 0,1 0,0 0,-1 7,2-10,0-1,0 1,-1-1,1 1,0-1,0 1,0-1,1 1,-1-1,0 1,0-1,0 0,0 1,0-1,1 1,-1-1,0 1,0-1,1 1,-1-1,0 0,0 1,1-1,-1 0,1 1,-1-1,0 0,1 1,-1-1,1 0,1 0,-1 0,1 0,0 0,-1 0,1 0,-1-1,1 1,-1-1,1 1,-1-1,1 0,-1 0,0 1,1-1,1-2,8-7,0 0,0 0,-1-1,-1-1,0 0,12-21,19-22,-31 43,1 2,0-1,1 1,0 1,0 0,1 0,0 1,0 1,1 0,0 1,1 0,-1 1,1 0,0 1,20-3,4-2,5-1,-41 9,0 1,0 0,1 0,-1 0,0 0,1 0,-1 0,0 0,1 1,-1-1,0 1,1 0,2 1,-4-1,0-1,-1 1,1 0,0-1,-1 1,1 0,0-1,-1 1,1 0,-1 0,0-1,1 1,-1 0,1 0,-1 0,0 0,0-1,0 1,1 0,-1 0,0 0,0 0,0 0,0 0,0 0,-1 0,1-1,0 1,0 0,-1 0,1 0,0 0,-1 0,1-1,-1 1,1 0,-1 0,0 0,-27 32,21-26,-29 28,-81 59,95-77,12-10,0-1,-1 1,1-2,-1 0,0 0,-1-1,1 0,-1-1,-13 2,21-4,0 0,-1-1,1 0,0 1,-1-1,1-1,0 1,-1-1,1 1,0-1,0-1,0 1,0 0,0-1,0 0,0 0,0 0,0-1,1 1,0-1,-1 0,1 0,0 0,0 0,0 0,1-1,-1 1,-1-5,-2-3,1-1,0 0,1 0,1-1,0 1,-3-25,6 33,-1 1,1 0,0-1,0 1,0 0,1 0,-1-1,1 1,-1 0,1 0,0-1,1 1,-1 0,0 0,1 0,0 1,-1-1,1 0,0 0,1 1,-1 0,0-1,1 1,-1 0,1 0,0 0,0 0,-1 1,1-1,0 1,5-2,154-34,-131 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02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192 326 24575,'-5'0'0,"1"-1"0,-1 0 0,0 0 0,1-1 0,-1 1 0,1-1 0,-1 0 0,1 0 0,0-1 0,0 1 0,0-1 0,-4-3 0,-46-43 0,46 41 0,0 0 0,1-1 0,-1 0 0,2 0 0,-1 0 0,-8-19 0,12 22 0,1 0 0,-1 0 0,1 0 0,0 0 0,1 0 0,-1-1 0,1 1 0,0-1 0,1 1 0,0-1 0,1-9 0,0 12 0,0 1 0,1-1 0,-1 0 0,1 0 0,0 0 0,0 1 0,1-1 0,-1 1 0,1 0 0,0 0 0,-1 0 0,1 0 0,1 0 0,-1 0 0,0 1 0,1 0 0,-1 0 0,1 0 0,0 0 0,0 0 0,-1 1 0,1-1 0,8-1 0,6-1 0,0 0 0,1 1 0,36-2 0,-41 5 0,0 0 0,0 0 0,0 2 0,0 0 0,0 0 0,0 1 0,-1 1 0,15 5 0,-23-6 0,1-1 0,-1 1 0,0 0 0,0 1 0,0-1 0,0 1 0,0 0 0,-1 0 0,1 0 0,-1 1 0,-1-1 0,1 1 0,0 0 0,-1 0 0,0 1 0,0-1 0,-1 1 0,0-1 0,0 1 0,0 0 0,1 7 0,-1-3-114,0 0 1,-1 0-1,-1-1 0,1 1 0,-2 0 1,1 0-1,-1 0 0,-1 0 0,0 0 1,0-1-1,-5 11 0,-4 4-6712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04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178 327 24575,'-1'-4'0,"-1"1"0,0 0 0,1 0 0,-1 0 0,0 0 0,0 0 0,-1 0 0,1 0 0,-1 1 0,1-1 0,-1 1 0,0 0 0,0 0 0,-5-3 0,-7-7 0,-5-6 0,5 5 0,0 0 0,1-1 0,-23-31 0,34 41 0,1 0 0,-1 0 0,1-1 0,-1 0 0,1 1 0,1-1 0,-1 0 0,1 0 0,0 0 0,0 0 0,0 0 0,0 0 0,1 0 0,0-1 0,0 1 0,1 0 0,-1 0 0,1 0 0,0 0 0,3-7 0,-3 9 0,1-1 0,0 1 0,0 0 0,0-1 0,1 1 0,-1 0 0,1 0 0,0 1 0,0-1 0,-1 0 0,2 1 0,-1 0 0,0 0 0,0 0 0,1 0 0,-1 0 0,1 0 0,0 1 0,-1 0 0,1 0 0,0 0 0,7-1 0,9 0 0,-1 0 0,1 2 0,26 1 0,-22 0 0,-12-1 0,2 0 0,0 1 0,-1 0 0,26 5 0,-35-4 0,0-1 0,0 0 0,0 1 0,0 0 0,0 0 0,-1 0 0,1 0 0,-1 0 0,0 1 0,0 0 0,0 0 0,0-1 0,0 2 0,0-1 0,-1 0 0,1 1 0,1 4 0,3 7-170,-1 0-1,0 1 0,-1 0 1,-1 0-1,-1 1 0,0-1 1,0 34-1,-2-24-6655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08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278 150 24575,'0'0'0,"0"0"0,1 0 0,-1 0 0,0 0 0,1 1 0,-1-1 0,0-1 0,1 1 0,-1 0 0,0 0 0,1 0 0,-1 0 0,1 0 0,-1 0 0,0 0 0,1 0 0,-1-1 0,0 1 0,1 0 0,-1 0 0,0 0 0,0-1 0,1 1 0,-1 0 0,0 0 0,0-1 0,1 1 0,-1 0 0,0-1 0,0 1 0,0 0 0,1 0 0,-1-1 0,0 1 0,0-1 0,-5-13 0,-18-11 0,0 6 0,4 3 0,-1 1 0,-24-15 0,37 27 0,0-1 0,0 1 0,-1 0 0,1 0 0,0 1 0,-1 0 0,0 0 0,0 1 0,1 0 0,-1 0 0,-8 1 0,13 0 0,1 0 0,0 0 0,0 1 0,0-1 0,0 1 0,0-1 0,-1 1 0,1 0 0,0 0 0,0 0 0,1 0 0,-1 0 0,0 0 0,0 0 0,0 1 0,1-1 0,-1 1 0,1-1 0,-3 3 0,2 0 0,0-1 0,1 1 0,-1-1 0,1 1 0,-1-1 0,1 1 0,0 0 0,1 0 0,-1-1 0,0 6 0,1 4 0,0 1 0,1-1 0,1 0 0,0 0 0,5 19 0,-5-25 0,0 1 0,1-1 0,-1 0 0,2 0 0,-1 0 0,1 0 0,0 0 0,0-1 0,1 1 0,-1-1 0,2-1 0,-1 1 0,0-1 0,1 0 0,0 0 0,1 0 0,-1-1 0,1 0 0,-1 0 0,1-1 0,0 1 0,1-2 0,-1 1 0,0-1 0,1 0 0,0-1 0,-1 1 0,1-1 0,0-1 0,-1 0 0,10-1 0,-15 1-105,1 0 0,0-1 0,-1 1 0,1-1 0,0 0 0,-1 0 0,1 0 0,-1 0 0,0 0 0,1-1 0,-1 1 0,4-4 0,5-7-6721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9:11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337 152 24575,'1'0'0,"0"0"0,-1 0 0,1-1 0,0 1 0,0 0 0,0-1 0,0 1 0,0-1 0,0 1 0,-1-1 0,1 1 0,0-1 0,0 1 0,-1-1 0,1 0 0,0 1 0,-1-1 0,1 0 0,-1 0 0,1 0 0,-1 1 0,1-1 0,-1 0 0,0 0 0,1 0 0,-1 0 0,0 0 0,0 0 0,0 0 0,0 0 0,1 1 0,-1-1 0,0 0 0,-1-2 0,1-1 0,0 0 0,0-1 0,0 1 0,-1 0 0,1-1 0,-3-5 0,0 5 0,0-1 0,0 1 0,0-1 0,-1 1 0,0 0 0,0 0 0,0 1 0,-1-1 0,0 1 0,0 0 0,0 0 0,0 1 0,0-1 0,-1 1 0,1 0 0,-1 1 0,0-1 0,0 1 0,0 0 0,0 1 0,-8-2 0,4 1 0,-1 0 0,0 1 0,0 0 0,0 1 0,0 0 0,0 0 0,0 1 0,0 1 0,1 0 0,-1 0 0,-17 7 0,22-6 0,0 1 0,0-1 0,1 1 0,-1 1 0,1-1 0,0 1 0,0 0 0,0 0 0,1 0 0,-1 1 0,1-1 0,1 1 0,-1 0 0,1 0 0,0 1 0,0-1 0,1 1 0,0-1 0,0 1 0,1 0 0,-2 12 0,1-6 0,2 0 0,-1 0 0,2 0 0,-1 0 0,2 0 0,0-1 0,0 1 0,1 0 0,1-1 0,10 24 0,-11-30 0,1 0 0,0 0 0,0 0 0,1 0 0,0-1 0,0 0 0,0 0 0,0 0 0,1 0 0,0-1 0,0 0 0,0 0 0,0-1 0,1 1 0,-1-1 0,1-1 0,0 1 0,0-1 0,8 1 0,16-1-1365,0-1-5461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DE985-3821-480A-9906-0568C9F4F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59C8D3-CA43-4B7E-9310-F037D8931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F7799E-E550-4299-868D-7A4F865A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301A59-2E87-46AA-A685-64A5EBB7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CF6F86-44AD-4748-BD24-035909C1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57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92B93-3BC5-4E79-8F7A-A067A32D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29DBE5-B365-4B8B-94BE-7A184C1AD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DB6185-9440-49C9-A0D9-FBEE2E66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63A6E6-8200-44D4-AF1B-ED9EC566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C10CE4-F3AF-4519-9046-A37E5503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95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49AFE2-855F-4F0D-AE28-E894BA5F8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8A9F89-34D9-4CC6-972F-3056BC500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F560EC-0577-41E3-B36A-07111E2F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D84B3-20E9-4F85-A95E-0FE7EFB3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2310FB-88A0-4546-9D14-0DEEA29C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73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4DA32-0831-4777-8239-101E3583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635FC8-0307-46E6-8DFF-3F385E276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2A69D5-E46D-4BE1-A327-986AF8BB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DC66AD-144B-447E-A6D8-8D44C9F0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9E9151-3872-4E9A-BB05-D82A7737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62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E99A9-5997-414F-BAC2-ACF600CD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F4E00A-F504-483C-A4BA-8D14959A8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060B2C-86F9-4BAF-A30A-B831C291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E5675-C97D-4650-AEAF-AE9F8D19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32B47D-3BC5-424A-9CF5-79EF6BAE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74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BEDB4-A708-4BF1-9CD4-73DCB4A3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9714CA-F25B-4FED-ABE1-F00601383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646CB1-C31E-4C76-8B75-FBF505F69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EBAD7F-63E6-4477-B937-CFD837F8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DBB55A-D5ED-4980-A894-73D2E86D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CF44D3-CAD0-42D7-9370-DBEA4F1F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25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22E11-A589-47B1-8EE9-C3D517CC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3338BD-04D7-4043-A6C9-A9F02E081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23BC95-CBF9-46CD-B18C-59E24E35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0C78BF-082A-4BB0-8DAE-22424D93F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A97F7E-4BB6-418D-A214-17D616FF7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E62BCA6-5ED9-46CA-A702-F7FEEA81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54A6FE-C728-48B4-AD8B-CE0285A5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3628886-1F9C-49D2-ADC7-9E16F18B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33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76CC5-FAF2-4644-92EB-064AB2A3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118209-FE8F-4041-92E6-C2AE007F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5E5C38-24E9-4692-844C-955C04CC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74599C-52E0-4D33-8C68-ABD6021A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54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53C97B-0D95-4FA3-8BD8-84D1AC1F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C81C40-600E-4F96-8D65-DEDC2FCC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5DFAF9-F5BC-4F59-8D8B-B218C099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87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6DB8F-1080-449D-B905-A3049E67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281797-DF4C-4DDD-A86A-D3DC699FC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403F13-976A-4854-9718-DB33FDAE6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151ECC-EA22-4CDF-AC85-2A6BE0CB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9BFD27-C0A1-4906-9CE7-CA318E42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51DACD-E253-4066-82E3-BA13E7B8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82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ECEE5-F2E3-4A9E-9392-F9AC58B1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352AB9A-F624-4ED3-831A-258438523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BFD25D-900A-4000-B42C-AED3991BE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EA1FAC-141F-44AD-9DF6-7395C8F8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F6E6FD-1E6D-45AB-9883-A109C896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5FD559-1598-45EF-B432-ED00B1D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45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D6D236C-B8B9-4407-836E-B8065858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068F16-26BE-4B3D-AF53-90FE70DD4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45EB6A-4419-46C5-946B-5D3E63987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10A6-9B3E-4C0F-8E2C-49B81864960D}" type="datetimeFigureOut">
              <a:rPr lang="cs-CZ" smtClean="0"/>
              <a:t>13.04.2022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341515-56B5-4A3F-B0D0-45CD57656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00ED4E-5218-474A-97DE-62146D7A0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86E8-40C2-4BDB-8FAC-9894DC334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base.com/mirceacostina_13/reptiles_and_amphibians" TargetMode="Externa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customXml" Target="../ink/ink11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customXml" Target="../ink/ink24.xml"/><Relationship Id="rId50" Type="http://schemas.openxmlformats.org/officeDocument/2006/relationships/image" Target="../media/image28.png"/><Relationship Id="rId55" Type="http://schemas.openxmlformats.org/officeDocument/2006/relationships/customXml" Target="../ink/ink28.xml"/><Relationship Id="rId63" Type="http://schemas.openxmlformats.org/officeDocument/2006/relationships/customXml" Target="../ink/ink32.xml"/><Relationship Id="rId68" Type="http://schemas.openxmlformats.org/officeDocument/2006/relationships/customXml" Target="../ink/ink35.xml"/><Relationship Id="rId76" Type="http://schemas.openxmlformats.org/officeDocument/2006/relationships/customXml" Target="../ink/ink39.xml"/><Relationship Id="rId84" Type="http://schemas.openxmlformats.org/officeDocument/2006/relationships/customXml" Target="../ink/ink43.xml"/><Relationship Id="rId89" Type="http://schemas.openxmlformats.org/officeDocument/2006/relationships/image" Target="../media/image47.png"/><Relationship Id="rId97" Type="http://schemas.openxmlformats.org/officeDocument/2006/relationships/image" Target="../media/image51.png"/><Relationship Id="rId7" Type="http://schemas.openxmlformats.org/officeDocument/2006/relationships/customXml" Target="../ink/ink4.xml"/><Relationship Id="rId71" Type="http://schemas.openxmlformats.org/officeDocument/2006/relationships/image" Target="../media/image38.png"/><Relationship Id="rId92" Type="http://schemas.openxmlformats.org/officeDocument/2006/relationships/customXml" Target="../ink/ink47.xml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19.xml"/><Relationship Id="rId40" Type="http://schemas.openxmlformats.org/officeDocument/2006/relationships/image" Target="../media/image23.png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32.png"/><Relationship Id="rId66" Type="http://schemas.openxmlformats.org/officeDocument/2006/relationships/customXml" Target="../ink/ink34.xml"/><Relationship Id="rId74" Type="http://schemas.openxmlformats.org/officeDocument/2006/relationships/customXml" Target="../ink/ink38.xml"/><Relationship Id="rId79" Type="http://schemas.openxmlformats.org/officeDocument/2006/relationships/image" Target="../media/image42.png"/><Relationship Id="rId87" Type="http://schemas.openxmlformats.org/officeDocument/2006/relationships/image" Target="../media/image46.png"/><Relationship Id="rId5" Type="http://schemas.openxmlformats.org/officeDocument/2006/relationships/customXml" Target="../ink/ink3.xml"/><Relationship Id="rId61" Type="http://schemas.openxmlformats.org/officeDocument/2006/relationships/customXml" Target="../ink/ink31.xml"/><Relationship Id="rId82" Type="http://schemas.openxmlformats.org/officeDocument/2006/relationships/customXml" Target="../ink/ink42.xml"/><Relationship Id="rId90" Type="http://schemas.openxmlformats.org/officeDocument/2006/relationships/customXml" Target="../ink/ink46.xml"/><Relationship Id="rId95" Type="http://schemas.openxmlformats.org/officeDocument/2006/relationships/image" Target="../media/image50.png"/><Relationship Id="rId19" Type="http://schemas.openxmlformats.org/officeDocument/2006/relationships/customXml" Target="../ink/ink10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4.xml"/><Relationship Id="rId30" Type="http://schemas.openxmlformats.org/officeDocument/2006/relationships/image" Target="../media/image18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27.png"/><Relationship Id="rId56" Type="http://schemas.openxmlformats.org/officeDocument/2006/relationships/image" Target="../media/image31.png"/><Relationship Id="rId64" Type="http://schemas.openxmlformats.org/officeDocument/2006/relationships/image" Target="../media/image35.png"/><Relationship Id="rId69" Type="http://schemas.openxmlformats.org/officeDocument/2006/relationships/image" Target="../media/image37.png"/><Relationship Id="rId77" Type="http://schemas.openxmlformats.org/officeDocument/2006/relationships/image" Target="../media/image41.png"/><Relationship Id="rId8" Type="http://schemas.openxmlformats.org/officeDocument/2006/relationships/image" Target="../media/image7.png"/><Relationship Id="rId51" Type="http://schemas.openxmlformats.org/officeDocument/2006/relationships/customXml" Target="../ink/ink26.xml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85" Type="http://schemas.openxmlformats.org/officeDocument/2006/relationships/image" Target="../media/image45.png"/><Relationship Id="rId93" Type="http://schemas.openxmlformats.org/officeDocument/2006/relationships/image" Target="../media/image49.png"/><Relationship Id="rId98" Type="http://schemas.openxmlformats.org/officeDocument/2006/relationships/customXml" Target="../ink/ink50.xml"/><Relationship Id="rId3" Type="http://schemas.openxmlformats.org/officeDocument/2006/relationships/customXml" Target="../ink/ink2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customXml" Target="../ink/ink30.xml"/><Relationship Id="rId67" Type="http://schemas.openxmlformats.org/officeDocument/2006/relationships/image" Target="../media/image36.png"/><Relationship Id="rId20" Type="http://schemas.openxmlformats.org/officeDocument/2006/relationships/image" Target="../media/image13.png"/><Relationship Id="rId41" Type="http://schemas.openxmlformats.org/officeDocument/2006/relationships/customXml" Target="../ink/ink21.xml"/><Relationship Id="rId54" Type="http://schemas.openxmlformats.org/officeDocument/2006/relationships/image" Target="../media/image30.png"/><Relationship Id="rId62" Type="http://schemas.openxmlformats.org/officeDocument/2006/relationships/image" Target="../media/image34.png"/><Relationship Id="rId70" Type="http://schemas.openxmlformats.org/officeDocument/2006/relationships/customXml" Target="../ink/ink36.xml"/><Relationship Id="rId75" Type="http://schemas.openxmlformats.org/officeDocument/2006/relationships/image" Target="../media/image40.png"/><Relationship Id="rId83" Type="http://schemas.openxmlformats.org/officeDocument/2006/relationships/image" Target="../media/image44.png"/><Relationship Id="rId88" Type="http://schemas.openxmlformats.org/officeDocument/2006/relationships/customXml" Target="../ink/ink45.xml"/><Relationship Id="rId91" Type="http://schemas.openxmlformats.org/officeDocument/2006/relationships/image" Target="../media/image48.png"/><Relationship Id="rId96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8.png"/><Relationship Id="rId31" Type="http://schemas.openxmlformats.org/officeDocument/2006/relationships/customXml" Target="../ink/ink16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33.xml"/><Relationship Id="rId73" Type="http://schemas.openxmlformats.org/officeDocument/2006/relationships/image" Target="../media/image39.png"/><Relationship Id="rId78" Type="http://schemas.openxmlformats.org/officeDocument/2006/relationships/customXml" Target="../ink/ink40.xml"/><Relationship Id="rId81" Type="http://schemas.openxmlformats.org/officeDocument/2006/relationships/image" Target="../media/image43.png"/><Relationship Id="rId86" Type="http://schemas.openxmlformats.org/officeDocument/2006/relationships/customXml" Target="../ink/ink44.xml"/><Relationship Id="rId94" Type="http://schemas.openxmlformats.org/officeDocument/2006/relationships/customXml" Target="../ink/ink48.xml"/><Relationship Id="rId99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39" Type="http://schemas.openxmlformats.org/officeDocument/2006/relationships/customXml" Target="../ink/ink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1">
            <a:extLst>
              <a:ext uri="{FF2B5EF4-FFF2-40B4-BE49-F238E27FC236}">
                <a16:creationId xmlns:a16="http://schemas.microsoft.com/office/drawing/2014/main" id="{C3ACA273-0653-4A5E-92D9-6A4BFDD0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9864" y="2436813"/>
            <a:ext cx="4333875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Determinace obojživelníků a plazů</a:t>
            </a:r>
          </a:p>
        </p:txBody>
      </p:sp>
      <p:sp>
        <p:nvSpPr>
          <p:cNvPr id="3075" name="Zástupný symbol pro číslo snímku 2">
            <a:extLst>
              <a:ext uri="{FF2B5EF4-FFF2-40B4-BE49-F238E27FC236}">
                <a16:creationId xmlns:a16="http://schemas.microsoft.com/office/drawing/2014/main" id="{E4A83326-2CF8-4F4F-B35B-C6166211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409BBE-0814-487D-98FF-20ADDC7A30ED}" type="slidenum">
              <a:rPr lang="cs-CZ" altLang="cs-CZ" sz="1400"/>
              <a:pPr/>
              <a:t>1</a:t>
            </a:fld>
            <a:endParaRPr lang="cs-CZ" altLang="cs-CZ" sz="1400"/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729B6AAF-84D2-4650-B8E8-6AC06BBC4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19801"/>
            <a:ext cx="4343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Ing. Radovan Smolinský, Ph.D. et Ph.D.</a:t>
            </a:r>
            <a:b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doc. RNDr. Boris Rychnovský, CSc.</a:t>
            </a:r>
          </a:p>
        </p:txBody>
      </p:sp>
      <p:sp>
        <p:nvSpPr>
          <p:cNvPr id="3077" name="Obdélník 4">
            <a:extLst>
              <a:ext uri="{FF2B5EF4-FFF2-40B4-BE49-F238E27FC236}">
                <a16:creationId xmlns:a16="http://schemas.microsoft.com/office/drawing/2014/main" id="{25F97BA2-E137-4937-A05B-095CA0223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687388"/>
            <a:ext cx="727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</a:rPr>
              <a:t>Cvičení – BIp039/01/02/03/04/05 (3x2 h - blokově)</a:t>
            </a:r>
          </a:p>
        </p:txBody>
      </p:sp>
      <p:sp>
        <p:nvSpPr>
          <p:cNvPr id="3078" name="Obdélník 5">
            <a:extLst>
              <a:ext uri="{FF2B5EF4-FFF2-40B4-BE49-F238E27FC236}">
                <a16:creationId xmlns:a16="http://schemas.microsoft.com/office/drawing/2014/main" id="{77B9BC32-80B6-4696-A2E7-8E8603284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27014"/>
            <a:ext cx="8883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bg1"/>
                </a:solidFill>
                <a:latin typeface="Roboto" panose="02000000000000000000" pitchFamily="2" charset="0"/>
              </a:rPr>
              <a:t>BIp039 Obratlovci České republiky</a:t>
            </a:r>
            <a:r>
              <a:rPr lang="cs-CZ" altLang="cs-CZ">
                <a:solidFill>
                  <a:schemeClr val="bg1"/>
                </a:solidFill>
                <a:latin typeface="Roboto" panose="02000000000000000000" pitchFamily="2" charset="0"/>
              </a:rPr>
              <a:t> - determinační praktikum</a:t>
            </a:r>
            <a:endParaRPr lang="en-GB" alt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E192704F-C79B-4D44-8D29-6A460DC7B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30" y="1089164"/>
            <a:ext cx="1158648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Tělo – </a:t>
            </a:r>
            <a:r>
              <a:rPr lang="cs-CZ" altLang="cs-CZ" sz="2400" dirty="0">
                <a:solidFill>
                  <a:schemeClr val="bg1"/>
                </a:solidFill>
              </a:rPr>
              <a:t>tvar (hadovitý, ještěrovitý, želvovitý)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Kůže/šupiny – </a:t>
            </a:r>
            <a:r>
              <a:rPr lang="cs-CZ" altLang="cs-CZ" sz="2400" dirty="0">
                <a:solidFill>
                  <a:schemeClr val="bg1"/>
                </a:solidFill>
              </a:rPr>
              <a:t>hladké, kýlnaté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Krunýř</a:t>
            </a:r>
            <a:r>
              <a:rPr lang="cs-CZ" altLang="cs-CZ" sz="2400" dirty="0">
                <a:solidFill>
                  <a:schemeClr val="bg1"/>
                </a:solidFill>
              </a:rPr>
              <a:t> – přítomnost/absence, tvar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Zuby – </a:t>
            </a:r>
            <a:r>
              <a:rPr lang="cs-CZ" altLang="cs-CZ" sz="2400" dirty="0">
                <a:solidFill>
                  <a:schemeClr val="bg1"/>
                </a:solidFill>
              </a:rPr>
              <a:t>homodontní/heterodontní, přítomnost/absence jedového aparátu</a:t>
            </a:r>
            <a:r>
              <a:rPr lang="cs-CZ" altLang="cs-CZ" sz="2400" b="1" dirty="0">
                <a:solidFill>
                  <a:schemeClr val="bg1"/>
                </a:solidFill>
              </a:rPr>
              <a:t/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Čelisti – </a:t>
            </a:r>
            <a:r>
              <a:rPr lang="cs-CZ" altLang="cs-CZ" sz="2400" dirty="0">
                <a:solidFill>
                  <a:schemeClr val="bg1"/>
                </a:solidFill>
              </a:rPr>
              <a:t>ozubené, neozubené, zobákovité</a:t>
            </a:r>
            <a:r>
              <a:rPr lang="cs-CZ" altLang="cs-CZ" sz="2400" b="1" dirty="0">
                <a:solidFill>
                  <a:schemeClr val="bg1"/>
                </a:solidFill>
              </a:rPr>
              <a:t/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Hlava – </a:t>
            </a:r>
            <a:r>
              <a:rPr lang="cs-CZ" altLang="cs-CZ" sz="2400" dirty="0" err="1">
                <a:solidFill>
                  <a:schemeClr val="bg1"/>
                </a:solidFill>
              </a:rPr>
              <a:t>ošupení</a:t>
            </a:r>
            <a:r>
              <a:rPr lang="cs-CZ" altLang="cs-CZ" sz="2400" dirty="0">
                <a:solidFill>
                  <a:schemeClr val="bg1"/>
                </a:solidFill>
              </a:rPr>
              <a:t>, štítky, </a:t>
            </a:r>
            <a:r>
              <a:rPr lang="cs-CZ" altLang="cs-CZ" sz="2400" dirty="0" err="1">
                <a:solidFill>
                  <a:schemeClr val="bg1"/>
                </a:solidFill>
              </a:rPr>
              <a:t>massetericum</a:t>
            </a:r>
            <a:r>
              <a:rPr lang="cs-CZ" altLang="cs-CZ" sz="2400" b="1" dirty="0">
                <a:solidFill>
                  <a:schemeClr val="bg1"/>
                </a:solidFill>
              </a:rPr>
              <a:t/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Oko </a:t>
            </a:r>
            <a:r>
              <a:rPr lang="cs-CZ" altLang="cs-CZ" sz="2400" dirty="0">
                <a:solidFill>
                  <a:schemeClr val="bg1"/>
                </a:solidFill>
              </a:rPr>
              <a:t>– velikost, umístění, tvar zřítelnice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Končetiny</a:t>
            </a:r>
            <a:r>
              <a:rPr lang="cs-CZ" altLang="cs-CZ" sz="2400" dirty="0">
                <a:solidFill>
                  <a:schemeClr val="bg1"/>
                </a:solidFill>
              </a:rPr>
              <a:t> – přítomnost/absence, prsty volné/srostlé, drápy, blány mezi prsty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Speciální znaky – </a:t>
            </a:r>
            <a:r>
              <a:rPr lang="cs-CZ" altLang="cs-CZ" sz="2400" dirty="0">
                <a:solidFill>
                  <a:schemeClr val="bg1"/>
                </a:solidFill>
              </a:rPr>
              <a:t>exodermální skelet (slepýš), kožní duplikatury, schopnost autotomie ocasu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Skvrny – </a:t>
            </a:r>
            <a:r>
              <a:rPr lang="cs-CZ" altLang="cs-CZ" sz="2400" dirty="0">
                <a:solidFill>
                  <a:schemeClr val="bg1"/>
                </a:solidFill>
              </a:rPr>
              <a:t>velikost, tvar, počet, umístění břicho/záda, světlá/tmavá </a:t>
            </a:r>
            <a:r>
              <a:rPr lang="cs-CZ" altLang="cs-CZ" sz="2400" dirty="0" err="1">
                <a:solidFill>
                  <a:schemeClr val="bg1"/>
                </a:solidFill>
              </a:rPr>
              <a:t>ventrália</a:t>
            </a:r>
            <a:endParaRPr lang="cs-CZ" altLang="cs-CZ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Barva – </a:t>
            </a:r>
            <a:r>
              <a:rPr lang="cs-CZ" altLang="cs-CZ" sz="2400" dirty="0">
                <a:solidFill>
                  <a:schemeClr val="bg1"/>
                </a:solidFill>
              </a:rPr>
              <a:t>výjimečně!!!</a:t>
            </a:r>
          </a:p>
        </p:txBody>
      </p:sp>
      <p:sp>
        <p:nvSpPr>
          <p:cNvPr id="5123" name="Zástupný symbol pro číslo snímku 2">
            <a:extLst>
              <a:ext uri="{FF2B5EF4-FFF2-40B4-BE49-F238E27FC236}">
                <a16:creationId xmlns:a16="http://schemas.microsoft.com/office/drawing/2014/main" id="{1A64216E-BF6B-4747-9F3A-DD0F583B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68FF84-27C4-4202-BC2F-11C019521832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sp>
        <p:nvSpPr>
          <p:cNvPr id="5124" name="TextovéPole 3">
            <a:extLst>
              <a:ext uri="{FF2B5EF4-FFF2-40B4-BE49-F238E27FC236}">
                <a16:creationId xmlns:a16="http://schemas.microsoft.com/office/drawing/2014/main" id="{581707B8-0D21-4DFE-82A2-787C6B4D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1" y="184952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plazy</a:t>
            </a:r>
          </a:p>
        </p:txBody>
      </p:sp>
    </p:spTree>
    <p:extLst>
      <p:ext uri="{BB962C8B-B14F-4D97-AF65-F5344CB8AC3E}">
        <p14:creationId xmlns:p14="http://schemas.microsoft.com/office/powerpoint/2010/main" val="343663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2">
            <a:extLst>
              <a:ext uri="{FF2B5EF4-FFF2-40B4-BE49-F238E27FC236}">
                <a16:creationId xmlns:a16="http://schemas.microsoft.com/office/drawing/2014/main" id="{F851A8F5-0BA0-4B18-B5F7-73801256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7C750-EA06-4B5D-94BC-0BEC10734A50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39BBD97-4D98-4648-87F4-01EB96EC2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5146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4BD2705D-B74B-4936-8352-815E2BE557B2}"/>
              </a:ext>
            </a:extLst>
          </p:cNvPr>
          <p:cNvGrpSpPr/>
          <p:nvPr/>
        </p:nvGrpSpPr>
        <p:grpSpPr>
          <a:xfrm>
            <a:off x="134060" y="131561"/>
            <a:ext cx="8418627" cy="4464235"/>
            <a:chOff x="134060" y="131561"/>
            <a:chExt cx="8418627" cy="4464235"/>
          </a:xfrm>
        </p:grpSpPr>
        <p:pic>
          <p:nvPicPr>
            <p:cNvPr id="6154" name="Picture 10">
              <a:extLst>
                <a:ext uri="{FF2B5EF4-FFF2-40B4-BE49-F238E27FC236}">
                  <a16:creationId xmlns:a16="http://schemas.microsoft.com/office/drawing/2014/main" id="{71A60399-BFE8-4ED4-8852-736FC7606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60" y="131561"/>
              <a:ext cx="8418627" cy="446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81FDBB06-14E2-4318-8DB6-5800A35F16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464" y="2714085"/>
              <a:ext cx="2112886" cy="8145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91049B9A-7E6B-4E6C-B77F-C8F60B214BB7}"/>
                </a:ext>
              </a:extLst>
            </p:cNvPr>
            <p:cNvCxnSpPr>
              <a:cxnSpLocks/>
            </p:cNvCxnSpPr>
            <p:nvPr/>
          </p:nvCxnSpPr>
          <p:spPr>
            <a:xfrm>
              <a:off x="6359903" y="2714085"/>
              <a:ext cx="2192784" cy="8500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2">
            <a:extLst>
              <a:ext uri="{FF2B5EF4-FFF2-40B4-BE49-F238E27FC236}">
                <a16:creationId xmlns:a16="http://schemas.microsoft.com/office/drawing/2014/main" id="{D81EF1B7-D959-4C58-85DD-D6B5947C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DB6736-52CC-4EDD-AEF4-125AC6D3A64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7D73E1C-4EE4-4C22-9794-12CB29214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3" y="3217077"/>
            <a:ext cx="5492317" cy="39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81E70A9B-927A-4393-984F-57D6BBA68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213764"/>
            <a:ext cx="3967231" cy="26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>
            <a:extLst>
              <a:ext uri="{FF2B5EF4-FFF2-40B4-BE49-F238E27FC236}">
                <a16:creationId xmlns:a16="http://schemas.microsoft.com/office/drawing/2014/main" id="{5E611146-5C94-449C-8594-2473C406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3" y="136526"/>
            <a:ext cx="5492317" cy="407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1486188F-482C-412B-BA9E-3ABF21662836}"/>
              </a:ext>
            </a:extLst>
          </p:cNvPr>
          <p:cNvGrpSpPr/>
          <p:nvPr/>
        </p:nvGrpSpPr>
        <p:grpSpPr>
          <a:xfrm>
            <a:off x="6095999" y="144966"/>
            <a:ext cx="4805779" cy="3936498"/>
            <a:chOff x="5850661" y="144965"/>
            <a:chExt cx="5051118" cy="4985367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18DC9ED7-D52E-4B8B-BC28-19CE8A69C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661" y="144965"/>
              <a:ext cx="3275584" cy="498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1EBB852-83FA-4F0A-A354-301E3CF179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850" b="6033"/>
            <a:stretch/>
          </p:blipFill>
          <p:spPr bwMode="auto">
            <a:xfrm>
              <a:off x="9126245" y="144965"/>
              <a:ext cx="1775534" cy="498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Zástupný symbol pro číslo snímku 2">
            <a:extLst>
              <a:ext uri="{FF2B5EF4-FFF2-40B4-BE49-F238E27FC236}">
                <a16:creationId xmlns:a16="http://schemas.microsoft.com/office/drawing/2014/main" id="{02A17BFA-D552-48CC-8E48-B6EC238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665354-7AC1-4155-96F5-8A43E75B06F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096FC94A-73E3-4614-AE47-B27AD1C5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" y="3173358"/>
            <a:ext cx="4173598" cy="368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68764FE9-08DE-4491-A4BD-6BC21146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2" y="87524"/>
            <a:ext cx="5703750" cy="3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FA98E82A-F7F2-4AB2-B9CB-5D58A7B1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18" y="87524"/>
            <a:ext cx="4923409" cy="65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18327F3D-BB2B-4AE7-9D57-9E73B51D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983"/>
            <a:ext cx="12192000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Skupina 5">
            <a:extLst>
              <a:ext uri="{FF2B5EF4-FFF2-40B4-BE49-F238E27FC236}">
                <a16:creationId xmlns:a16="http://schemas.microsoft.com/office/drawing/2014/main" id="{27BD8548-8490-4A72-AF6B-82D67771F49C}"/>
              </a:ext>
            </a:extLst>
          </p:cNvPr>
          <p:cNvGrpSpPr>
            <a:grpSpLocks/>
          </p:cNvGrpSpPr>
          <p:nvPr/>
        </p:nvGrpSpPr>
        <p:grpSpPr bwMode="auto">
          <a:xfrm>
            <a:off x="4305670" y="2681056"/>
            <a:ext cx="7886330" cy="4131685"/>
            <a:chOff x="0" y="47897"/>
            <a:chExt cx="6553200" cy="3276600"/>
          </a:xfrm>
        </p:grpSpPr>
        <p:pic>
          <p:nvPicPr>
            <p:cNvPr id="25605" name="Obrázek 3">
              <a:extLst>
                <a:ext uri="{FF2B5EF4-FFF2-40B4-BE49-F238E27FC236}">
                  <a16:creationId xmlns:a16="http://schemas.microsoft.com/office/drawing/2014/main" id="{D9114900-DAF2-44C5-B2A1-5CE276C0A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7" t="32500" r="17500" b="43750"/>
            <a:stretch>
              <a:fillRect/>
            </a:stretch>
          </p:blipFill>
          <p:spPr bwMode="auto">
            <a:xfrm>
              <a:off x="3276600" y="47897"/>
              <a:ext cx="32766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Obrázek 4">
              <a:extLst>
                <a:ext uri="{FF2B5EF4-FFF2-40B4-BE49-F238E27FC236}">
                  <a16:creationId xmlns:a16="http://schemas.microsoft.com/office/drawing/2014/main" id="{2F15AAE3-8037-4422-BF3B-71A940FA3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33" t="47501" r="42500" b="35001"/>
            <a:stretch>
              <a:fillRect/>
            </a:stretch>
          </p:blipFill>
          <p:spPr bwMode="auto">
            <a:xfrm>
              <a:off x="0" y="47897"/>
              <a:ext cx="32766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2" descr="jesterky1">
            <a:extLst>
              <a:ext uri="{FF2B5EF4-FFF2-40B4-BE49-F238E27FC236}">
                <a16:creationId xmlns:a16="http://schemas.microsoft.com/office/drawing/2014/main" id="{6D29370A-EF8B-4C17-B74E-E7877509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92" y="0"/>
            <a:ext cx="4080008" cy="268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esterky2">
            <a:extLst>
              <a:ext uri="{FF2B5EF4-FFF2-40B4-BE49-F238E27FC236}">
                <a16:creationId xmlns:a16="http://schemas.microsoft.com/office/drawing/2014/main" id="{83C1BD74-8CE3-488E-94E7-00B5F20C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2" t="46844" r="4671" b="38737"/>
          <a:stretch>
            <a:fillRect/>
          </a:stretch>
        </p:blipFill>
        <p:spPr bwMode="auto">
          <a:xfrm>
            <a:off x="4479476" y="0"/>
            <a:ext cx="4021585" cy="268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Lacerta viridis">
            <a:hlinkClick r:id="rId6"/>
            <a:extLst>
              <a:ext uri="{FF2B5EF4-FFF2-40B4-BE49-F238E27FC236}">
                <a16:creationId xmlns:a16="http://schemas.microsoft.com/office/drawing/2014/main" id="{F610B0D4-78B8-40A2-B310-2CDFF6B1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782" cy="34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jesterky2">
            <a:extLst>
              <a:ext uri="{FF2B5EF4-FFF2-40B4-BE49-F238E27FC236}">
                <a16:creationId xmlns:a16="http://schemas.microsoft.com/office/drawing/2014/main" id="{578324BE-D106-4FBE-838F-88225679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3" t="29337" r="4671" b="54201"/>
          <a:stretch>
            <a:fillRect/>
          </a:stretch>
        </p:blipFill>
        <p:spPr bwMode="auto">
          <a:xfrm>
            <a:off x="0" y="3445309"/>
            <a:ext cx="4271513" cy="34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hém klíč pl">
            <a:extLst>
              <a:ext uri="{FF2B5EF4-FFF2-40B4-BE49-F238E27FC236}">
                <a16:creationId xmlns:a16="http://schemas.microsoft.com/office/drawing/2014/main" id="{0BCA4736-9060-41EC-920D-D536B9E5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r="1952"/>
          <a:stretch>
            <a:fillRect/>
          </a:stretch>
        </p:blipFill>
        <p:spPr bwMode="auto">
          <a:xfrm>
            <a:off x="414291" y="205666"/>
            <a:ext cx="11363418" cy="665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E2BFE076-77D9-496C-B44D-46EE30C2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64" y="215962"/>
            <a:ext cx="579824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solidFill>
                  <a:schemeClr val="bg1"/>
                </a:solidFill>
              </a:rPr>
              <a:t>Modelové druhy obojživelníků k determinaci</a:t>
            </a:r>
            <a:r>
              <a:rPr lang="cs-CZ" altLang="cs-CZ" sz="2400" b="1" dirty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Mlok skvrnitý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Čolek horský, čolek obecný, čolek velký (komplex)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Kuňka obecná, Kuňka žlutobřichá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Blatnice skvrnitá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Ropucha obecná, ropucha zelená, ropucha krátkonohá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Rosnička zelená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Skokan hnědý, skokan ostronosý, skokan štíhlý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Skokan skřehotavý, skokan krátkonohý, skokan zelený</a:t>
            </a:r>
          </a:p>
        </p:txBody>
      </p:sp>
      <p:sp>
        <p:nvSpPr>
          <p:cNvPr id="4099" name="Zástupný symbol pro číslo snímku 2">
            <a:extLst>
              <a:ext uri="{FF2B5EF4-FFF2-40B4-BE49-F238E27FC236}">
                <a16:creationId xmlns:a16="http://schemas.microsoft.com/office/drawing/2014/main" id="{A139FE96-18CA-431B-95BB-DAC9981B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B33288-8F2A-4EB8-A35A-938AF1CF7BFC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sp>
        <p:nvSpPr>
          <p:cNvPr id="4100" name="TextovéPole 3">
            <a:extLst>
              <a:ext uri="{FF2B5EF4-FFF2-40B4-BE49-F238E27FC236}">
                <a16:creationId xmlns:a16="http://schemas.microsoft.com/office/drawing/2014/main" id="{D52FD34A-49BF-4461-9488-AF527AD5A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61" y="6077247"/>
            <a:ext cx="3709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Celkem 17 druhů ze 6 čeledí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8B62C-34D5-4472-91A3-D32ADFBAF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297" y="136525"/>
            <a:ext cx="579824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solidFill>
                  <a:schemeClr val="bg1"/>
                </a:solidFill>
              </a:rPr>
              <a:t>Modelové druhy plazů k determinaci</a:t>
            </a:r>
            <a:r>
              <a:rPr lang="cs-CZ" altLang="cs-CZ" sz="2400" b="1" dirty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Ještěrka obecná, zelená, živorodá, zední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Slepýš křehký, slepýš východní (komplex)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Užovka obojková, podplamatá, hladká, stromová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Zmije obecná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Želva bahenní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Želva nádherná (komplex)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Suchozemské želvy rodu </a:t>
            </a:r>
            <a:r>
              <a:rPr lang="cs-CZ" altLang="cs-CZ" sz="2400" i="1" dirty="0">
                <a:solidFill>
                  <a:schemeClr val="bg1"/>
                </a:solidFill>
              </a:rPr>
              <a:t>Testudo</a:t>
            </a:r>
          </a:p>
        </p:txBody>
      </p:sp>
      <p:sp>
        <p:nvSpPr>
          <p:cNvPr id="6" name="TextovéPole 3">
            <a:extLst>
              <a:ext uri="{FF2B5EF4-FFF2-40B4-BE49-F238E27FC236}">
                <a16:creationId xmlns:a16="http://schemas.microsoft.com/office/drawing/2014/main" id="{10E911FA-51E8-43B5-88FC-001CCF13D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924" y="6077246"/>
            <a:ext cx="4894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Celkem 12 (+8) druhů z 5 (+1) čeledí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E192704F-C79B-4D44-8D29-6A460DC7B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30" y="1089164"/>
            <a:ext cx="1158648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Tělo – </a:t>
            </a:r>
            <a:r>
              <a:rPr lang="cs-CZ" altLang="cs-CZ" sz="2400" dirty="0">
                <a:solidFill>
                  <a:schemeClr val="bg1"/>
                </a:solidFill>
              </a:rPr>
              <a:t>tvar (</a:t>
            </a:r>
            <a:r>
              <a:rPr lang="cs-CZ" altLang="cs-CZ" sz="2400" dirty="0" err="1">
                <a:solidFill>
                  <a:schemeClr val="bg1"/>
                </a:solidFill>
              </a:rPr>
              <a:t>akvatická</a:t>
            </a:r>
            <a:r>
              <a:rPr lang="cs-CZ" altLang="cs-CZ" sz="2400" dirty="0">
                <a:solidFill>
                  <a:schemeClr val="bg1"/>
                </a:solidFill>
              </a:rPr>
              <a:t>/terestrická fáze), velikost, “hřeben“, </a:t>
            </a:r>
            <a:r>
              <a:rPr lang="cs-CZ" altLang="cs-CZ" sz="2400" dirty="0" err="1">
                <a:solidFill>
                  <a:schemeClr val="bg1"/>
                </a:solidFill>
              </a:rPr>
              <a:t>žlaznaté</a:t>
            </a:r>
            <a:r>
              <a:rPr lang="cs-CZ" altLang="cs-CZ" sz="2400" dirty="0">
                <a:solidFill>
                  <a:schemeClr val="bg1"/>
                </a:solidFill>
              </a:rPr>
              <a:t> kožní lišty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Kůže – </a:t>
            </a:r>
            <a:r>
              <a:rPr lang="cs-CZ" altLang="cs-CZ" sz="2400" dirty="0">
                <a:solidFill>
                  <a:schemeClr val="bg1"/>
                </a:solidFill>
              </a:rPr>
              <a:t>hladká, přítomnost/absence “bradavic“, přítomnost/absence jedových žláz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Hřeben</a:t>
            </a:r>
            <a:r>
              <a:rPr lang="cs-CZ" altLang="cs-CZ" sz="2400" dirty="0">
                <a:solidFill>
                  <a:schemeClr val="bg1"/>
                </a:solidFill>
              </a:rPr>
              <a:t> – velikost, tvar, přerušení, atd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Ocas – </a:t>
            </a:r>
            <a:r>
              <a:rPr lang="cs-CZ" altLang="cs-CZ" sz="2400" dirty="0">
                <a:solidFill>
                  <a:schemeClr val="bg1"/>
                </a:solidFill>
              </a:rPr>
              <a:t>přítomnost/absence, na průřezu kulatý/zploštěný</a:t>
            </a:r>
            <a:r>
              <a:rPr lang="cs-CZ" altLang="cs-CZ" sz="2400" b="1" dirty="0">
                <a:solidFill>
                  <a:schemeClr val="bg1"/>
                </a:solidFill>
              </a:rPr>
              <a:t/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Ústa – </a:t>
            </a:r>
            <a:r>
              <a:rPr lang="cs-CZ" altLang="cs-CZ" sz="2400" dirty="0">
                <a:solidFill>
                  <a:schemeClr val="bg1"/>
                </a:solidFill>
              </a:rPr>
              <a:t>postaveni, velikost</a:t>
            </a:r>
            <a:r>
              <a:rPr lang="cs-CZ" altLang="cs-CZ" sz="2400" b="1" dirty="0">
                <a:solidFill>
                  <a:schemeClr val="bg1"/>
                </a:solidFill>
              </a:rPr>
              <a:t/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Čelisti – </a:t>
            </a:r>
            <a:r>
              <a:rPr lang="cs-CZ" altLang="cs-CZ" sz="2400" dirty="0">
                <a:solidFill>
                  <a:schemeClr val="bg1"/>
                </a:solidFill>
              </a:rPr>
              <a:t>ozubené, neozubené</a:t>
            </a:r>
            <a:r>
              <a:rPr lang="cs-CZ" altLang="cs-CZ" sz="2400" b="1" dirty="0">
                <a:solidFill>
                  <a:schemeClr val="bg1"/>
                </a:solidFill>
              </a:rPr>
              <a:t/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Hlava – </a:t>
            </a:r>
            <a:r>
              <a:rPr lang="cs-CZ" altLang="cs-CZ" sz="2400" dirty="0">
                <a:solidFill>
                  <a:schemeClr val="bg1"/>
                </a:solidFill>
              </a:rPr>
              <a:t>tvar, velikost, </a:t>
            </a:r>
            <a:r>
              <a:rPr lang="cs-CZ" altLang="cs-CZ" sz="2400" dirty="0" err="1">
                <a:solidFill>
                  <a:schemeClr val="bg1"/>
                </a:solidFill>
              </a:rPr>
              <a:t>parotidy</a:t>
            </a:r>
            <a:r>
              <a:rPr lang="cs-CZ" altLang="cs-CZ" sz="2400" dirty="0">
                <a:solidFill>
                  <a:schemeClr val="bg1"/>
                </a:solidFill>
              </a:rPr>
              <a:t>, rohovinové lišty</a:t>
            </a:r>
            <a:r>
              <a:rPr lang="cs-CZ" altLang="cs-CZ" sz="2400" b="1" dirty="0">
                <a:solidFill>
                  <a:schemeClr val="bg1"/>
                </a:solidFill>
              </a:rPr>
              <a:t/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Oko </a:t>
            </a:r>
            <a:r>
              <a:rPr lang="cs-CZ" altLang="cs-CZ" sz="2400" dirty="0">
                <a:solidFill>
                  <a:schemeClr val="bg1"/>
                </a:solidFill>
              </a:rPr>
              <a:t>– velikost, umístění, tvar zřítelnice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Končetiny</a:t>
            </a:r>
            <a:r>
              <a:rPr lang="cs-CZ" altLang="cs-CZ" sz="2400" dirty="0">
                <a:solidFill>
                  <a:schemeClr val="bg1"/>
                </a:solidFill>
              </a:rPr>
              <a:t> – přítomnost blán/lemů na prstech/mezi prsty, polštářkovité konce prstů, hrabavé/pářící mozoly, poměr délky stehno/holeň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Speciální znaky – </a:t>
            </a:r>
            <a:r>
              <a:rPr lang="cs-CZ" altLang="cs-CZ" sz="2400" dirty="0" err="1">
                <a:solidFill>
                  <a:schemeClr val="bg1"/>
                </a:solidFill>
              </a:rPr>
              <a:t>parotidy</a:t>
            </a:r>
            <a:r>
              <a:rPr lang="cs-CZ" altLang="cs-CZ" sz="2400" dirty="0">
                <a:solidFill>
                  <a:schemeClr val="bg1"/>
                </a:solidFill>
              </a:rPr>
              <a:t>, přísavné terčíky, barva rezonátorů, přítomnost/absence patních hrbolů, jejich velikost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Skvrny – </a:t>
            </a:r>
            <a:r>
              <a:rPr lang="cs-CZ" altLang="cs-CZ" sz="2400" dirty="0">
                <a:solidFill>
                  <a:schemeClr val="bg1"/>
                </a:solidFill>
              </a:rPr>
              <a:t>velikost, tvar, počet, umístění, poměr světlá/tmavá plocha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Barva – </a:t>
            </a:r>
            <a:r>
              <a:rPr lang="cs-CZ" altLang="cs-CZ" sz="2400" dirty="0">
                <a:solidFill>
                  <a:schemeClr val="bg1"/>
                </a:solidFill>
              </a:rPr>
              <a:t>výjimečně!!!</a:t>
            </a:r>
          </a:p>
        </p:txBody>
      </p:sp>
      <p:sp>
        <p:nvSpPr>
          <p:cNvPr id="5123" name="Zástupný symbol pro číslo snímku 2">
            <a:extLst>
              <a:ext uri="{FF2B5EF4-FFF2-40B4-BE49-F238E27FC236}">
                <a16:creationId xmlns:a16="http://schemas.microsoft.com/office/drawing/2014/main" id="{1A64216E-BF6B-4747-9F3A-DD0F583B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68FF84-27C4-4202-BC2F-11C019521832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sp>
        <p:nvSpPr>
          <p:cNvPr id="5124" name="TextovéPole 3">
            <a:extLst>
              <a:ext uri="{FF2B5EF4-FFF2-40B4-BE49-F238E27FC236}">
                <a16:creationId xmlns:a16="http://schemas.microsoft.com/office/drawing/2014/main" id="{581707B8-0D21-4DFE-82A2-787C6B4D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1" y="184952"/>
            <a:ext cx="1787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obojživelníci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1BEDF67D-6267-4232-BEBA-C3DB0562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6" y="159762"/>
            <a:ext cx="5834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Ocasatý obojživelník - morfologie</a:t>
            </a:r>
          </a:p>
        </p:txBody>
      </p:sp>
      <p:sp>
        <p:nvSpPr>
          <p:cNvPr id="5125" name="Zástupný symbol pro číslo snímku 2">
            <a:extLst>
              <a:ext uri="{FF2B5EF4-FFF2-40B4-BE49-F238E27FC236}">
                <a16:creationId xmlns:a16="http://schemas.microsoft.com/office/drawing/2014/main" id="{9934C2AC-D7C0-41D2-9DD8-346BD443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D533E7-C2A0-467C-A9D9-5EE2AC9E3436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sp>
        <p:nvSpPr>
          <p:cNvPr id="5126" name="Obdélník 5">
            <a:extLst>
              <a:ext uri="{FF2B5EF4-FFF2-40B4-BE49-F238E27FC236}">
                <a16:creationId xmlns:a16="http://schemas.microsoft.com/office/drawing/2014/main" id="{84B16D97-B74C-4B7C-B9CB-10B64DF2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169" y="3947557"/>
            <a:ext cx="6137429" cy="278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ZNAKY</a:t>
            </a:r>
            <a:br>
              <a:rPr lang="cs-CZ" altLang="cs-CZ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Parotidy</a:t>
            </a: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Lišty na hlavě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Hřbetní/ocasní lem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Přítomnost/absence a velikost skvrn na těle/břiše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Přítomnost/absence ploutevního lemu kolem prstů zadní končetiny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Tvar ocasu na průřezu – kulatý/laterálně </a:t>
            </a:r>
            <a:r>
              <a:rPr lang="cs-CZ" altLang="cs-CZ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sploštělý</a:t>
            </a:r>
            <a:endParaRPr lang="cs-CZ" altLang="cs-CZ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61078A-5A17-4C0B-88E4-E087085C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6" y="976257"/>
            <a:ext cx="5380561" cy="52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193D5337-8CAF-49BB-AC18-E3CEFD97733F}"/>
                  </a:ext>
                </a:extLst>
              </p14:cNvPr>
              <p14:cNvContentPartPr/>
              <p14:nvPr/>
            </p14:nvContentPartPr>
            <p14:xfrm>
              <a:off x="3932553" y="1819583"/>
              <a:ext cx="360" cy="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193D5337-8CAF-49BB-AC18-E3CEFD9773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4913" y="1783943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4AB4AB6A-D9EC-4533-8204-60EE00844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69" y="390743"/>
            <a:ext cx="5790862" cy="33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1BEDF67D-6267-4232-BEBA-C3DB0562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42" y="120767"/>
            <a:ext cx="5834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Bezocasý obojživelník - morfologie</a:t>
            </a:r>
          </a:p>
        </p:txBody>
      </p:sp>
      <p:sp>
        <p:nvSpPr>
          <p:cNvPr id="5125" name="Zástupný symbol pro číslo snímku 2">
            <a:extLst>
              <a:ext uri="{FF2B5EF4-FFF2-40B4-BE49-F238E27FC236}">
                <a16:creationId xmlns:a16="http://schemas.microsoft.com/office/drawing/2014/main" id="{9934C2AC-D7C0-41D2-9DD8-346BD443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D533E7-C2A0-467C-A9D9-5EE2AC9E3436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sp>
        <p:nvSpPr>
          <p:cNvPr id="5126" name="Obdélník 5">
            <a:extLst>
              <a:ext uri="{FF2B5EF4-FFF2-40B4-BE49-F238E27FC236}">
                <a16:creationId xmlns:a16="http://schemas.microsoft.com/office/drawing/2014/main" id="{84B16D97-B74C-4B7C-B9CB-10B64DF2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473" y="825627"/>
            <a:ext cx="4516215" cy="489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ZNAKY</a:t>
            </a:r>
            <a:endParaRPr lang="cs-CZ" altLang="cs-CZ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Parotidy</a:t>
            </a:r>
            <a:endParaRPr lang="cs-CZ" altLang="cs-CZ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Přísavkovité rozšíření konců prstů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Pářící mozoly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Postavení očí na hlavě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Žlaznaté</a:t>
            </a: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/kožní lišty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Bradavice na těle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Poměr délky stehno/holeň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Velikost patních hrbolů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Délka blány na nejdelším prstu zadní končetiny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Párový/nepárový rezonátor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Přítomnost/absence tmavé skvrny (</a:t>
            </a:r>
            <a:r>
              <a:rPr lang="cs-CZ" altLang="cs-CZ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akvatičtí</a:t>
            </a: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/terestričtí) skokani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Rovné/klenuté čelo (blatnice)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3534C1-CA02-4D76-991E-E2002B4E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7" y="848987"/>
            <a:ext cx="6205491" cy="59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FE32C09D-7F83-4C65-8D89-8356A9329BD3}"/>
                  </a:ext>
                </a:extLst>
              </p14:cNvPr>
              <p14:cNvContentPartPr/>
              <p14:nvPr/>
            </p14:nvContentPartPr>
            <p14:xfrm>
              <a:off x="2991513" y="2147788"/>
              <a:ext cx="294480" cy="55260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FE32C09D-7F83-4C65-8D89-8356A9329B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2513" y="2139148"/>
                <a:ext cx="31212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2C9E276-5789-461F-B5EB-1EC7FC662585}"/>
                  </a:ext>
                </a:extLst>
              </p14:cNvPr>
              <p14:cNvContentPartPr/>
              <p14:nvPr/>
            </p14:nvContentPartPr>
            <p14:xfrm>
              <a:off x="3523233" y="2123308"/>
              <a:ext cx="357840" cy="5947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2C9E276-5789-461F-B5EB-1EC7FC6625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4593" y="2114308"/>
                <a:ext cx="375480" cy="61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Skupina 7">
            <a:extLst>
              <a:ext uri="{FF2B5EF4-FFF2-40B4-BE49-F238E27FC236}">
                <a16:creationId xmlns:a16="http://schemas.microsoft.com/office/drawing/2014/main" id="{92860C4B-1F22-4FAB-8199-3CF611CACDF5}"/>
              </a:ext>
            </a:extLst>
          </p:cNvPr>
          <p:cNvGrpSpPr/>
          <p:nvPr/>
        </p:nvGrpSpPr>
        <p:grpSpPr>
          <a:xfrm>
            <a:off x="1738353" y="2093068"/>
            <a:ext cx="615240" cy="490320"/>
            <a:chOff x="1738353" y="2093068"/>
            <a:chExt cx="61524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Rukopis 3">
                  <a:extLst>
                    <a:ext uri="{FF2B5EF4-FFF2-40B4-BE49-F238E27FC236}">
                      <a16:creationId xmlns:a16="http://schemas.microsoft.com/office/drawing/2014/main" id="{C0EC277F-4304-411E-9CAD-62D94DCCEE78}"/>
                    </a:ext>
                  </a:extLst>
                </p14:cNvPr>
                <p14:cNvContentPartPr/>
                <p14:nvPr/>
              </p14:nvContentPartPr>
              <p14:xfrm>
                <a:off x="1738353" y="2385388"/>
                <a:ext cx="140400" cy="198000"/>
              </p14:xfrm>
            </p:contentPart>
          </mc:Choice>
          <mc:Fallback xmlns="">
            <p:pic>
              <p:nvPicPr>
                <p:cNvPr id="4" name="Rukopis 3">
                  <a:extLst>
                    <a:ext uri="{FF2B5EF4-FFF2-40B4-BE49-F238E27FC236}">
                      <a16:creationId xmlns:a16="http://schemas.microsoft.com/office/drawing/2014/main" id="{C0EC277F-4304-411E-9CAD-62D94DCCEE7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29713" y="2376748"/>
                  <a:ext cx="158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6BF3D3BF-4F31-4865-A458-0C4E6A662C24}"/>
                    </a:ext>
                  </a:extLst>
                </p14:cNvPr>
                <p14:cNvContentPartPr/>
                <p14:nvPr/>
              </p14:nvContentPartPr>
              <p14:xfrm>
                <a:off x="1848873" y="2154628"/>
                <a:ext cx="159120" cy="10008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6BF3D3BF-4F31-4865-A458-0C4E6A662C2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40233" y="2145988"/>
                  <a:ext cx="176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C5137414-E449-4906-A8B8-5AC88666AED4}"/>
                    </a:ext>
                  </a:extLst>
                </p14:cNvPr>
                <p14:cNvContentPartPr/>
                <p14:nvPr/>
              </p14:nvContentPartPr>
              <p14:xfrm>
                <a:off x="2203473" y="2093068"/>
                <a:ext cx="150120" cy="11772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C5137414-E449-4906-A8B8-5AC88666AED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94833" y="2084428"/>
                  <a:ext cx="16776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14A87577-9D49-4D04-AB14-F3004E0106FD}"/>
                  </a:ext>
                </a:extLst>
              </p14:cNvPr>
              <p14:cNvContentPartPr/>
              <p14:nvPr/>
            </p14:nvContentPartPr>
            <p14:xfrm>
              <a:off x="2599113" y="2172628"/>
              <a:ext cx="145080" cy="11772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14A87577-9D49-4D04-AB14-F3004E0106F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90113" y="2163988"/>
                <a:ext cx="1627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A1111E6D-3AFA-4596-8FC6-BC332616DA01}"/>
                  </a:ext>
                </a:extLst>
              </p14:cNvPr>
              <p14:cNvContentPartPr/>
              <p14:nvPr/>
            </p14:nvContentPartPr>
            <p14:xfrm>
              <a:off x="1027353" y="6471028"/>
              <a:ext cx="103680" cy="10908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A1111E6D-3AFA-4596-8FC6-BC332616DA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8713" y="6462028"/>
                <a:ext cx="1213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3A55BEF-DB5A-44D7-951E-F1C3B13F9A4B}"/>
                  </a:ext>
                </a:extLst>
              </p14:cNvPr>
              <p14:cNvContentPartPr/>
              <p14:nvPr/>
            </p14:nvContentPartPr>
            <p14:xfrm>
              <a:off x="650793" y="6185908"/>
              <a:ext cx="128160" cy="144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3A55BEF-DB5A-44D7-951E-F1C3B13F9A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1793" y="6177268"/>
                <a:ext cx="1458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81AB5F4B-0493-4F8C-AF45-00CE7DD03A09}"/>
                  </a:ext>
                </a:extLst>
              </p14:cNvPr>
              <p14:cNvContentPartPr/>
              <p14:nvPr/>
            </p14:nvContentPartPr>
            <p14:xfrm>
              <a:off x="995313" y="5963788"/>
              <a:ext cx="133200" cy="12060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81AB5F4B-0493-4F8C-AF45-00CE7DD03A0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6313" y="5954788"/>
                <a:ext cx="150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6361D595-57B3-440C-BA92-B6531177B8F1}"/>
                  </a:ext>
                </a:extLst>
              </p14:cNvPr>
              <p14:cNvContentPartPr/>
              <p14:nvPr/>
            </p14:nvContentPartPr>
            <p14:xfrm>
              <a:off x="1392753" y="5901148"/>
              <a:ext cx="126720" cy="10044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6361D595-57B3-440C-BA92-B6531177B8F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83753" y="5892148"/>
                <a:ext cx="144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22FA3018-95F0-4F2F-8822-F0EB7EFE3604}"/>
                  </a:ext>
                </a:extLst>
              </p14:cNvPr>
              <p14:cNvContentPartPr/>
              <p14:nvPr/>
            </p14:nvContentPartPr>
            <p14:xfrm>
              <a:off x="1802433" y="5896468"/>
              <a:ext cx="141480" cy="1227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22FA3018-95F0-4F2F-8822-F0EB7EFE360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93433" y="5887468"/>
                <a:ext cx="159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FF48353F-200C-4D0C-9751-597E92450AEF}"/>
                  </a:ext>
                </a:extLst>
              </p14:cNvPr>
              <p14:cNvContentPartPr/>
              <p14:nvPr/>
            </p14:nvContentPartPr>
            <p14:xfrm>
              <a:off x="3019233" y="2849428"/>
              <a:ext cx="30240" cy="770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FF48353F-200C-4D0C-9751-597E92450AE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10593" y="2840788"/>
                <a:ext cx="4788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Skupina 33">
            <a:extLst>
              <a:ext uri="{FF2B5EF4-FFF2-40B4-BE49-F238E27FC236}">
                <a16:creationId xmlns:a16="http://schemas.microsoft.com/office/drawing/2014/main" id="{BEBEC987-D506-43DF-A232-10B995B65185}"/>
              </a:ext>
            </a:extLst>
          </p:cNvPr>
          <p:cNvGrpSpPr/>
          <p:nvPr/>
        </p:nvGrpSpPr>
        <p:grpSpPr>
          <a:xfrm>
            <a:off x="2867313" y="3080188"/>
            <a:ext cx="120960" cy="156600"/>
            <a:chOff x="2867313" y="3080188"/>
            <a:chExt cx="12096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F9B566EB-53F1-4F51-9116-271514E66BCF}"/>
                    </a:ext>
                  </a:extLst>
                </p14:cNvPr>
                <p14:cNvContentPartPr/>
                <p14:nvPr/>
              </p14:nvContentPartPr>
              <p14:xfrm>
                <a:off x="2964153" y="3080188"/>
                <a:ext cx="24120" cy="579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F9B566EB-53F1-4F51-9116-271514E66B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55513" y="3071548"/>
                  <a:ext cx="41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ADA0938E-8316-43C9-828F-CFB9AD41BFEC}"/>
                    </a:ext>
                  </a:extLst>
                </p14:cNvPr>
                <p14:cNvContentPartPr/>
                <p14:nvPr/>
              </p14:nvContentPartPr>
              <p14:xfrm>
                <a:off x="2867313" y="3195748"/>
                <a:ext cx="60120" cy="4104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ADA0938E-8316-43C9-828F-CFB9AD41BF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58313" y="3186748"/>
                  <a:ext cx="7776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A1E2DA72-E894-48A3-8577-C58348111B54}"/>
                  </a:ext>
                </a:extLst>
              </p14:cNvPr>
              <p14:cNvContentPartPr/>
              <p14:nvPr/>
            </p14:nvContentPartPr>
            <p14:xfrm>
              <a:off x="2875953" y="2858428"/>
              <a:ext cx="12600" cy="3348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A1E2DA72-E894-48A3-8577-C58348111B5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67313" y="2849428"/>
                <a:ext cx="30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C84BAACC-7ED9-4D85-9697-8AD1EBCE45A4}"/>
                  </a:ext>
                </a:extLst>
              </p14:cNvPr>
              <p14:cNvContentPartPr/>
              <p14:nvPr/>
            </p14:nvContentPartPr>
            <p14:xfrm>
              <a:off x="3293193" y="3542068"/>
              <a:ext cx="26280" cy="3852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C84BAACC-7ED9-4D85-9697-8AD1EBCE45A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84553" y="3533068"/>
                <a:ext cx="4392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Skupina 32">
            <a:extLst>
              <a:ext uri="{FF2B5EF4-FFF2-40B4-BE49-F238E27FC236}">
                <a16:creationId xmlns:a16="http://schemas.microsoft.com/office/drawing/2014/main" id="{72B0A503-2CC2-409A-8564-131F6D2DCBEC}"/>
              </a:ext>
            </a:extLst>
          </p:cNvPr>
          <p:cNvGrpSpPr/>
          <p:nvPr/>
        </p:nvGrpSpPr>
        <p:grpSpPr>
          <a:xfrm>
            <a:off x="3319833" y="3701908"/>
            <a:ext cx="102600" cy="97560"/>
            <a:chOff x="3319833" y="3701908"/>
            <a:chExt cx="10260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8C8AF1E6-6691-4D8E-B0F4-65DB26B21443}"/>
                    </a:ext>
                  </a:extLst>
                </p14:cNvPr>
                <p14:cNvContentPartPr/>
                <p14:nvPr/>
              </p14:nvContentPartPr>
              <p14:xfrm>
                <a:off x="3319833" y="3701908"/>
                <a:ext cx="3960" cy="2412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8C8AF1E6-6691-4D8E-B0F4-65DB26B214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10833" y="3692908"/>
                  <a:ext cx="21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66A15F7E-42D2-4EA3-BC86-F6495E825F31}"/>
                    </a:ext>
                  </a:extLst>
                </p14:cNvPr>
                <p14:cNvContentPartPr/>
                <p14:nvPr/>
              </p14:nvContentPartPr>
              <p14:xfrm>
                <a:off x="3399753" y="3780028"/>
                <a:ext cx="22680" cy="1944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66A15F7E-42D2-4EA3-BC86-F6495E825F3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91113" y="3771028"/>
                  <a:ext cx="4032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DB2E7776-82B2-41FB-9410-AD93F012F153}"/>
                  </a:ext>
                </a:extLst>
              </p14:cNvPr>
              <p14:cNvContentPartPr/>
              <p14:nvPr/>
            </p14:nvContentPartPr>
            <p14:xfrm>
              <a:off x="3089073" y="3663388"/>
              <a:ext cx="9000" cy="11844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DB2E7776-82B2-41FB-9410-AD93F012F1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80433" y="3654748"/>
                <a:ext cx="26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80943811-9F71-4112-A883-64D2774814BF}"/>
                  </a:ext>
                </a:extLst>
              </p14:cNvPr>
              <p14:cNvContentPartPr/>
              <p14:nvPr/>
            </p14:nvContentPartPr>
            <p14:xfrm>
              <a:off x="3051993" y="3534868"/>
              <a:ext cx="10800" cy="2520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80943811-9F71-4112-A883-64D2774814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42993" y="3525868"/>
                <a:ext cx="284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9E2EA2DB-09CF-40BF-9EEE-C87BA491FBE8}"/>
                  </a:ext>
                </a:extLst>
              </p14:cNvPr>
              <p14:cNvContentPartPr/>
              <p14:nvPr/>
            </p14:nvContentPartPr>
            <p14:xfrm>
              <a:off x="2893593" y="3502828"/>
              <a:ext cx="360" cy="2160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9E2EA2DB-09CF-40BF-9EEE-C87BA491FBE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84953" y="3493828"/>
                <a:ext cx="180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13BB77B8-0E0E-40FB-85AF-6729984A1A26}"/>
                  </a:ext>
                </a:extLst>
              </p14:cNvPr>
              <p14:cNvContentPartPr/>
              <p14:nvPr/>
            </p14:nvContentPartPr>
            <p14:xfrm>
              <a:off x="3009153" y="3343708"/>
              <a:ext cx="25920" cy="6552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13BB77B8-0E0E-40FB-85AF-6729984A1A2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00153" y="3334708"/>
                <a:ext cx="4356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Skupina 31">
            <a:extLst>
              <a:ext uri="{FF2B5EF4-FFF2-40B4-BE49-F238E27FC236}">
                <a16:creationId xmlns:a16="http://schemas.microsoft.com/office/drawing/2014/main" id="{8A0D9356-DFE6-447A-A2FD-C312FCF3F145}"/>
              </a:ext>
            </a:extLst>
          </p:cNvPr>
          <p:cNvGrpSpPr/>
          <p:nvPr/>
        </p:nvGrpSpPr>
        <p:grpSpPr>
          <a:xfrm>
            <a:off x="3195633" y="2770948"/>
            <a:ext cx="169200" cy="620280"/>
            <a:chOff x="3195633" y="2770948"/>
            <a:chExt cx="16920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9BA5449B-918A-4A2B-97DA-AE1578EE1AEB}"/>
                    </a:ext>
                  </a:extLst>
                </p14:cNvPr>
                <p14:cNvContentPartPr/>
                <p14:nvPr/>
              </p14:nvContentPartPr>
              <p14:xfrm>
                <a:off x="3230913" y="2920348"/>
                <a:ext cx="22680" cy="4680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9BA5449B-918A-4A2B-97DA-AE1578EE1A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21913" y="2911708"/>
                  <a:ext cx="40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1EDD0A5D-46B3-44C8-8694-121EA1AEBE6E}"/>
                    </a:ext>
                  </a:extLst>
                </p14:cNvPr>
                <p14:cNvContentPartPr/>
                <p14:nvPr/>
              </p14:nvContentPartPr>
              <p14:xfrm>
                <a:off x="3195633" y="3158308"/>
                <a:ext cx="63720" cy="3888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1EDD0A5D-46B3-44C8-8694-121EA1AEBE6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86993" y="3149668"/>
                  <a:ext cx="81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8BC40371-0F9E-48D3-80CD-67BB4E2F4B45}"/>
                    </a:ext>
                  </a:extLst>
                </p14:cNvPr>
                <p14:cNvContentPartPr/>
                <p14:nvPr/>
              </p14:nvContentPartPr>
              <p14:xfrm>
                <a:off x="3213273" y="3356308"/>
                <a:ext cx="37080" cy="3492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8BC40371-0F9E-48D3-80CD-67BB4E2F4B4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04273" y="3347668"/>
                  <a:ext cx="54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214DD757-DA26-45D6-B137-8664BCD84DB0}"/>
                    </a:ext>
                  </a:extLst>
                </p14:cNvPr>
                <p14:cNvContentPartPr/>
                <p14:nvPr/>
              </p14:nvContentPartPr>
              <p14:xfrm>
                <a:off x="3364113" y="3247228"/>
                <a:ext cx="360" cy="5544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214DD757-DA26-45D6-B137-8664BCD84DB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55473" y="3238228"/>
                  <a:ext cx="18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676925CE-3F19-4CE1-BB55-D53ECB73C8D9}"/>
                    </a:ext>
                  </a:extLst>
                </p14:cNvPr>
                <p14:cNvContentPartPr/>
                <p14:nvPr/>
              </p14:nvContentPartPr>
              <p14:xfrm>
                <a:off x="3346473" y="3004588"/>
                <a:ext cx="8280" cy="7632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676925CE-3F19-4CE1-BB55-D53ECB73C8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37833" y="2995588"/>
                  <a:ext cx="25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BF5252E4-4466-48E1-BD7A-549D55618F5A}"/>
                    </a:ext>
                  </a:extLst>
                </p14:cNvPr>
                <p14:cNvContentPartPr/>
                <p14:nvPr/>
              </p14:nvContentPartPr>
              <p14:xfrm>
                <a:off x="3355473" y="2770948"/>
                <a:ext cx="9360" cy="7884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BF5252E4-4466-48E1-BD7A-549D55618F5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46473" y="2761948"/>
                  <a:ext cx="2700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5A56510C-9D07-4B2B-9329-A296D364139F}"/>
                  </a:ext>
                </a:extLst>
              </p14:cNvPr>
              <p14:cNvContentPartPr/>
              <p14:nvPr/>
            </p14:nvContentPartPr>
            <p14:xfrm>
              <a:off x="3337833" y="2645308"/>
              <a:ext cx="360" cy="36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5A56510C-9D07-4B2B-9329-A296D364139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28833" y="26363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737A4BA2-2A87-4F66-B722-025A739FA79A}"/>
                  </a:ext>
                </a:extLst>
              </p14:cNvPr>
              <p14:cNvContentPartPr/>
              <p14:nvPr/>
            </p14:nvContentPartPr>
            <p14:xfrm>
              <a:off x="3373113" y="3985588"/>
              <a:ext cx="360" cy="936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737A4BA2-2A87-4F66-B722-025A739FA79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64113" y="3976948"/>
                <a:ext cx="1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68C2EF3E-B84E-476E-88E2-D45EAAAAB0D8}"/>
                  </a:ext>
                </a:extLst>
              </p14:cNvPr>
              <p14:cNvContentPartPr/>
              <p14:nvPr/>
            </p14:nvContentPartPr>
            <p14:xfrm>
              <a:off x="3174393" y="3939868"/>
              <a:ext cx="12960" cy="1080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68C2EF3E-B84E-476E-88E2-D45EAAAAB0D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65393" y="3930868"/>
                <a:ext cx="306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57A06D8B-7712-447D-97ED-22CD2DA19F5F}"/>
                  </a:ext>
                </a:extLst>
              </p14:cNvPr>
              <p14:cNvContentPartPr/>
              <p14:nvPr/>
            </p14:nvContentPartPr>
            <p14:xfrm>
              <a:off x="3089073" y="3843748"/>
              <a:ext cx="360" cy="36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57A06D8B-7712-447D-97ED-22CD2DA19F5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80433" y="38347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EF4A372D-33C3-42A5-94C3-83EF3FE5EB72}"/>
                  </a:ext>
                </a:extLst>
              </p14:cNvPr>
              <p14:cNvContentPartPr/>
              <p14:nvPr/>
            </p14:nvContentPartPr>
            <p14:xfrm>
              <a:off x="3168633" y="2219068"/>
              <a:ext cx="360" cy="36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EF4A372D-33C3-42A5-94C3-83EF3FE5EB7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50993" y="218342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8C406BED-620D-4CA9-9413-3152CA5C153D}"/>
                  </a:ext>
                </a:extLst>
              </p14:cNvPr>
              <p14:cNvContentPartPr/>
              <p14:nvPr/>
            </p14:nvContentPartPr>
            <p14:xfrm>
              <a:off x="2997273" y="2155348"/>
              <a:ext cx="284040" cy="508680"/>
            </p14:xfrm>
          </p:contentPart>
        </mc:Choice>
        <mc:Fallback xmlns=""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8C406BED-620D-4CA9-9413-3152CA5C153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79273" y="2119708"/>
                <a:ext cx="31968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293C35CF-7BFB-443A-B0E0-166E20986A93}"/>
                  </a:ext>
                </a:extLst>
              </p14:cNvPr>
              <p14:cNvContentPartPr/>
              <p14:nvPr/>
            </p14:nvContentPartPr>
            <p14:xfrm>
              <a:off x="3539073" y="2166508"/>
              <a:ext cx="326160" cy="522000"/>
            </p14:xfrm>
          </p:contentPart>
        </mc:Choice>
        <mc:Fallback xmlns=""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293C35CF-7BFB-443A-B0E0-166E20986A9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21073" y="2130868"/>
                <a:ext cx="36180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4F247B23-FFF2-4D3C-8517-4527C486233F}"/>
                  </a:ext>
                </a:extLst>
              </p14:cNvPr>
              <p14:cNvContentPartPr/>
              <p14:nvPr/>
            </p14:nvContentPartPr>
            <p14:xfrm>
              <a:off x="1754553" y="2404828"/>
              <a:ext cx="99720" cy="121680"/>
            </p14:xfrm>
          </p:contentPart>
        </mc:Choice>
        <mc:Fallback xmlns=""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4F247B23-FFF2-4D3C-8517-4527C48623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36913" y="2368828"/>
                <a:ext cx="135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5DADD663-9327-4BF4-A1F4-BCE048DCD441}"/>
                  </a:ext>
                </a:extLst>
              </p14:cNvPr>
              <p14:cNvContentPartPr/>
              <p14:nvPr/>
            </p14:nvContentPartPr>
            <p14:xfrm>
              <a:off x="1752393" y="2515348"/>
              <a:ext cx="67320" cy="14760"/>
            </p14:xfrm>
          </p:contentPart>
        </mc:Choice>
        <mc:Fallback xmlns=""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5DADD663-9327-4BF4-A1F4-BCE048DCD44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34753" y="2479708"/>
                <a:ext cx="1029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B353416A-62F2-4860-ACEC-13908D34B3D4}"/>
                  </a:ext>
                </a:extLst>
              </p14:cNvPr>
              <p14:cNvContentPartPr/>
              <p14:nvPr/>
            </p14:nvContentPartPr>
            <p14:xfrm>
              <a:off x="1880193" y="2183068"/>
              <a:ext cx="82800" cy="11520"/>
            </p14:xfrm>
          </p:contentPart>
        </mc:Choice>
        <mc:Fallback xmlns=""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B353416A-62F2-4860-ACEC-13908D34B3D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62193" y="2147428"/>
                <a:ext cx="1184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Rukopis 45">
                <a:extLst>
                  <a:ext uri="{FF2B5EF4-FFF2-40B4-BE49-F238E27FC236}">
                    <a16:creationId xmlns:a16="http://schemas.microsoft.com/office/drawing/2014/main" id="{65DBB803-A262-46AE-898C-17743AF3774F}"/>
                  </a:ext>
                </a:extLst>
              </p14:cNvPr>
              <p14:cNvContentPartPr/>
              <p14:nvPr/>
            </p14:nvContentPartPr>
            <p14:xfrm>
              <a:off x="2211753" y="2112148"/>
              <a:ext cx="106920" cy="60480"/>
            </p14:xfrm>
          </p:contentPart>
        </mc:Choice>
        <mc:Fallback xmlns="">
          <p:pic>
            <p:nvPicPr>
              <p:cNvPr id="46" name="Rukopis 45">
                <a:extLst>
                  <a:ext uri="{FF2B5EF4-FFF2-40B4-BE49-F238E27FC236}">
                    <a16:creationId xmlns:a16="http://schemas.microsoft.com/office/drawing/2014/main" id="{65DBB803-A262-46AE-898C-17743AF3774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94113" y="2076508"/>
                <a:ext cx="142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7" name="Rukopis 46">
                <a:extLst>
                  <a:ext uri="{FF2B5EF4-FFF2-40B4-BE49-F238E27FC236}">
                    <a16:creationId xmlns:a16="http://schemas.microsoft.com/office/drawing/2014/main" id="{14B70900-DF35-4B54-86BE-A2CFBF5808CD}"/>
                  </a:ext>
                </a:extLst>
              </p14:cNvPr>
              <p14:cNvContentPartPr/>
              <p14:nvPr/>
            </p14:nvContentPartPr>
            <p14:xfrm>
              <a:off x="2623593" y="2200708"/>
              <a:ext cx="75600" cy="45000"/>
            </p14:xfrm>
          </p:contentPart>
        </mc:Choice>
        <mc:Fallback xmlns="">
          <p:pic>
            <p:nvPicPr>
              <p:cNvPr id="47" name="Rukopis 46">
                <a:extLst>
                  <a:ext uri="{FF2B5EF4-FFF2-40B4-BE49-F238E27FC236}">
                    <a16:creationId xmlns:a16="http://schemas.microsoft.com/office/drawing/2014/main" id="{14B70900-DF35-4B54-86BE-A2CFBF5808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05593" y="2165068"/>
                <a:ext cx="1112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Rukopis 47">
                <a:extLst>
                  <a:ext uri="{FF2B5EF4-FFF2-40B4-BE49-F238E27FC236}">
                    <a16:creationId xmlns:a16="http://schemas.microsoft.com/office/drawing/2014/main" id="{0BDD383D-3644-4098-B2D8-CE65CA7EAB75}"/>
                  </a:ext>
                </a:extLst>
              </p14:cNvPr>
              <p14:cNvContentPartPr/>
              <p14:nvPr/>
            </p14:nvContentPartPr>
            <p14:xfrm>
              <a:off x="1829793" y="5916628"/>
              <a:ext cx="60840" cy="38520"/>
            </p14:xfrm>
          </p:contentPart>
        </mc:Choice>
        <mc:Fallback xmlns="">
          <p:pic>
            <p:nvPicPr>
              <p:cNvPr id="48" name="Rukopis 47">
                <a:extLst>
                  <a:ext uri="{FF2B5EF4-FFF2-40B4-BE49-F238E27FC236}">
                    <a16:creationId xmlns:a16="http://schemas.microsoft.com/office/drawing/2014/main" id="{0BDD383D-3644-4098-B2D8-CE65CA7EAB7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12153" y="5880988"/>
                <a:ext cx="964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Rukopis 48">
                <a:extLst>
                  <a:ext uri="{FF2B5EF4-FFF2-40B4-BE49-F238E27FC236}">
                    <a16:creationId xmlns:a16="http://schemas.microsoft.com/office/drawing/2014/main" id="{3247D05F-BF29-4BED-B55D-786F5B4A23BD}"/>
                  </a:ext>
                </a:extLst>
              </p14:cNvPr>
              <p14:cNvContentPartPr/>
              <p14:nvPr/>
            </p14:nvContentPartPr>
            <p14:xfrm>
              <a:off x="1431993" y="5912308"/>
              <a:ext cx="56520" cy="52920"/>
            </p14:xfrm>
          </p:contentPart>
        </mc:Choice>
        <mc:Fallback xmlns="">
          <p:pic>
            <p:nvPicPr>
              <p:cNvPr id="49" name="Rukopis 48">
                <a:extLst>
                  <a:ext uri="{FF2B5EF4-FFF2-40B4-BE49-F238E27FC236}">
                    <a16:creationId xmlns:a16="http://schemas.microsoft.com/office/drawing/2014/main" id="{3247D05F-BF29-4BED-B55D-786F5B4A2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414353" y="5876308"/>
                <a:ext cx="92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2E2294AB-05C6-4881-B2DA-38DC120A8EED}"/>
                  </a:ext>
                </a:extLst>
              </p14:cNvPr>
              <p14:cNvContentPartPr/>
              <p14:nvPr/>
            </p14:nvContentPartPr>
            <p14:xfrm>
              <a:off x="1029513" y="5974228"/>
              <a:ext cx="70200" cy="8100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2E2294AB-05C6-4881-B2DA-38DC120A8EE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11513" y="5938228"/>
                <a:ext cx="1058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B2847868-C262-4F82-8094-1D1CD7773D53}"/>
                  </a:ext>
                </a:extLst>
              </p14:cNvPr>
              <p14:cNvContentPartPr/>
              <p14:nvPr/>
            </p14:nvContentPartPr>
            <p14:xfrm>
              <a:off x="630633" y="6179428"/>
              <a:ext cx="131040" cy="84960"/>
            </p14:xfrm>
          </p:contentPart>
        </mc:Choice>
        <mc:Fallback xmlns=""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B2847868-C262-4F82-8094-1D1CD7773D5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2633" y="6143788"/>
                <a:ext cx="1666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09A98AEF-2475-4670-BDE5-229CC2C29DB6}"/>
                  </a:ext>
                </a:extLst>
              </p14:cNvPr>
              <p14:cNvContentPartPr/>
              <p14:nvPr/>
            </p14:nvContentPartPr>
            <p14:xfrm>
              <a:off x="1023393" y="6489388"/>
              <a:ext cx="42840" cy="6228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09A98AEF-2475-4670-BDE5-229CC2C29DB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05753" y="6453388"/>
                <a:ext cx="784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1A92BB96-AE2E-4569-A305-80BF848C365B}"/>
                  </a:ext>
                </a:extLst>
              </p14:cNvPr>
              <p14:cNvContentPartPr/>
              <p14:nvPr/>
            </p14:nvContentPartPr>
            <p14:xfrm>
              <a:off x="2068113" y="6417028"/>
              <a:ext cx="285480" cy="137160"/>
            </p14:xfrm>
          </p:contentPart>
        </mc:Choice>
        <mc:Fallback xmlns=""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1A92BB96-AE2E-4569-A305-80BF848C365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050473" y="6381388"/>
                <a:ext cx="3211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9857F8B1-09B1-47DC-903F-286941C16235}"/>
                  </a:ext>
                </a:extLst>
              </p14:cNvPr>
              <p14:cNvContentPartPr/>
              <p14:nvPr/>
            </p14:nvContentPartPr>
            <p14:xfrm>
              <a:off x="4421073" y="6333148"/>
              <a:ext cx="381600" cy="18504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9857F8B1-09B1-47DC-903F-286941C1623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03073" y="6297148"/>
                <a:ext cx="4172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270730C0-E86C-4332-B77F-E094F42DBC5A}"/>
                  </a:ext>
                </a:extLst>
              </p14:cNvPr>
              <p14:cNvContentPartPr/>
              <p14:nvPr/>
            </p14:nvContentPartPr>
            <p14:xfrm>
              <a:off x="4216593" y="2365948"/>
              <a:ext cx="188640" cy="17856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270730C0-E86C-4332-B77F-E094F42DBC5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98593" y="2329948"/>
                <a:ext cx="2242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60B9D3DA-F0F0-4CFC-A174-DA1381F4EF3B}"/>
                  </a:ext>
                </a:extLst>
              </p14:cNvPr>
              <p14:cNvContentPartPr/>
              <p14:nvPr/>
            </p14:nvContentPartPr>
            <p14:xfrm>
              <a:off x="2447553" y="2394028"/>
              <a:ext cx="211320" cy="16992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60B9D3DA-F0F0-4CFC-A174-DA1381F4EF3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29553" y="2358388"/>
                <a:ext cx="246960" cy="2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544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574798FD-3B1D-449F-9D9F-069A2E781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73239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chemeClr val="bg1"/>
                </a:solidFill>
                <a:cs typeface="Arial" charset="0"/>
              </a:rPr>
              <a:t>Terestričtí (hnědí) vs. </a:t>
            </a:r>
            <a:r>
              <a:rPr lang="cs-CZ" sz="2000" b="1" dirty="0" err="1">
                <a:solidFill>
                  <a:schemeClr val="bg1"/>
                </a:solidFill>
                <a:cs typeface="Arial" charset="0"/>
              </a:rPr>
              <a:t>akvatičtí</a:t>
            </a:r>
            <a:r>
              <a:rPr lang="cs-CZ" sz="2000" b="1" dirty="0">
                <a:solidFill>
                  <a:schemeClr val="bg1"/>
                </a:solidFill>
                <a:cs typeface="Arial" charset="0"/>
              </a:rPr>
              <a:t> (zelení) skokani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bg1"/>
                </a:solidFill>
                <a:cs typeface="Arial" charset="0"/>
              </a:rPr>
              <a:t>styl života, zbarvení, období rozmnožování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bg1"/>
                </a:solidFill>
                <a:cs typeface="Arial" charset="0"/>
              </a:rPr>
              <a:t>terestričtí: tmavá spánková skvrna, hrdelní vnitřní rezonátor (tichý hlas), oči dále od sebe, menší plovací blány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chemeClr val="bg1"/>
                </a:solidFill>
                <a:cs typeface="Arial" charset="0"/>
              </a:rPr>
              <a:t>akvatičtí</a:t>
            </a:r>
            <a:r>
              <a:rPr lang="cs-CZ" sz="2000" dirty="0">
                <a:solidFill>
                  <a:schemeClr val="bg1"/>
                </a:solidFill>
                <a:cs typeface="Arial" charset="0"/>
              </a:rPr>
              <a:t>: často světlý pruh na hřbetě, vychlípitelné zevní rezonátory v koutcích úst (silný hlas), oči blíž sobě, větší plovací blány</a:t>
            </a:r>
          </a:p>
        </p:txBody>
      </p:sp>
      <p:pic>
        <p:nvPicPr>
          <p:cNvPr id="16387" name="Picture 5" descr="skokani_nohy">
            <a:extLst>
              <a:ext uri="{FF2B5EF4-FFF2-40B4-BE49-F238E27FC236}">
                <a16:creationId xmlns:a16="http://schemas.microsoft.com/office/drawing/2014/main" id="{B870352B-0738-4FAA-BC38-511D5F6C4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3402014"/>
            <a:ext cx="25273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skokaniv_vs_such">
            <a:extLst>
              <a:ext uri="{FF2B5EF4-FFF2-40B4-BE49-F238E27FC236}">
                <a16:creationId xmlns:a16="http://schemas.microsoft.com/office/drawing/2014/main" id="{BC32C2D6-BF61-4AF2-973A-DFC89840F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24276"/>
            <a:ext cx="38004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Rana lessonae">
            <a:extLst>
              <a:ext uri="{FF2B5EF4-FFF2-40B4-BE49-F238E27FC236}">
                <a16:creationId xmlns:a16="http://schemas.microsoft.com/office/drawing/2014/main" id="{0739F61C-98A4-4399-AD15-25E9537C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149725"/>
            <a:ext cx="237648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08B8E417-2ED6-44CD-AF47-40E1E3864ABB}"/>
              </a:ext>
            </a:extLst>
          </p:cNvPr>
          <p:cNvSpPr txBox="1">
            <a:spLocks/>
          </p:cNvSpPr>
          <p:nvPr/>
        </p:nvSpPr>
        <p:spPr bwMode="auto">
          <a:xfrm>
            <a:off x="1524000" y="1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4400" b="1" i="1" dirty="0" err="1">
                <a:solidFill>
                  <a:schemeClr val="bg1"/>
                </a:solidFill>
                <a:latin typeface="+mj-lt"/>
                <a:cs typeface="Arial" charset="0"/>
              </a:rPr>
              <a:t>Ranidae</a:t>
            </a:r>
            <a:r>
              <a:rPr lang="cs-CZ" sz="4400" b="1" dirty="0">
                <a:solidFill>
                  <a:schemeClr val="bg1"/>
                </a:solidFill>
                <a:latin typeface="+mj-lt"/>
                <a:cs typeface="Arial" charset="0"/>
              </a:rPr>
              <a:t> - </a:t>
            </a:r>
            <a:r>
              <a:rPr lang="cs-CZ" sz="4400" b="1" dirty="0" err="1">
                <a:solidFill>
                  <a:schemeClr val="bg1"/>
                </a:solidFill>
                <a:latin typeface="+mj-lt"/>
                <a:cs typeface="Arial" charset="0"/>
              </a:rPr>
              <a:t>skokanovití</a:t>
            </a:r>
            <a:endParaRPr lang="cs-CZ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A746584-C890-40FC-9B8D-20DB2417F1A7}"/>
              </a:ext>
            </a:extLst>
          </p:cNvPr>
          <p:cNvSpPr/>
          <p:nvPr/>
        </p:nvSpPr>
        <p:spPr>
          <a:xfrm>
            <a:off x="1524000" y="908051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dlouhonohé žáby, dobře viditelný bubínek, </a:t>
            </a:r>
            <a:r>
              <a:rPr lang="cs-CZ" dirty="0" err="1">
                <a:solidFill>
                  <a:schemeClr val="bg1"/>
                </a:solidFill>
                <a:cs typeface="Arial" charset="0"/>
              </a:rPr>
              <a:t>horiziontální</a:t>
            </a:r>
            <a:r>
              <a:rPr lang="cs-CZ" dirty="0">
                <a:solidFill>
                  <a:schemeClr val="bg1"/>
                </a:solidFill>
                <a:cs typeface="Arial" charset="0"/>
              </a:rPr>
              <a:t> zřítelnice, plovací blány na zadních končetinách, axiální </a:t>
            </a:r>
            <a:r>
              <a:rPr lang="cs-CZ" dirty="0" err="1">
                <a:solidFill>
                  <a:schemeClr val="bg1"/>
                </a:solidFill>
                <a:cs typeface="Arial" charset="0"/>
              </a:rPr>
              <a:t>amplexus</a:t>
            </a:r>
            <a:endParaRPr lang="cs-CZ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číslo snímku 2">
            <a:extLst>
              <a:ext uri="{FF2B5EF4-FFF2-40B4-BE49-F238E27FC236}">
                <a16:creationId xmlns:a16="http://schemas.microsoft.com/office/drawing/2014/main" id="{00CBE029-626F-493E-99A9-A2EA63DE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37455-F059-484F-B4D7-3D3A7BE113F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6149" name="Obdélník 1">
            <a:extLst>
              <a:ext uri="{FF2B5EF4-FFF2-40B4-BE49-F238E27FC236}">
                <a16:creationId xmlns:a16="http://schemas.microsoft.com/office/drawing/2014/main" id="{0369D2A1-4225-41D7-870F-7C7134AE7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905" y="6361928"/>
            <a:ext cx="67056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Meristické</a:t>
            </a:r>
            <a:r>
              <a:rPr lang="cs-CZ" altLang="cs-CZ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plastické (kvantitativní) znaky ryb – souhrn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7E51B6D-4B6A-43A7-B4EC-308B2A6A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9" y="690054"/>
            <a:ext cx="30670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4C1B3E4-07DC-42CC-8714-0EF13AA7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9" y="3793637"/>
            <a:ext cx="3677119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6748D90-319B-467A-BC6D-4CF5FB89A299}"/>
              </a:ext>
            </a:extLst>
          </p:cNvPr>
          <p:cNvGrpSpPr/>
          <p:nvPr/>
        </p:nvGrpSpPr>
        <p:grpSpPr>
          <a:xfrm>
            <a:off x="4455849" y="690054"/>
            <a:ext cx="7455671" cy="5550948"/>
            <a:chOff x="292223" y="2845178"/>
            <a:chExt cx="4965577" cy="3724183"/>
          </a:xfrm>
        </p:grpSpPr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16CF0207-D2FD-41FF-831A-F375FB759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23" y="2845178"/>
              <a:ext cx="4965577" cy="3724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9F6AC177-E719-4651-ACB2-21B8AC396F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784" y="2965142"/>
              <a:ext cx="3175249" cy="8058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E174C333-F322-4C3F-9205-48FF78017FA0}"/>
                </a:ext>
              </a:extLst>
            </p:cNvPr>
            <p:cNvCxnSpPr>
              <a:cxnSpLocks/>
            </p:cNvCxnSpPr>
            <p:nvPr/>
          </p:nvCxnSpPr>
          <p:spPr>
            <a:xfrm>
              <a:off x="292223" y="2911876"/>
              <a:ext cx="3356499" cy="8590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2">
            <a:extLst>
              <a:ext uri="{FF2B5EF4-FFF2-40B4-BE49-F238E27FC236}">
                <a16:creationId xmlns:a16="http://schemas.microsoft.com/office/drawing/2014/main" id="{E0ACBC35-BAB6-4E2A-9344-85C17CC6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E82CE-1623-4CF9-90CC-6E8C16244642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9D4F0A88-CBA0-4B44-AD32-636A1C8D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3" y="286797"/>
            <a:ext cx="8092737" cy="60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schém klíč">
            <a:extLst>
              <a:ext uri="{FF2B5EF4-FFF2-40B4-BE49-F238E27FC236}">
                <a16:creationId xmlns:a16="http://schemas.microsoft.com/office/drawing/2014/main" id="{5CDDB483-B7F7-4B5E-81F1-6B49174B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1498"/>
          <a:stretch>
            <a:fillRect/>
          </a:stretch>
        </p:blipFill>
        <p:spPr bwMode="auto">
          <a:xfrm>
            <a:off x="1524000" y="577850"/>
            <a:ext cx="9144000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571</Words>
  <Application>Microsoft Office PowerPoint</Application>
  <PresentationFormat>Širokoúhlá obrazovka</PresentationFormat>
  <Paragraphs>77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Radovan Smolinský</dc:creator>
  <cp:lastModifiedBy>Lektor</cp:lastModifiedBy>
  <cp:revision>18</cp:revision>
  <dcterms:created xsi:type="dcterms:W3CDTF">2022-02-19T08:18:25Z</dcterms:created>
  <dcterms:modified xsi:type="dcterms:W3CDTF">2022-04-13T06:56:13Z</dcterms:modified>
</cp:coreProperties>
</file>