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F0BEE-4E95-4EA5-8C51-BA514BC60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FCB5C4-2272-46B2-909D-EEE03D82B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3DF06F-486F-4D8C-9CC7-8EC3C63B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251171-840C-4B1C-BD06-D3422AE6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AFB667-4C07-445F-9A54-6D660E72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82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9B664-66A4-4BBF-96BC-20552F76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0C2C32-4B37-49C5-9C45-CACBCCFDD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F3C2E1-53B7-4FA0-8BD6-D2A0828B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0EF8F6-F6CF-4FC8-9A80-73233DA0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07C120-F97D-41C9-B840-19C0C3FF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7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98F78-C510-4B99-A1A7-42B686665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1C2DD7-A8C9-4FF8-BABE-42D743944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13E799-A336-4F2A-AEFE-7831C860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84401E-50A2-426A-97F5-3E92C2307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B09559-32C3-4145-8EE1-0C6E591E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88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97964-9DC4-4720-BF3D-5CAE1DCC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40F1E0-B715-4DAE-9BDC-6F915B02C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A1C582-28CC-4B9B-B3F9-CD75C28DE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B71214-05F9-4B40-A791-174B56DF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507F8F-125E-4F18-A781-79520A94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73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3D8BE-3112-43D5-B808-DACA1DD02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65B822-D310-47BA-9085-7B3B32A52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153989-AAE1-4BBE-9719-4D8BD153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E868F-E6D9-4CC1-B465-6DE5EAA19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B17990-2773-4BD7-8E17-079F1D18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9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7120C3-A382-4F01-9C67-06FA6F87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96D33-4885-43CD-842C-3F43818CC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E18B05-987A-4B22-9EE6-88CE90529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750822-AB20-4799-A8F8-01CE056B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7C514C-7CDA-45D8-996F-C31CD412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907C79-41A3-4C6F-AE3E-41034C9B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95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8FAA2-9EA6-4FE6-A006-79667531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EE3C5E-DE37-4072-A476-CCF0C7984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218D15-6779-4123-974B-A9641CB5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D0D853-1372-45EC-8990-1F7D4E4E0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513264-FE3D-4E19-99C0-A31853BE2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1ABA358-5358-49B5-A0D1-393DF266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B455BB3-75DF-43F8-AA56-7890CD28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8BAF402-BD58-4F18-B7F2-B9F9ED33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9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1DBD8-55A4-487C-9315-3EF6C5BEA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71C61B2-1D68-4EE3-BB26-84E09300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9FECFA-C865-40D5-84F3-B83DC794A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1A25DB-6C81-4675-B013-A04F9BF4C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74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2353182-F103-4D34-A6F2-3F828C7A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927559-9ABA-4DD6-9CE2-A12F6A015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8279F7-9AD5-4787-B7CD-7FDB960E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8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46C8F-BA06-4E1B-B9B4-8E149287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D2D053-3EA6-49B8-BDE3-659C0844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697265-91F2-4CBB-BEE7-1EE8CCBA5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B86014-3C08-493C-AE62-E460D398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32600E-A611-4769-82D9-4F859ADE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2942FF-D0F0-4D7F-A920-BB1849CE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98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73696-585A-4B3E-8CF1-ADE9D42BB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25A3FA-8B4D-420E-8DD3-84E1E7851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ED384F-E49D-49C1-8312-19CD13452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C519DD-7D94-449C-BD52-8C9C87073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B53382-E7C0-4225-80DD-531B5E0BB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1B534E-8DC7-43BA-B988-28E3A890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85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4B02775-A9DC-46D1-AC38-4A938FDB1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BD01F6-2DF6-47A2-A509-848E47B7D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7C7E97-34ED-4093-92AC-AE4808F466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EB03-F71F-44F7-B875-9974D2D9FDF1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B32411-C539-4A24-A2AC-E8BA6346E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B6E110-AB74-4FC0-B72C-EEB097C6B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B9979-727B-4C1F-A355-FD18C3F852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57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FFBC802-3532-4024-BF93-F2C173A55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v jazyce a jazykovědě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6E0D4E-8517-4206-9F2B-8F111278D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Číslo je ………………………………………………, který/která/které vyjadřuje/vyjadřují ……………………………….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Číslo v češtině je ………………………………….. a ……………………………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Číslo v češtině můžeme vyjádřit …..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Gramatickým tvarem můžeme vyjádřit ……………………….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9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1165B-B343-42FA-A279-53673BAD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v jazyce a jazykovědě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9CA3E-8EF3-4CBE-9CBC-B9B0D45D1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Podstatná jména, jako např. </a:t>
            </a:r>
            <a:r>
              <a:rPr lang="cs-CZ" i="1" dirty="0"/>
              <a:t>dveře, nůžky, kamna, vrata, neštovice</a:t>
            </a:r>
            <a:r>
              <a:rPr lang="cs-CZ" dirty="0"/>
              <a:t>, mají pouze ……………………………………… a nazývají se …………………………………….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Podstatná jména, jako např. </a:t>
            </a:r>
            <a:r>
              <a:rPr lang="cs-CZ" i="1" dirty="0"/>
              <a:t>dříví, listí, ptactvo</a:t>
            </a:r>
            <a:r>
              <a:rPr lang="cs-CZ" dirty="0"/>
              <a:t>, mají většinou pouze ……………………………………, a nazývají se …………………………………..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Patří k nim též např. </a:t>
            </a:r>
            <a:r>
              <a:rPr lang="cs-CZ" i="1" dirty="0"/>
              <a:t>dobytek, skot, mládež, drůbež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11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54FEE-6A30-4812-B44A-C36989D9E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 v jazyce a jazykovědě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80FB3D-59AD-4141-A527-44102B39C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Podstatná jména </a:t>
            </a:r>
            <a:r>
              <a:rPr lang="cs-CZ" sz="3600" i="1" dirty="0"/>
              <a:t>voda, písek, čaj, káva </a:t>
            </a:r>
            <a:r>
              <a:rPr lang="cs-CZ" sz="3600" dirty="0"/>
              <a:t>se nazývají ……</a:t>
            </a:r>
          </a:p>
        </p:txBody>
      </p:sp>
    </p:spTree>
    <p:extLst>
      <p:ext uri="{BB962C8B-B14F-4D97-AF65-F5344CB8AC3E}">
        <p14:creationId xmlns:p14="http://schemas.microsoft.com/office/powerpoint/2010/main" val="383091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114</Words>
  <Application>Microsoft Office PowerPoint</Application>
  <PresentationFormat>Širokoúhlá obrazovka</PresentationFormat>
  <Paragraphs>16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Číslo v jazyce a jazykovědě</vt:lpstr>
      <vt:lpstr>Číslo v jazyce a jazykovědě</vt:lpstr>
      <vt:lpstr>Číslo v jazyce a jazykovědě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 v jazyce a jazykovědě</dc:title>
  <dc:creator>Kolářová</dc:creator>
  <cp:lastModifiedBy>Kolářová</cp:lastModifiedBy>
  <cp:revision>5</cp:revision>
  <dcterms:created xsi:type="dcterms:W3CDTF">2020-02-26T15:24:00Z</dcterms:created>
  <dcterms:modified xsi:type="dcterms:W3CDTF">2020-02-26T15:43:33Z</dcterms:modified>
</cp:coreProperties>
</file>