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81" r:id="rId4"/>
    <p:sldId id="271" r:id="rId5"/>
    <p:sldId id="272" r:id="rId6"/>
    <p:sldId id="274" r:id="rId7"/>
    <p:sldId id="275" r:id="rId8"/>
    <p:sldId id="259" r:id="rId9"/>
    <p:sldId id="267" r:id="rId10"/>
    <p:sldId id="260" r:id="rId11"/>
    <p:sldId id="268" r:id="rId12"/>
    <p:sldId id="261" r:id="rId13"/>
    <p:sldId id="262" r:id="rId14"/>
    <p:sldId id="269" r:id="rId15"/>
    <p:sldId id="263" r:id="rId16"/>
    <p:sldId id="276" r:id="rId17"/>
    <p:sldId id="277" r:id="rId18"/>
    <p:sldId id="278" r:id="rId19"/>
    <p:sldId id="279" r:id="rId20"/>
    <p:sldId id="280" r:id="rId21"/>
    <p:sldId id="264" r:id="rId22"/>
    <p:sldId id="270" r:id="rId23"/>
    <p:sldId id="265" r:id="rId24"/>
    <p:sldId id="26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251D0-F493-4041-8020-6F66AA6CBE9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F5B191-DF19-47A4-A6FA-120290FFE994}">
      <dgm:prSet/>
      <dgm:spPr/>
      <dgm:t>
        <a:bodyPr/>
        <a:lstStyle/>
        <a:p>
          <a:r>
            <a:rPr lang="cs-CZ"/>
            <a:t>Co je náboženství?</a:t>
          </a:r>
          <a:endParaRPr lang="en-US"/>
        </a:p>
      </dgm:t>
    </dgm:pt>
    <dgm:pt modelId="{2F6B347A-B6E0-45FF-8BB2-3A512C2A5ABC}" type="parTrans" cxnId="{FC5670CE-A1FC-4FCC-8A1A-0D7C8C25795C}">
      <dgm:prSet/>
      <dgm:spPr/>
      <dgm:t>
        <a:bodyPr/>
        <a:lstStyle/>
        <a:p>
          <a:endParaRPr lang="en-US"/>
        </a:p>
      </dgm:t>
    </dgm:pt>
    <dgm:pt modelId="{457591A9-2A0A-4E3B-99B2-9023A4BB8F78}" type="sibTrans" cxnId="{FC5670CE-A1FC-4FCC-8A1A-0D7C8C25795C}">
      <dgm:prSet/>
      <dgm:spPr/>
      <dgm:t>
        <a:bodyPr/>
        <a:lstStyle/>
        <a:p>
          <a:endParaRPr lang="en-US"/>
        </a:p>
      </dgm:t>
    </dgm:pt>
    <dgm:pt modelId="{581D6D16-BFC6-4739-B226-65DC99E12B57}">
      <dgm:prSet/>
      <dgm:spPr/>
      <dgm:t>
        <a:bodyPr/>
        <a:lstStyle/>
        <a:p>
          <a:r>
            <a:rPr lang="cs-CZ"/>
            <a:t>Nejčastější starší odpovědi: Náboženství je…</a:t>
          </a:r>
          <a:endParaRPr lang="en-US"/>
        </a:p>
      </dgm:t>
    </dgm:pt>
    <dgm:pt modelId="{59A1EFDA-5432-42F1-B8F7-16399502CC12}" type="parTrans" cxnId="{FE75B157-B86C-409A-8A6D-01639A37EAA7}">
      <dgm:prSet/>
      <dgm:spPr/>
      <dgm:t>
        <a:bodyPr/>
        <a:lstStyle/>
        <a:p>
          <a:endParaRPr lang="en-US"/>
        </a:p>
      </dgm:t>
    </dgm:pt>
    <dgm:pt modelId="{940445EE-C1F5-4817-9FC6-4BB2B0A912DF}" type="sibTrans" cxnId="{FE75B157-B86C-409A-8A6D-01639A37EAA7}">
      <dgm:prSet/>
      <dgm:spPr/>
      <dgm:t>
        <a:bodyPr/>
        <a:lstStyle/>
        <a:p>
          <a:endParaRPr lang="en-US"/>
        </a:p>
      </dgm:t>
    </dgm:pt>
    <dgm:pt modelId="{72425C0E-721E-45A8-B9F1-76E1BF89F313}">
      <dgm:prSet/>
      <dgm:spPr/>
      <dgm:t>
        <a:bodyPr/>
        <a:lstStyle/>
        <a:p>
          <a:r>
            <a:rPr lang="cs-CZ"/>
            <a:t>Forma společenského vědomí</a:t>
          </a:r>
          <a:endParaRPr lang="en-US"/>
        </a:p>
      </dgm:t>
    </dgm:pt>
    <dgm:pt modelId="{A8B8DF3D-E756-4C28-B398-0F7CC71149DA}" type="parTrans" cxnId="{AF1EDB3B-1E09-47D2-A8B0-6C6CFB5C581F}">
      <dgm:prSet/>
      <dgm:spPr/>
      <dgm:t>
        <a:bodyPr/>
        <a:lstStyle/>
        <a:p>
          <a:endParaRPr lang="en-US"/>
        </a:p>
      </dgm:t>
    </dgm:pt>
    <dgm:pt modelId="{2121E261-F958-41AE-A84D-2A9D71B52C31}" type="sibTrans" cxnId="{AF1EDB3B-1E09-47D2-A8B0-6C6CFB5C581F}">
      <dgm:prSet/>
      <dgm:spPr/>
      <dgm:t>
        <a:bodyPr/>
        <a:lstStyle/>
        <a:p>
          <a:endParaRPr lang="en-US"/>
        </a:p>
      </dgm:t>
    </dgm:pt>
    <dgm:pt modelId="{F981B929-D22E-40C4-BEC9-A183DD6B58D3}">
      <dgm:prSet/>
      <dgm:spPr/>
      <dgm:t>
        <a:bodyPr/>
        <a:lstStyle/>
        <a:p>
          <a:r>
            <a:rPr lang="cs-CZ"/>
            <a:t>Ideologie</a:t>
          </a:r>
          <a:endParaRPr lang="en-US"/>
        </a:p>
      </dgm:t>
    </dgm:pt>
    <dgm:pt modelId="{26154872-71AC-4A01-93B6-B0C99E7FCBF7}" type="parTrans" cxnId="{56670F79-B40E-440C-A680-5194DE009757}">
      <dgm:prSet/>
      <dgm:spPr/>
      <dgm:t>
        <a:bodyPr/>
        <a:lstStyle/>
        <a:p>
          <a:endParaRPr lang="en-US"/>
        </a:p>
      </dgm:t>
    </dgm:pt>
    <dgm:pt modelId="{D1EA9DE1-30C7-4599-967E-5AFFCD33AA59}" type="sibTrans" cxnId="{56670F79-B40E-440C-A680-5194DE009757}">
      <dgm:prSet/>
      <dgm:spPr/>
      <dgm:t>
        <a:bodyPr/>
        <a:lstStyle/>
        <a:p>
          <a:endParaRPr lang="en-US"/>
        </a:p>
      </dgm:t>
    </dgm:pt>
    <dgm:pt modelId="{512417AC-8BD2-4DCE-99C4-4B94F00893F4}">
      <dgm:prSet/>
      <dgm:spPr/>
      <dgm:t>
        <a:bodyPr/>
        <a:lstStyle/>
        <a:p>
          <a:r>
            <a:rPr lang="cs-CZ"/>
            <a:t>Světový názor</a:t>
          </a:r>
          <a:endParaRPr lang="en-US"/>
        </a:p>
      </dgm:t>
    </dgm:pt>
    <dgm:pt modelId="{7ECA18F6-D455-4EF0-A93F-F6F97886204E}" type="parTrans" cxnId="{D9FF9068-E2F2-4278-8EF0-F21B35CF4F7D}">
      <dgm:prSet/>
      <dgm:spPr/>
      <dgm:t>
        <a:bodyPr/>
        <a:lstStyle/>
        <a:p>
          <a:endParaRPr lang="en-US"/>
        </a:p>
      </dgm:t>
    </dgm:pt>
    <dgm:pt modelId="{7209D8A8-C377-4BB1-8E33-C5DCB445EF5B}" type="sibTrans" cxnId="{D9FF9068-E2F2-4278-8EF0-F21B35CF4F7D}">
      <dgm:prSet/>
      <dgm:spPr/>
      <dgm:t>
        <a:bodyPr/>
        <a:lstStyle/>
        <a:p>
          <a:endParaRPr lang="en-US"/>
        </a:p>
      </dgm:t>
    </dgm:pt>
    <dgm:pt modelId="{DC5701CC-4F9D-4FAD-97CF-F6890FEF50D8}">
      <dgm:prSet/>
      <dgm:spPr/>
      <dgm:t>
        <a:bodyPr/>
        <a:lstStyle/>
        <a:p>
          <a:r>
            <a:rPr lang="cs-CZ"/>
            <a:t>Způsob výkladu světa</a:t>
          </a:r>
          <a:endParaRPr lang="en-US"/>
        </a:p>
      </dgm:t>
    </dgm:pt>
    <dgm:pt modelId="{A2408058-5AFF-4C0D-9CAD-A960FFF37CC4}" type="parTrans" cxnId="{0F749828-7D3A-4D51-AB80-E108DE1DBE3A}">
      <dgm:prSet/>
      <dgm:spPr/>
      <dgm:t>
        <a:bodyPr/>
        <a:lstStyle/>
        <a:p>
          <a:endParaRPr lang="en-US"/>
        </a:p>
      </dgm:t>
    </dgm:pt>
    <dgm:pt modelId="{9063FAD1-B05A-4F03-ACE2-EF0E6533D05F}" type="sibTrans" cxnId="{0F749828-7D3A-4D51-AB80-E108DE1DBE3A}">
      <dgm:prSet/>
      <dgm:spPr/>
      <dgm:t>
        <a:bodyPr/>
        <a:lstStyle/>
        <a:p>
          <a:endParaRPr lang="en-US"/>
        </a:p>
      </dgm:t>
    </dgm:pt>
    <dgm:pt modelId="{915E35A2-C9BD-40E3-BD61-7F4E980DF291}">
      <dgm:prSet/>
      <dgm:spPr/>
      <dgm:t>
        <a:bodyPr/>
        <a:lstStyle/>
        <a:p>
          <a:r>
            <a:rPr lang="cs-CZ"/>
            <a:t>Projev kolektivní neurózy</a:t>
          </a:r>
          <a:endParaRPr lang="en-US"/>
        </a:p>
      </dgm:t>
    </dgm:pt>
    <dgm:pt modelId="{ABDA36F1-DB4C-487B-8BAD-68F489E1F4AD}" type="parTrans" cxnId="{AC366FFC-A1F9-4ECB-9C64-D4BD00AF1198}">
      <dgm:prSet/>
      <dgm:spPr/>
      <dgm:t>
        <a:bodyPr/>
        <a:lstStyle/>
        <a:p>
          <a:endParaRPr lang="en-US"/>
        </a:p>
      </dgm:t>
    </dgm:pt>
    <dgm:pt modelId="{D3622250-EB49-4B4E-8260-BA4887438A16}" type="sibTrans" cxnId="{AC366FFC-A1F9-4ECB-9C64-D4BD00AF1198}">
      <dgm:prSet/>
      <dgm:spPr/>
      <dgm:t>
        <a:bodyPr/>
        <a:lstStyle/>
        <a:p>
          <a:endParaRPr lang="en-US"/>
        </a:p>
      </dgm:t>
    </dgm:pt>
    <dgm:pt modelId="{36808957-41F5-456F-AE5E-DA12C354AEA8}">
      <dgm:prSet/>
      <dgm:spPr/>
      <dgm:t>
        <a:bodyPr/>
        <a:lstStyle/>
        <a:p>
          <a:r>
            <a:rPr lang="cs-CZ"/>
            <a:t>Lidská odpověď na transcendentno</a:t>
          </a:r>
          <a:endParaRPr lang="en-US"/>
        </a:p>
      </dgm:t>
    </dgm:pt>
    <dgm:pt modelId="{0E6EE889-7B41-4E45-917B-D75759AD01F7}" type="parTrans" cxnId="{9CD95E5F-5FD9-4EB9-8650-2B5571E6BB8A}">
      <dgm:prSet/>
      <dgm:spPr/>
      <dgm:t>
        <a:bodyPr/>
        <a:lstStyle/>
        <a:p>
          <a:endParaRPr lang="en-US"/>
        </a:p>
      </dgm:t>
    </dgm:pt>
    <dgm:pt modelId="{5151D62F-7F87-4676-9415-354BCE0FF55B}" type="sibTrans" cxnId="{9CD95E5F-5FD9-4EB9-8650-2B5571E6BB8A}">
      <dgm:prSet/>
      <dgm:spPr/>
      <dgm:t>
        <a:bodyPr/>
        <a:lstStyle/>
        <a:p>
          <a:endParaRPr lang="en-US"/>
        </a:p>
      </dgm:t>
    </dgm:pt>
    <dgm:pt modelId="{7074FB1E-481E-4BA3-9FD0-81BBB1F80AA0}">
      <dgm:prSet/>
      <dgm:spPr/>
      <dgm:t>
        <a:bodyPr/>
        <a:lstStyle/>
        <a:p>
          <a:r>
            <a:rPr lang="cs-CZ"/>
            <a:t>Výsledek kontaktu s posvátnem (numinóznem)</a:t>
          </a:r>
          <a:endParaRPr lang="en-US"/>
        </a:p>
      </dgm:t>
    </dgm:pt>
    <dgm:pt modelId="{8063BC60-0B1F-456A-9E90-C90A80092E65}" type="parTrans" cxnId="{6E721851-C6A5-4935-A2D5-46BFEF25FCFB}">
      <dgm:prSet/>
      <dgm:spPr/>
      <dgm:t>
        <a:bodyPr/>
        <a:lstStyle/>
        <a:p>
          <a:endParaRPr lang="en-US"/>
        </a:p>
      </dgm:t>
    </dgm:pt>
    <dgm:pt modelId="{8FBFC161-ABA2-4CCD-99CF-F4D381072F36}" type="sibTrans" cxnId="{6E721851-C6A5-4935-A2D5-46BFEF25FCFB}">
      <dgm:prSet/>
      <dgm:spPr/>
      <dgm:t>
        <a:bodyPr/>
        <a:lstStyle/>
        <a:p>
          <a:endParaRPr lang="en-US"/>
        </a:p>
      </dgm:t>
    </dgm:pt>
    <dgm:pt modelId="{278FD49C-7A04-41B1-849C-C132D861443E}">
      <dgm:prSet/>
      <dgm:spPr/>
      <dgm:t>
        <a:bodyPr/>
        <a:lstStyle/>
        <a:p>
          <a:r>
            <a:rPr lang="cs-CZ"/>
            <a:t>Atd.</a:t>
          </a:r>
          <a:endParaRPr lang="en-US"/>
        </a:p>
      </dgm:t>
    </dgm:pt>
    <dgm:pt modelId="{2834B4EC-26F4-4AC2-B0D7-90D9925EA8D2}" type="parTrans" cxnId="{00C6FE05-6F1D-4CA0-8370-0B3302C0C747}">
      <dgm:prSet/>
      <dgm:spPr/>
      <dgm:t>
        <a:bodyPr/>
        <a:lstStyle/>
        <a:p>
          <a:endParaRPr lang="en-US"/>
        </a:p>
      </dgm:t>
    </dgm:pt>
    <dgm:pt modelId="{111E885B-FEAA-4B1F-ABEA-1FE373F12FBC}" type="sibTrans" cxnId="{00C6FE05-6F1D-4CA0-8370-0B3302C0C747}">
      <dgm:prSet/>
      <dgm:spPr/>
      <dgm:t>
        <a:bodyPr/>
        <a:lstStyle/>
        <a:p>
          <a:endParaRPr lang="en-US"/>
        </a:p>
      </dgm:t>
    </dgm:pt>
    <dgm:pt modelId="{1EC46590-402C-441C-96C1-7A020CAD956A}" type="pres">
      <dgm:prSet presAssocID="{2EC251D0-F493-4041-8020-6F66AA6CBE90}" presName="diagram" presStyleCnt="0">
        <dgm:presLayoutVars>
          <dgm:dir/>
          <dgm:resizeHandles val="exact"/>
        </dgm:presLayoutVars>
      </dgm:prSet>
      <dgm:spPr/>
    </dgm:pt>
    <dgm:pt modelId="{C0F07338-7F49-4847-9DDA-9F3B83ACE1D4}" type="pres">
      <dgm:prSet presAssocID="{5EF5B191-DF19-47A4-A6FA-120290FFE994}" presName="node" presStyleLbl="node1" presStyleIdx="0" presStyleCnt="10">
        <dgm:presLayoutVars>
          <dgm:bulletEnabled val="1"/>
        </dgm:presLayoutVars>
      </dgm:prSet>
      <dgm:spPr/>
    </dgm:pt>
    <dgm:pt modelId="{FA618861-EB2F-416F-B542-E322288EE1D0}" type="pres">
      <dgm:prSet presAssocID="{457591A9-2A0A-4E3B-99B2-9023A4BB8F78}" presName="sibTrans" presStyleCnt="0"/>
      <dgm:spPr/>
    </dgm:pt>
    <dgm:pt modelId="{84F1BDB8-9112-4F3B-B2C3-AC9488E39C0B}" type="pres">
      <dgm:prSet presAssocID="{581D6D16-BFC6-4739-B226-65DC99E12B57}" presName="node" presStyleLbl="node1" presStyleIdx="1" presStyleCnt="10">
        <dgm:presLayoutVars>
          <dgm:bulletEnabled val="1"/>
        </dgm:presLayoutVars>
      </dgm:prSet>
      <dgm:spPr/>
    </dgm:pt>
    <dgm:pt modelId="{7A716917-75EB-42F9-BF61-66ADEC48266B}" type="pres">
      <dgm:prSet presAssocID="{940445EE-C1F5-4817-9FC6-4BB2B0A912DF}" presName="sibTrans" presStyleCnt="0"/>
      <dgm:spPr/>
    </dgm:pt>
    <dgm:pt modelId="{0461C878-1858-464E-8B65-1849223D7548}" type="pres">
      <dgm:prSet presAssocID="{72425C0E-721E-45A8-B9F1-76E1BF89F313}" presName="node" presStyleLbl="node1" presStyleIdx="2" presStyleCnt="10">
        <dgm:presLayoutVars>
          <dgm:bulletEnabled val="1"/>
        </dgm:presLayoutVars>
      </dgm:prSet>
      <dgm:spPr/>
    </dgm:pt>
    <dgm:pt modelId="{A332D716-9F50-4B8C-83A0-E7C58506F631}" type="pres">
      <dgm:prSet presAssocID="{2121E261-F958-41AE-A84D-2A9D71B52C31}" presName="sibTrans" presStyleCnt="0"/>
      <dgm:spPr/>
    </dgm:pt>
    <dgm:pt modelId="{331E6BD8-63E5-405E-8094-47869ABB1DAB}" type="pres">
      <dgm:prSet presAssocID="{F981B929-D22E-40C4-BEC9-A183DD6B58D3}" presName="node" presStyleLbl="node1" presStyleIdx="3" presStyleCnt="10">
        <dgm:presLayoutVars>
          <dgm:bulletEnabled val="1"/>
        </dgm:presLayoutVars>
      </dgm:prSet>
      <dgm:spPr/>
    </dgm:pt>
    <dgm:pt modelId="{65DF904B-2F20-4BA7-BCA9-E7112C41B661}" type="pres">
      <dgm:prSet presAssocID="{D1EA9DE1-30C7-4599-967E-5AFFCD33AA59}" presName="sibTrans" presStyleCnt="0"/>
      <dgm:spPr/>
    </dgm:pt>
    <dgm:pt modelId="{022A4DEB-FADB-4ED4-9CC2-42C4E69C7519}" type="pres">
      <dgm:prSet presAssocID="{512417AC-8BD2-4DCE-99C4-4B94F00893F4}" presName="node" presStyleLbl="node1" presStyleIdx="4" presStyleCnt="10">
        <dgm:presLayoutVars>
          <dgm:bulletEnabled val="1"/>
        </dgm:presLayoutVars>
      </dgm:prSet>
      <dgm:spPr/>
    </dgm:pt>
    <dgm:pt modelId="{D0C05991-21A7-4C10-AC7B-19978895B6FC}" type="pres">
      <dgm:prSet presAssocID="{7209D8A8-C377-4BB1-8E33-C5DCB445EF5B}" presName="sibTrans" presStyleCnt="0"/>
      <dgm:spPr/>
    </dgm:pt>
    <dgm:pt modelId="{BD928163-6FF1-4B90-AEF3-986DC6EC916E}" type="pres">
      <dgm:prSet presAssocID="{DC5701CC-4F9D-4FAD-97CF-F6890FEF50D8}" presName="node" presStyleLbl="node1" presStyleIdx="5" presStyleCnt="10">
        <dgm:presLayoutVars>
          <dgm:bulletEnabled val="1"/>
        </dgm:presLayoutVars>
      </dgm:prSet>
      <dgm:spPr/>
    </dgm:pt>
    <dgm:pt modelId="{C5A3CD41-EE31-4B5F-9FBD-67D3A80AFBF1}" type="pres">
      <dgm:prSet presAssocID="{9063FAD1-B05A-4F03-ACE2-EF0E6533D05F}" presName="sibTrans" presStyleCnt="0"/>
      <dgm:spPr/>
    </dgm:pt>
    <dgm:pt modelId="{20F54A24-98D4-426F-BE30-30AF7F45822C}" type="pres">
      <dgm:prSet presAssocID="{915E35A2-C9BD-40E3-BD61-7F4E980DF291}" presName="node" presStyleLbl="node1" presStyleIdx="6" presStyleCnt="10">
        <dgm:presLayoutVars>
          <dgm:bulletEnabled val="1"/>
        </dgm:presLayoutVars>
      </dgm:prSet>
      <dgm:spPr/>
    </dgm:pt>
    <dgm:pt modelId="{D88ADF76-8BAB-4B35-9081-FF0378431CEF}" type="pres">
      <dgm:prSet presAssocID="{D3622250-EB49-4B4E-8260-BA4887438A16}" presName="sibTrans" presStyleCnt="0"/>
      <dgm:spPr/>
    </dgm:pt>
    <dgm:pt modelId="{13FE1F5A-11F1-4887-BAF6-ABF69F83666F}" type="pres">
      <dgm:prSet presAssocID="{36808957-41F5-456F-AE5E-DA12C354AEA8}" presName="node" presStyleLbl="node1" presStyleIdx="7" presStyleCnt="10">
        <dgm:presLayoutVars>
          <dgm:bulletEnabled val="1"/>
        </dgm:presLayoutVars>
      </dgm:prSet>
      <dgm:spPr/>
    </dgm:pt>
    <dgm:pt modelId="{3A26883A-E59E-4FF9-AFD3-38DB76451724}" type="pres">
      <dgm:prSet presAssocID="{5151D62F-7F87-4676-9415-354BCE0FF55B}" presName="sibTrans" presStyleCnt="0"/>
      <dgm:spPr/>
    </dgm:pt>
    <dgm:pt modelId="{A6BECFF0-D443-4FCC-B3E9-5D6D35AC1272}" type="pres">
      <dgm:prSet presAssocID="{7074FB1E-481E-4BA3-9FD0-81BBB1F80AA0}" presName="node" presStyleLbl="node1" presStyleIdx="8" presStyleCnt="10">
        <dgm:presLayoutVars>
          <dgm:bulletEnabled val="1"/>
        </dgm:presLayoutVars>
      </dgm:prSet>
      <dgm:spPr/>
    </dgm:pt>
    <dgm:pt modelId="{32954212-7F53-41CB-B358-09BEFAF7B829}" type="pres">
      <dgm:prSet presAssocID="{8FBFC161-ABA2-4CCD-99CF-F4D381072F36}" presName="sibTrans" presStyleCnt="0"/>
      <dgm:spPr/>
    </dgm:pt>
    <dgm:pt modelId="{1120F17F-585B-494F-BAA4-EF4DF21291E2}" type="pres">
      <dgm:prSet presAssocID="{278FD49C-7A04-41B1-849C-C132D861443E}" presName="node" presStyleLbl="node1" presStyleIdx="9" presStyleCnt="10">
        <dgm:presLayoutVars>
          <dgm:bulletEnabled val="1"/>
        </dgm:presLayoutVars>
      </dgm:prSet>
      <dgm:spPr/>
    </dgm:pt>
  </dgm:ptLst>
  <dgm:cxnLst>
    <dgm:cxn modelId="{00C6FE05-6F1D-4CA0-8370-0B3302C0C747}" srcId="{2EC251D0-F493-4041-8020-6F66AA6CBE90}" destId="{278FD49C-7A04-41B1-849C-C132D861443E}" srcOrd="9" destOrd="0" parTransId="{2834B4EC-26F4-4AC2-B0D7-90D9925EA8D2}" sibTransId="{111E885B-FEAA-4B1F-ABEA-1FE373F12FBC}"/>
    <dgm:cxn modelId="{8319B723-B36C-42B5-864F-BA3F7C7DCE4C}" type="presOf" srcId="{F981B929-D22E-40C4-BEC9-A183DD6B58D3}" destId="{331E6BD8-63E5-405E-8094-47869ABB1DAB}" srcOrd="0" destOrd="0" presId="urn:microsoft.com/office/officeart/2005/8/layout/default"/>
    <dgm:cxn modelId="{0F749828-7D3A-4D51-AB80-E108DE1DBE3A}" srcId="{2EC251D0-F493-4041-8020-6F66AA6CBE90}" destId="{DC5701CC-4F9D-4FAD-97CF-F6890FEF50D8}" srcOrd="5" destOrd="0" parTransId="{A2408058-5AFF-4C0D-9CAD-A960FFF37CC4}" sibTransId="{9063FAD1-B05A-4F03-ACE2-EF0E6533D05F}"/>
    <dgm:cxn modelId="{7F933629-27D4-41C6-A827-8BD936FC1F5A}" type="presOf" srcId="{2EC251D0-F493-4041-8020-6F66AA6CBE90}" destId="{1EC46590-402C-441C-96C1-7A020CAD956A}" srcOrd="0" destOrd="0" presId="urn:microsoft.com/office/officeart/2005/8/layout/default"/>
    <dgm:cxn modelId="{30E8482D-F261-4D29-A628-316733A4EF34}" type="presOf" srcId="{512417AC-8BD2-4DCE-99C4-4B94F00893F4}" destId="{022A4DEB-FADB-4ED4-9CC2-42C4E69C7519}" srcOrd="0" destOrd="0" presId="urn:microsoft.com/office/officeart/2005/8/layout/default"/>
    <dgm:cxn modelId="{AF1EDB3B-1E09-47D2-A8B0-6C6CFB5C581F}" srcId="{2EC251D0-F493-4041-8020-6F66AA6CBE90}" destId="{72425C0E-721E-45A8-B9F1-76E1BF89F313}" srcOrd="2" destOrd="0" parTransId="{A8B8DF3D-E756-4C28-B398-0F7CC71149DA}" sibTransId="{2121E261-F958-41AE-A84D-2A9D71B52C31}"/>
    <dgm:cxn modelId="{BF34683D-B004-46E5-ABD3-FD0BE2986F71}" type="presOf" srcId="{915E35A2-C9BD-40E3-BD61-7F4E980DF291}" destId="{20F54A24-98D4-426F-BE30-30AF7F45822C}" srcOrd="0" destOrd="0" presId="urn:microsoft.com/office/officeart/2005/8/layout/default"/>
    <dgm:cxn modelId="{9CD95E5F-5FD9-4EB9-8650-2B5571E6BB8A}" srcId="{2EC251D0-F493-4041-8020-6F66AA6CBE90}" destId="{36808957-41F5-456F-AE5E-DA12C354AEA8}" srcOrd="7" destOrd="0" parTransId="{0E6EE889-7B41-4E45-917B-D75759AD01F7}" sibTransId="{5151D62F-7F87-4676-9415-354BCE0FF55B}"/>
    <dgm:cxn modelId="{E1CFE962-98EA-4321-8199-289C82076969}" type="presOf" srcId="{278FD49C-7A04-41B1-849C-C132D861443E}" destId="{1120F17F-585B-494F-BAA4-EF4DF21291E2}" srcOrd="0" destOrd="0" presId="urn:microsoft.com/office/officeart/2005/8/layout/default"/>
    <dgm:cxn modelId="{D9FF9068-E2F2-4278-8EF0-F21B35CF4F7D}" srcId="{2EC251D0-F493-4041-8020-6F66AA6CBE90}" destId="{512417AC-8BD2-4DCE-99C4-4B94F00893F4}" srcOrd="4" destOrd="0" parTransId="{7ECA18F6-D455-4EF0-A93F-F6F97886204E}" sibTransId="{7209D8A8-C377-4BB1-8E33-C5DCB445EF5B}"/>
    <dgm:cxn modelId="{E6CA576C-9D52-4AE6-BF76-9A16567CE4DD}" type="presOf" srcId="{7074FB1E-481E-4BA3-9FD0-81BBB1F80AA0}" destId="{A6BECFF0-D443-4FCC-B3E9-5D6D35AC1272}" srcOrd="0" destOrd="0" presId="urn:microsoft.com/office/officeart/2005/8/layout/default"/>
    <dgm:cxn modelId="{6E721851-C6A5-4935-A2D5-46BFEF25FCFB}" srcId="{2EC251D0-F493-4041-8020-6F66AA6CBE90}" destId="{7074FB1E-481E-4BA3-9FD0-81BBB1F80AA0}" srcOrd="8" destOrd="0" parTransId="{8063BC60-0B1F-456A-9E90-C90A80092E65}" sibTransId="{8FBFC161-ABA2-4CCD-99CF-F4D381072F36}"/>
    <dgm:cxn modelId="{FE75B157-B86C-409A-8A6D-01639A37EAA7}" srcId="{2EC251D0-F493-4041-8020-6F66AA6CBE90}" destId="{581D6D16-BFC6-4739-B226-65DC99E12B57}" srcOrd="1" destOrd="0" parTransId="{59A1EFDA-5432-42F1-B8F7-16399502CC12}" sibTransId="{940445EE-C1F5-4817-9FC6-4BB2B0A912DF}"/>
    <dgm:cxn modelId="{B287B478-A1FC-4B70-B81E-72B2E7296440}" type="presOf" srcId="{5EF5B191-DF19-47A4-A6FA-120290FFE994}" destId="{C0F07338-7F49-4847-9DDA-9F3B83ACE1D4}" srcOrd="0" destOrd="0" presId="urn:microsoft.com/office/officeart/2005/8/layout/default"/>
    <dgm:cxn modelId="{56670F79-B40E-440C-A680-5194DE009757}" srcId="{2EC251D0-F493-4041-8020-6F66AA6CBE90}" destId="{F981B929-D22E-40C4-BEC9-A183DD6B58D3}" srcOrd="3" destOrd="0" parTransId="{26154872-71AC-4A01-93B6-B0C99E7FCBF7}" sibTransId="{D1EA9DE1-30C7-4599-967E-5AFFCD33AA59}"/>
    <dgm:cxn modelId="{B6BFA989-549D-4730-8C11-5EB5536EB64E}" type="presOf" srcId="{72425C0E-721E-45A8-B9F1-76E1BF89F313}" destId="{0461C878-1858-464E-8B65-1849223D7548}" srcOrd="0" destOrd="0" presId="urn:microsoft.com/office/officeart/2005/8/layout/default"/>
    <dgm:cxn modelId="{EF47A0AA-6883-4041-9834-788DC3999DBC}" type="presOf" srcId="{36808957-41F5-456F-AE5E-DA12C354AEA8}" destId="{13FE1F5A-11F1-4887-BAF6-ABF69F83666F}" srcOrd="0" destOrd="0" presId="urn:microsoft.com/office/officeart/2005/8/layout/default"/>
    <dgm:cxn modelId="{327D23B4-0E77-47BD-9F50-5C7B3ED24971}" type="presOf" srcId="{DC5701CC-4F9D-4FAD-97CF-F6890FEF50D8}" destId="{BD928163-6FF1-4B90-AEF3-986DC6EC916E}" srcOrd="0" destOrd="0" presId="urn:microsoft.com/office/officeart/2005/8/layout/default"/>
    <dgm:cxn modelId="{66C10ACB-E8D7-4305-AB7D-F4C98249746E}" type="presOf" srcId="{581D6D16-BFC6-4739-B226-65DC99E12B57}" destId="{84F1BDB8-9112-4F3B-B2C3-AC9488E39C0B}" srcOrd="0" destOrd="0" presId="urn:microsoft.com/office/officeart/2005/8/layout/default"/>
    <dgm:cxn modelId="{FC5670CE-A1FC-4FCC-8A1A-0D7C8C25795C}" srcId="{2EC251D0-F493-4041-8020-6F66AA6CBE90}" destId="{5EF5B191-DF19-47A4-A6FA-120290FFE994}" srcOrd="0" destOrd="0" parTransId="{2F6B347A-B6E0-45FF-8BB2-3A512C2A5ABC}" sibTransId="{457591A9-2A0A-4E3B-99B2-9023A4BB8F78}"/>
    <dgm:cxn modelId="{AC366FFC-A1F9-4ECB-9C64-D4BD00AF1198}" srcId="{2EC251D0-F493-4041-8020-6F66AA6CBE90}" destId="{915E35A2-C9BD-40E3-BD61-7F4E980DF291}" srcOrd="6" destOrd="0" parTransId="{ABDA36F1-DB4C-487B-8BAD-68F489E1F4AD}" sibTransId="{D3622250-EB49-4B4E-8260-BA4887438A16}"/>
    <dgm:cxn modelId="{CE0E5314-1505-4C7F-A741-30A8975584E7}" type="presParOf" srcId="{1EC46590-402C-441C-96C1-7A020CAD956A}" destId="{C0F07338-7F49-4847-9DDA-9F3B83ACE1D4}" srcOrd="0" destOrd="0" presId="urn:microsoft.com/office/officeart/2005/8/layout/default"/>
    <dgm:cxn modelId="{49EA1AD9-9BAE-498F-BC87-15DDFD0C3F59}" type="presParOf" srcId="{1EC46590-402C-441C-96C1-7A020CAD956A}" destId="{FA618861-EB2F-416F-B542-E322288EE1D0}" srcOrd="1" destOrd="0" presId="urn:microsoft.com/office/officeart/2005/8/layout/default"/>
    <dgm:cxn modelId="{09FB12A3-EFCB-4FA2-81A1-4784149B43B7}" type="presParOf" srcId="{1EC46590-402C-441C-96C1-7A020CAD956A}" destId="{84F1BDB8-9112-4F3B-B2C3-AC9488E39C0B}" srcOrd="2" destOrd="0" presId="urn:microsoft.com/office/officeart/2005/8/layout/default"/>
    <dgm:cxn modelId="{F04D47F0-FE69-47E0-A848-3CAFADC2987A}" type="presParOf" srcId="{1EC46590-402C-441C-96C1-7A020CAD956A}" destId="{7A716917-75EB-42F9-BF61-66ADEC48266B}" srcOrd="3" destOrd="0" presId="urn:microsoft.com/office/officeart/2005/8/layout/default"/>
    <dgm:cxn modelId="{0E9417F5-BA43-475C-98AD-616630F0E88B}" type="presParOf" srcId="{1EC46590-402C-441C-96C1-7A020CAD956A}" destId="{0461C878-1858-464E-8B65-1849223D7548}" srcOrd="4" destOrd="0" presId="urn:microsoft.com/office/officeart/2005/8/layout/default"/>
    <dgm:cxn modelId="{939C09BC-D098-4C1D-884B-ABF5547A0E03}" type="presParOf" srcId="{1EC46590-402C-441C-96C1-7A020CAD956A}" destId="{A332D716-9F50-4B8C-83A0-E7C58506F631}" srcOrd="5" destOrd="0" presId="urn:microsoft.com/office/officeart/2005/8/layout/default"/>
    <dgm:cxn modelId="{CD7024CD-D92B-4957-B5C6-E42AF5DD7008}" type="presParOf" srcId="{1EC46590-402C-441C-96C1-7A020CAD956A}" destId="{331E6BD8-63E5-405E-8094-47869ABB1DAB}" srcOrd="6" destOrd="0" presId="urn:microsoft.com/office/officeart/2005/8/layout/default"/>
    <dgm:cxn modelId="{8BA3E208-CD64-4E62-AD23-A5841554A333}" type="presParOf" srcId="{1EC46590-402C-441C-96C1-7A020CAD956A}" destId="{65DF904B-2F20-4BA7-BCA9-E7112C41B661}" srcOrd="7" destOrd="0" presId="urn:microsoft.com/office/officeart/2005/8/layout/default"/>
    <dgm:cxn modelId="{8D19532F-A556-4019-8F94-5E4AEBC759C7}" type="presParOf" srcId="{1EC46590-402C-441C-96C1-7A020CAD956A}" destId="{022A4DEB-FADB-4ED4-9CC2-42C4E69C7519}" srcOrd="8" destOrd="0" presId="urn:microsoft.com/office/officeart/2005/8/layout/default"/>
    <dgm:cxn modelId="{5033D156-4736-43EA-AB49-CAE36F4761C9}" type="presParOf" srcId="{1EC46590-402C-441C-96C1-7A020CAD956A}" destId="{D0C05991-21A7-4C10-AC7B-19978895B6FC}" srcOrd="9" destOrd="0" presId="urn:microsoft.com/office/officeart/2005/8/layout/default"/>
    <dgm:cxn modelId="{920D422C-F8B7-42CF-88EF-E6240D1DAAAA}" type="presParOf" srcId="{1EC46590-402C-441C-96C1-7A020CAD956A}" destId="{BD928163-6FF1-4B90-AEF3-986DC6EC916E}" srcOrd="10" destOrd="0" presId="urn:microsoft.com/office/officeart/2005/8/layout/default"/>
    <dgm:cxn modelId="{260D7E6A-E181-4818-844F-F9F11F9E652D}" type="presParOf" srcId="{1EC46590-402C-441C-96C1-7A020CAD956A}" destId="{C5A3CD41-EE31-4B5F-9FBD-67D3A80AFBF1}" srcOrd="11" destOrd="0" presId="urn:microsoft.com/office/officeart/2005/8/layout/default"/>
    <dgm:cxn modelId="{19FC6D3B-D3C5-44D9-85A2-EEBC9EBCB0A7}" type="presParOf" srcId="{1EC46590-402C-441C-96C1-7A020CAD956A}" destId="{20F54A24-98D4-426F-BE30-30AF7F45822C}" srcOrd="12" destOrd="0" presId="urn:microsoft.com/office/officeart/2005/8/layout/default"/>
    <dgm:cxn modelId="{548F7528-75CF-4478-83C9-EBB73281BB17}" type="presParOf" srcId="{1EC46590-402C-441C-96C1-7A020CAD956A}" destId="{D88ADF76-8BAB-4B35-9081-FF0378431CEF}" srcOrd="13" destOrd="0" presId="urn:microsoft.com/office/officeart/2005/8/layout/default"/>
    <dgm:cxn modelId="{38063F08-E306-429F-915A-F8BE653E998E}" type="presParOf" srcId="{1EC46590-402C-441C-96C1-7A020CAD956A}" destId="{13FE1F5A-11F1-4887-BAF6-ABF69F83666F}" srcOrd="14" destOrd="0" presId="urn:microsoft.com/office/officeart/2005/8/layout/default"/>
    <dgm:cxn modelId="{E9D9B653-907B-4FB2-94BB-D2EE8F6B3060}" type="presParOf" srcId="{1EC46590-402C-441C-96C1-7A020CAD956A}" destId="{3A26883A-E59E-4FF9-AFD3-38DB76451724}" srcOrd="15" destOrd="0" presId="urn:microsoft.com/office/officeart/2005/8/layout/default"/>
    <dgm:cxn modelId="{02433379-F033-41B5-ADFC-6ABEA9124BA9}" type="presParOf" srcId="{1EC46590-402C-441C-96C1-7A020CAD956A}" destId="{A6BECFF0-D443-4FCC-B3E9-5D6D35AC1272}" srcOrd="16" destOrd="0" presId="urn:microsoft.com/office/officeart/2005/8/layout/default"/>
    <dgm:cxn modelId="{45E03912-CB58-4C8D-8B45-E1F45D4557F0}" type="presParOf" srcId="{1EC46590-402C-441C-96C1-7A020CAD956A}" destId="{32954212-7F53-41CB-B358-09BEFAF7B829}" srcOrd="17" destOrd="0" presId="urn:microsoft.com/office/officeart/2005/8/layout/default"/>
    <dgm:cxn modelId="{3AA6FE62-5F6F-4FDD-A744-0954E31028C7}" type="presParOf" srcId="{1EC46590-402C-441C-96C1-7A020CAD956A}" destId="{1120F17F-585B-494F-BAA4-EF4DF21291E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6C259-D45D-4DDB-83FD-A8D16BD557A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29A6FA-CAC7-4CCE-8DDD-6218FBBBA1F7}">
      <dgm:prSet/>
      <dgm:spPr/>
      <dgm:t>
        <a:bodyPr/>
        <a:lstStyle/>
        <a:p>
          <a:r>
            <a:rPr lang="cs-CZ"/>
            <a:t>Mikroskop = nástroj poznání</a:t>
          </a:r>
          <a:endParaRPr lang="en-US"/>
        </a:p>
      </dgm:t>
    </dgm:pt>
    <dgm:pt modelId="{C4C1120B-A431-4C06-B08A-14D15F01F5DA}" type="parTrans" cxnId="{E00955B9-25ED-48D2-83AA-9DB295BD4389}">
      <dgm:prSet/>
      <dgm:spPr/>
      <dgm:t>
        <a:bodyPr/>
        <a:lstStyle/>
        <a:p>
          <a:endParaRPr lang="en-US"/>
        </a:p>
      </dgm:t>
    </dgm:pt>
    <dgm:pt modelId="{08A4A2BE-7FE8-4261-BA48-D2365C1860BB}" type="sibTrans" cxnId="{E00955B9-25ED-48D2-83AA-9DB295BD4389}">
      <dgm:prSet/>
      <dgm:spPr/>
      <dgm:t>
        <a:bodyPr/>
        <a:lstStyle/>
        <a:p>
          <a:endParaRPr lang="en-US"/>
        </a:p>
      </dgm:t>
    </dgm:pt>
    <dgm:pt modelId="{896CB739-F77F-4F72-945D-FDA718132EB0}">
      <dgm:prSet/>
      <dgm:spPr/>
      <dgm:t>
        <a:bodyPr/>
        <a:lstStyle/>
        <a:p>
          <a:r>
            <a:rPr lang="cs-CZ"/>
            <a:t>Teorie, metody = nástroje poznání</a:t>
          </a:r>
          <a:endParaRPr lang="en-US"/>
        </a:p>
      </dgm:t>
    </dgm:pt>
    <dgm:pt modelId="{EBD06F1E-5661-4F1B-9818-F21C56CC220F}" type="parTrans" cxnId="{08EC7799-D57D-418A-B821-63C280E55205}">
      <dgm:prSet/>
      <dgm:spPr/>
      <dgm:t>
        <a:bodyPr/>
        <a:lstStyle/>
        <a:p>
          <a:endParaRPr lang="en-US"/>
        </a:p>
      </dgm:t>
    </dgm:pt>
    <dgm:pt modelId="{83F486B9-11D1-4031-BFC6-BE392EBF516D}" type="sibTrans" cxnId="{08EC7799-D57D-418A-B821-63C280E55205}">
      <dgm:prSet/>
      <dgm:spPr/>
      <dgm:t>
        <a:bodyPr/>
        <a:lstStyle/>
        <a:p>
          <a:endParaRPr lang="en-US"/>
        </a:p>
      </dgm:t>
    </dgm:pt>
    <dgm:pt modelId="{F2C19790-DF64-40FD-A44E-A425F5366D4B}">
      <dgm:prSet/>
      <dgm:spPr/>
      <dgm:t>
        <a:bodyPr/>
        <a:lstStyle/>
        <a:p>
          <a:r>
            <a:rPr lang="cs-CZ"/>
            <a:t>Tj. vědecký pohled na svět (interpretace jevů; terminologie: protony, neutrony, fyzikální síly)</a:t>
          </a:r>
          <a:endParaRPr lang="en-US"/>
        </a:p>
      </dgm:t>
    </dgm:pt>
    <dgm:pt modelId="{DD4520AA-433D-4801-9CA2-DF5034507BAA}" type="parTrans" cxnId="{87D983C5-677F-46F3-8F75-A4B5E0FEC363}">
      <dgm:prSet/>
      <dgm:spPr/>
      <dgm:t>
        <a:bodyPr/>
        <a:lstStyle/>
        <a:p>
          <a:endParaRPr lang="en-US"/>
        </a:p>
      </dgm:t>
    </dgm:pt>
    <dgm:pt modelId="{0384139C-8B6F-4305-B8FE-70EB419A4F69}" type="sibTrans" cxnId="{87D983C5-677F-46F3-8F75-A4B5E0FEC363}">
      <dgm:prSet/>
      <dgm:spPr/>
      <dgm:t>
        <a:bodyPr/>
        <a:lstStyle/>
        <a:p>
          <a:endParaRPr lang="en-US"/>
        </a:p>
      </dgm:t>
    </dgm:pt>
    <dgm:pt modelId="{49ECBEEC-45FF-418D-B8DE-6E94B8B0CBFF}">
      <dgm:prSet/>
      <dgm:spPr/>
      <dgm:t>
        <a:bodyPr/>
        <a:lstStyle/>
        <a:p>
          <a:r>
            <a:rPr lang="cs-CZ"/>
            <a:t>Náboženský pohled na svět (interpretace jevů; terminologie: Bůh, boží slovo, Duch svatý atd.)</a:t>
          </a:r>
          <a:endParaRPr lang="en-US"/>
        </a:p>
      </dgm:t>
    </dgm:pt>
    <dgm:pt modelId="{B7E1D664-F1DA-42E2-BA1A-0645D6600F71}" type="parTrans" cxnId="{AFCD5307-FDBA-4329-B6E2-B97708095550}">
      <dgm:prSet/>
      <dgm:spPr/>
      <dgm:t>
        <a:bodyPr/>
        <a:lstStyle/>
        <a:p>
          <a:endParaRPr lang="en-US"/>
        </a:p>
      </dgm:t>
    </dgm:pt>
    <dgm:pt modelId="{B82D8E3F-8F41-4ACC-9073-F57AEA2055D2}" type="sibTrans" cxnId="{AFCD5307-FDBA-4329-B6E2-B97708095550}">
      <dgm:prSet/>
      <dgm:spPr/>
      <dgm:t>
        <a:bodyPr/>
        <a:lstStyle/>
        <a:p>
          <a:endParaRPr lang="en-US"/>
        </a:p>
      </dgm:t>
    </dgm:pt>
    <dgm:pt modelId="{F2E69A59-7716-46D5-9794-3E62A38810F8}" type="pres">
      <dgm:prSet presAssocID="{6A86C259-D45D-4DDB-83FD-A8D16BD557A1}" presName="diagram" presStyleCnt="0">
        <dgm:presLayoutVars>
          <dgm:dir/>
          <dgm:resizeHandles val="exact"/>
        </dgm:presLayoutVars>
      </dgm:prSet>
      <dgm:spPr/>
    </dgm:pt>
    <dgm:pt modelId="{3A1E06AD-64FD-4DCA-A70F-13AC2B3A648F}" type="pres">
      <dgm:prSet presAssocID="{CA29A6FA-CAC7-4CCE-8DDD-6218FBBBA1F7}" presName="node" presStyleLbl="node1" presStyleIdx="0" presStyleCnt="4">
        <dgm:presLayoutVars>
          <dgm:bulletEnabled val="1"/>
        </dgm:presLayoutVars>
      </dgm:prSet>
      <dgm:spPr/>
    </dgm:pt>
    <dgm:pt modelId="{B476F16F-DC8A-4ECD-9801-A1D3677E9522}" type="pres">
      <dgm:prSet presAssocID="{08A4A2BE-7FE8-4261-BA48-D2365C1860BB}" presName="sibTrans" presStyleCnt="0"/>
      <dgm:spPr/>
    </dgm:pt>
    <dgm:pt modelId="{80200637-0AD6-4664-9E24-0E08A542049B}" type="pres">
      <dgm:prSet presAssocID="{896CB739-F77F-4F72-945D-FDA718132EB0}" presName="node" presStyleLbl="node1" presStyleIdx="1" presStyleCnt="4">
        <dgm:presLayoutVars>
          <dgm:bulletEnabled val="1"/>
        </dgm:presLayoutVars>
      </dgm:prSet>
      <dgm:spPr/>
    </dgm:pt>
    <dgm:pt modelId="{FD709D19-595B-4AEE-8BDB-666CA02163F3}" type="pres">
      <dgm:prSet presAssocID="{83F486B9-11D1-4031-BFC6-BE392EBF516D}" presName="sibTrans" presStyleCnt="0"/>
      <dgm:spPr/>
    </dgm:pt>
    <dgm:pt modelId="{9CD83FCA-BAD9-4C9B-83B2-A0A5381CF439}" type="pres">
      <dgm:prSet presAssocID="{F2C19790-DF64-40FD-A44E-A425F5366D4B}" presName="node" presStyleLbl="node1" presStyleIdx="2" presStyleCnt="4">
        <dgm:presLayoutVars>
          <dgm:bulletEnabled val="1"/>
        </dgm:presLayoutVars>
      </dgm:prSet>
      <dgm:spPr/>
    </dgm:pt>
    <dgm:pt modelId="{6692F21C-66B9-4709-8494-823F3B99874F}" type="pres">
      <dgm:prSet presAssocID="{0384139C-8B6F-4305-B8FE-70EB419A4F69}" presName="sibTrans" presStyleCnt="0"/>
      <dgm:spPr/>
    </dgm:pt>
    <dgm:pt modelId="{90E1EF97-67EF-4F6D-A459-8AA9EC0CC230}" type="pres">
      <dgm:prSet presAssocID="{49ECBEEC-45FF-418D-B8DE-6E94B8B0CBFF}" presName="node" presStyleLbl="node1" presStyleIdx="3" presStyleCnt="4">
        <dgm:presLayoutVars>
          <dgm:bulletEnabled val="1"/>
        </dgm:presLayoutVars>
      </dgm:prSet>
      <dgm:spPr/>
    </dgm:pt>
  </dgm:ptLst>
  <dgm:cxnLst>
    <dgm:cxn modelId="{AFCD5307-FDBA-4329-B6E2-B97708095550}" srcId="{6A86C259-D45D-4DDB-83FD-A8D16BD557A1}" destId="{49ECBEEC-45FF-418D-B8DE-6E94B8B0CBFF}" srcOrd="3" destOrd="0" parTransId="{B7E1D664-F1DA-42E2-BA1A-0645D6600F71}" sibTransId="{B82D8E3F-8F41-4ACC-9073-F57AEA2055D2}"/>
    <dgm:cxn modelId="{BB89B223-F675-4BFE-A5B1-B2EAC3916386}" type="presOf" srcId="{F2C19790-DF64-40FD-A44E-A425F5366D4B}" destId="{9CD83FCA-BAD9-4C9B-83B2-A0A5381CF439}" srcOrd="0" destOrd="0" presId="urn:microsoft.com/office/officeart/2005/8/layout/default"/>
    <dgm:cxn modelId="{C630734A-5102-4ADB-96A2-BF920D74CEF1}" type="presOf" srcId="{896CB739-F77F-4F72-945D-FDA718132EB0}" destId="{80200637-0AD6-4664-9E24-0E08A542049B}" srcOrd="0" destOrd="0" presId="urn:microsoft.com/office/officeart/2005/8/layout/default"/>
    <dgm:cxn modelId="{AAFB2A72-68D3-4B92-AD92-B30D9A4A0386}" type="presOf" srcId="{CA29A6FA-CAC7-4CCE-8DDD-6218FBBBA1F7}" destId="{3A1E06AD-64FD-4DCA-A70F-13AC2B3A648F}" srcOrd="0" destOrd="0" presId="urn:microsoft.com/office/officeart/2005/8/layout/default"/>
    <dgm:cxn modelId="{02146A92-4DD3-4E74-A7B4-604652D85923}" type="presOf" srcId="{49ECBEEC-45FF-418D-B8DE-6E94B8B0CBFF}" destId="{90E1EF97-67EF-4F6D-A459-8AA9EC0CC230}" srcOrd="0" destOrd="0" presId="urn:microsoft.com/office/officeart/2005/8/layout/default"/>
    <dgm:cxn modelId="{08EC7799-D57D-418A-B821-63C280E55205}" srcId="{6A86C259-D45D-4DDB-83FD-A8D16BD557A1}" destId="{896CB739-F77F-4F72-945D-FDA718132EB0}" srcOrd="1" destOrd="0" parTransId="{EBD06F1E-5661-4F1B-9818-F21C56CC220F}" sibTransId="{83F486B9-11D1-4031-BFC6-BE392EBF516D}"/>
    <dgm:cxn modelId="{E00955B9-25ED-48D2-83AA-9DB295BD4389}" srcId="{6A86C259-D45D-4DDB-83FD-A8D16BD557A1}" destId="{CA29A6FA-CAC7-4CCE-8DDD-6218FBBBA1F7}" srcOrd="0" destOrd="0" parTransId="{C4C1120B-A431-4C06-B08A-14D15F01F5DA}" sibTransId="{08A4A2BE-7FE8-4261-BA48-D2365C1860BB}"/>
    <dgm:cxn modelId="{87D983C5-677F-46F3-8F75-A4B5E0FEC363}" srcId="{6A86C259-D45D-4DDB-83FD-A8D16BD557A1}" destId="{F2C19790-DF64-40FD-A44E-A425F5366D4B}" srcOrd="2" destOrd="0" parTransId="{DD4520AA-433D-4801-9CA2-DF5034507BAA}" sibTransId="{0384139C-8B6F-4305-B8FE-70EB419A4F69}"/>
    <dgm:cxn modelId="{DFDFB4CE-5327-4C7A-8033-FE2FE1A8539E}" type="presOf" srcId="{6A86C259-D45D-4DDB-83FD-A8D16BD557A1}" destId="{F2E69A59-7716-46D5-9794-3E62A38810F8}" srcOrd="0" destOrd="0" presId="urn:microsoft.com/office/officeart/2005/8/layout/default"/>
    <dgm:cxn modelId="{10BB56D1-FD25-4B1B-9112-2FC1CFBDB89C}" type="presParOf" srcId="{F2E69A59-7716-46D5-9794-3E62A38810F8}" destId="{3A1E06AD-64FD-4DCA-A70F-13AC2B3A648F}" srcOrd="0" destOrd="0" presId="urn:microsoft.com/office/officeart/2005/8/layout/default"/>
    <dgm:cxn modelId="{613CED0C-27AA-4C12-A30B-07FC56A0C521}" type="presParOf" srcId="{F2E69A59-7716-46D5-9794-3E62A38810F8}" destId="{B476F16F-DC8A-4ECD-9801-A1D3677E9522}" srcOrd="1" destOrd="0" presId="urn:microsoft.com/office/officeart/2005/8/layout/default"/>
    <dgm:cxn modelId="{FEECBA59-4873-403E-B22A-0DD66DEC88AF}" type="presParOf" srcId="{F2E69A59-7716-46D5-9794-3E62A38810F8}" destId="{80200637-0AD6-4664-9E24-0E08A542049B}" srcOrd="2" destOrd="0" presId="urn:microsoft.com/office/officeart/2005/8/layout/default"/>
    <dgm:cxn modelId="{0204D6ED-39DE-4D0A-BD6A-0A4588403EBC}" type="presParOf" srcId="{F2E69A59-7716-46D5-9794-3E62A38810F8}" destId="{FD709D19-595B-4AEE-8BDB-666CA02163F3}" srcOrd="3" destOrd="0" presId="urn:microsoft.com/office/officeart/2005/8/layout/default"/>
    <dgm:cxn modelId="{8CF7A14D-AA95-4250-85CE-5DD7FF5EC93F}" type="presParOf" srcId="{F2E69A59-7716-46D5-9794-3E62A38810F8}" destId="{9CD83FCA-BAD9-4C9B-83B2-A0A5381CF439}" srcOrd="4" destOrd="0" presId="urn:microsoft.com/office/officeart/2005/8/layout/default"/>
    <dgm:cxn modelId="{53919030-F2D0-49FB-B4D1-E29D1CB86485}" type="presParOf" srcId="{F2E69A59-7716-46D5-9794-3E62A38810F8}" destId="{6692F21C-66B9-4709-8494-823F3B99874F}" srcOrd="5" destOrd="0" presId="urn:microsoft.com/office/officeart/2005/8/layout/default"/>
    <dgm:cxn modelId="{24284091-1374-4DE8-BC22-F64AAD957BD4}" type="presParOf" srcId="{F2E69A59-7716-46D5-9794-3E62A38810F8}" destId="{90E1EF97-67EF-4F6D-A459-8AA9EC0CC23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18E901-E1E3-4053-A1F9-7B28531D6E7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3FB5F3-E0C6-45A5-8A89-7256BA549347}">
      <dgm:prSet/>
      <dgm:spPr/>
      <dgm:t>
        <a:bodyPr/>
        <a:lstStyle/>
        <a:p>
          <a:r>
            <a:rPr lang="cs-CZ"/>
            <a:t>Náboženství (angl. </a:t>
          </a:r>
          <a:r>
            <a:rPr lang="cs-CZ" i="1"/>
            <a:t>religion</a:t>
          </a:r>
          <a:r>
            <a:rPr lang="cs-CZ"/>
            <a:t>; něm. </a:t>
          </a:r>
          <a:r>
            <a:rPr lang="cs-CZ" i="1"/>
            <a:t>Religion</a:t>
          </a:r>
          <a:r>
            <a:rPr lang="cs-CZ"/>
            <a:t>; fr. </a:t>
          </a:r>
          <a:r>
            <a:rPr lang="cs-CZ" i="1"/>
            <a:t>religion</a:t>
          </a:r>
          <a:r>
            <a:rPr lang="cs-CZ"/>
            <a:t> atd.)</a:t>
          </a:r>
          <a:endParaRPr lang="en-US"/>
        </a:p>
      </dgm:t>
    </dgm:pt>
    <dgm:pt modelId="{FFFDC283-4B66-4C01-8E16-8B54DAEC7E68}" type="parTrans" cxnId="{5695C27E-652C-4F7D-8C54-8111BF8F4500}">
      <dgm:prSet/>
      <dgm:spPr/>
      <dgm:t>
        <a:bodyPr/>
        <a:lstStyle/>
        <a:p>
          <a:endParaRPr lang="en-US"/>
        </a:p>
      </dgm:t>
    </dgm:pt>
    <dgm:pt modelId="{536F5372-1C1F-424A-9D3E-E4C4E43F4512}" type="sibTrans" cxnId="{5695C27E-652C-4F7D-8C54-8111BF8F4500}">
      <dgm:prSet/>
      <dgm:spPr/>
      <dgm:t>
        <a:bodyPr/>
        <a:lstStyle/>
        <a:p>
          <a:endParaRPr lang="en-US"/>
        </a:p>
      </dgm:t>
    </dgm:pt>
    <dgm:pt modelId="{F0970CB6-5179-4A61-8DA7-718AF53DB8E2}">
      <dgm:prSet/>
      <dgm:spPr/>
      <dgm:t>
        <a:bodyPr/>
        <a:lstStyle/>
        <a:p>
          <a:r>
            <a:rPr lang="cs-CZ"/>
            <a:t>Pův. lat. </a:t>
          </a:r>
          <a:r>
            <a:rPr lang="cs-CZ" i="1"/>
            <a:t>religion</a:t>
          </a:r>
          <a:r>
            <a:rPr lang="cs-CZ"/>
            <a:t> = posvátná úcta, zbožnost</a:t>
          </a:r>
          <a:endParaRPr lang="en-US"/>
        </a:p>
      </dgm:t>
    </dgm:pt>
    <dgm:pt modelId="{C30BB8C3-C708-42AE-BE91-12CCBEB817D5}" type="parTrans" cxnId="{F5FAC08F-13CC-4900-BFA9-E4E6E80E8ADD}">
      <dgm:prSet/>
      <dgm:spPr/>
      <dgm:t>
        <a:bodyPr/>
        <a:lstStyle/>
        <a:p>
          <a:endParaRPr lang="en-US"/>
        </a:p>
      </dgm:t>
    </dgm:pt>
    <dgm:pt modelId="{A16FA072-6F1A-42B9-B10D-A668F2B08E5F}" type="sibTrans" cxnId="{F5FAC08F-13CC-4900-BFA9-E4E6E80E8ADD}">
      <dgm:prSet/>
      <dgm:spPr/>
      <dgm:t>
        <a:bodyPr/>
        <a:lstStyle/>
        <a:p>
          <a:endParaRPr lang="en-US"/>
        </a:p>
      </dgm:t>
    </dgm:pt>
    <dgm:pt modelId="{A61DD02C-F983-46B8-9549-FD9AC429EF83}">
      <dgm:prSet/>
      <dgm:spPr/>
      <dgm:t>
        <a:bodyPr/>
        <a:lstStyle/>
        <a:p>
          <a:r>
            <a:rPr lang="cs-CZ"/>
            <a:t>Cicero: </a:t>
          </a:r>
          <a:r>
            <a:rPr lang="cs-CZ" i="1"/>
            <a:t>relegere</a:t>
          </a:r>
          <a:r>
            <a:rPr lang="cs-CZ"/>
            <a:t> = číst znovu</a:t>
          </a:r>
          <a:endParaRPr lang="en-US"/>
        </a:p>
      </dgm:t>
    </dgm:pt>
    <dgm:pt modelId="{26A97F32-B865-4997-89E1-DFF9B9AD9B67}" type="parTrans" cxnId="{F04D6931-1908-4F0F-B174-340C8A4F3AF3}">
      <dgm:prSet/>
      <dgm:spPr/>
      <dgm:t>
        <a:bodyPr/>
        <a:lstStyle/>
        <a:p>
          <a:endParaRPr lang="en-US"/>
        </a:p>
      </dgm:t>
    </dgm:pt>
    <dgm:pt modelId="{7CC5BA63-9A83-47D9-B91E-99B6193B6C0F}" type="sibTrans" cxnId="{F04D6931-1908-4F0F-B174-340C8A4F3AF3}">
      <dgm:prSet/>
      <dgm:spPr/>
      <dgm:t>
        <a:bodyPr/>
        <a:lstStyle/>
        <a:p>
          <a:endParaRPr lang="en-US"/>
        </a:p>
      </dgm:t>
    </dgm:pt>
    <dgm:pt modelId="{A17DF3AF-CB28-4986-93AB-89567EE2A671}">
      <dgm:prSet/>
      <dgm:spPr/>
      <dgm:t>
        <a:bodyPr/>
        <a:lstStyle/>
        <a:p>
          <a:r>
            <a:rPr lang="cs-CZ"/>
            <a:t>Lactantius: </a:t>
          </a:r>
          <a:r>
            <a:rPr lang="cs-CZ" i="1"/>
            <a:t>religare</a:t>
          </a:r>
          <a:r>
            <a:rPr lang="cs-CZ"/>
            <a:t> = znovu spojit</a:t>
          </a:r>
          <a:endParaRPr lang="en-US"/>
        </a:p>
      </dgm:t>
    </dgm:pt>
    <dgm:pt modelId="{68397E29-082C-4D9F-B0A4-E4DC8ED4A749}" type="parTrans" cxnId="{E447B4ED-E267-4597-AF38-8790BF1AB6F6}">
      <dgm:prSet/>
      <dgm:spPr/>
      <dgm:t>
        <a:bodyPr/>
        <a:lstStyle/>
        <a:p>
          <a:endParaRPr lang="en-US"/>
        </a:p>
      </dgm:t>
    </dgm:pt>
    <dgm:pt modelId="{1A672B95-C16B-4567-BFCD-A61156EF20A4}" type="sibTrans" cxnId="{E447B4ED-E267-4597-AF38-8790BF1AB6F6}">
      <dgm:prSet/>
      <dgm:spPr/>
      <dgm:t>
        <a:bodyPr/>
        <a:lstStyle/>
        <a:p>
          <a:endParaRPr lang="en-US"/>
        </a:p>
      </dgm:t>
    </dgm:pt>
    <dgm:pt modelId="{F90C76F1-F40D-4C68-BDDF-A534687DCAD6}">
      <dgm:prSet/>
      <dgm:spPr/>
      <dgm:t>
        <a:bodyPr/>
        <a:lstStyle/>
        <a:p>
          <a:r>
            <a:rPr lang="cs-CZ"/>
            <a:t>Augustinus: </a:t>
          </a:r>
          <a:r>
            <a:rPr lang="cs-CZ" i="1"/>
            <a:t>reeligere</a:t>
          </a:r>
          <a:r>
            <a:rPr lang="cs-CZ"/>
            <a:t> = znovu zvolit; </a:t>
          </a:r>
          <a:r>
            <a:rPr lang="cs-CZ" i="1"/>
            <a:t>vera religion </a:t>
          </a:r>
          <a:r>
            <a:rPr lang="cs-CZ"/>
            <a:t>= pravé náboženství</a:t>
          </a:r>
          <a:endParaRPr lang="en-US"/>
        </a:p>
      </dgm:t>
    </dgm:pt>
    <dgm:pt modelId="{A6591764-E38A-4FAC-986F-D663FFB6D9A3}" type="parTrans" cxnId="{8F9D245C-E1EE-4817-AF41-08DDF9213061}">
      <dgm:prSet/>
      <dgm:spPr/>
      <dgm:t>
        <a:bodyPr/>
        <a:lstStyle/>
        <a:p>
          <a:endParaRPr lang="en-US"/>
        </a:p>
      </dgm:t>
    </dgm:pt>
    <dgm:pt modelId="{A5F47B27-5BF1-4D01-821D-37166307FF39}" type="sibTrans" cxnId="{8F9D245C-E1EE-4817-AF41-08DDF9213061}">
      <dgm:prSet/>
      <dgm:spPr/>
      <dgm:t>
        <a:bodyPr/>
        <a:lstStyle/>
        <a:p>
          <a:endParaRPr lang="en-US"/>
        </a:p>
      </dgm:t>
    </dgm:pt>
    <dgm:pt modelId="{2D556958-22ED-4002-A148-93C759D84B3C}">
      <dgm:prSet/>
      <dgm:spPr/>
      <dgm:t>
        <a:bodyPr/>
        <a:lstStyle/>
        <a:p>
          <a:r>
            <a:rPr lang="cs-CZ"/>
            <a:t>Tj. definice vycházející z etymologie</a:t>
          </a:r>
          <a:endParaRPr lang="en-US"/>
        </a:p>
      </dgm:t>
    </dgm:pt>
    <dgm:pt modelId="{19385BF1-8743-423C-940E-19055E6CF0A7}" type="parTrans" cxnId="{E30A16BA-92E1-4B31-9EA7-91C51E2DEE95}">
      <dgm:prSet/>
      <dgm:spPr/>
      <dgm:t>
        <a:bodyPr/>
        <a:lstStyle/>
        <a:p>
          <a:endParaRPr lang="en-US"/>
        </a:p>
      </dgm:t>
    </dgm:pt>
    <dgm:pt modelId="{FC8EF14B-1756-4A7E-BDB9-0736112D0259}" type="sibTrans" cxnId="{E30A16BA-92E1-4B31-9EA7-91C51E2DEE95}">
      <dgm:prSet/>
      <dgm:spPr/>
      <dgm:t>
        <a:bodyPr/>
        <a:lstStyle/>
        <a:p>
          <a:endParaRPr lang="en-US"/>
        </a:p>
      </dgm:t>
    </dgm:pt>
    <dgm:pt modelId="{B1291F20-D101-4217-B30D-4287EAB04770}" type="pres">
      <dgm:prSet presAssocID="{3018E901-E1E3-4053-A1F9-7B28531D6E77}" presName="vert0" presStyleCnt="0">
        <dgm:presLayoutVars>
          <dgm:dir/>
          <dgm:animOne val="branch"/>
          <dgm:animLvl val="lvl"/>
        </dgm:presLayoutVars>
      </dgm:prSet>
      <dgm:spPr/>
    </dgm:pt>
    <dgm:pt modelId="{5F4093E8-239E-4629-9FFE-7DEDBEA3CA00}" type="pres">
      <dgm:prSet presAssocID="{B93FB5F3-E0C6-45A5-8A89-7256BA549347}" presName="thickLine" presStyleLbl="alignNode1" presStyleIdx="0" presStyleCnt="6"/>
      <dgm:spPr/>
    </dgm:pt>
    <dgm:pt modelId="{F603AD9D-6EFA-4779-9AC8-E0C267E194F6}" type="pres">
      <dgm:prSet presAssocID="{B93FB5F3-E0C6-45A5-8A89-7256BA549347}" presName="horz1" presStyleCnt="0"/>
      <dgm:spPr/>
    </dgm:pt>
    <dgm:pt modelId="{7F348BAB-66F2-4459-A6BB-9415EEC8330C}" type="pres">
      <dgm:prSet presAssocID="{B93FB5F3-E0C6-45A5-8A89-7256BA549347}" presName="tx1" presStyleLbl="revTx" presStyleIdx="0" presStyleCnt="6"/>
      <dgm:spPr/>
    </dgm:pt>
    <dgm:pt modelId="{644E6229-18E1-46DF-90B6-66A68955C682}" type="pres">
      <dgm:prSet presAssocID="{B93FB5F3-E0C6-45A5-8A89-7256BA549347}" presName="vert1" presStyleCnt="0"/>
      <dgm:spPr/>
    </dgm:pt>
    <dgm:pt modelId="{B0B56713-1101-45CA-9B73-3C8FDD95040E}" type="pres">
      <dgm:prSet presAssocID="{F0970CB6-5179-4A61-8DA7-718AF53DB8E2}" presName="thickLine" presStyleLbl="alignNode1" presStyleIdx="1" presStyleCnt="6"/>
      <dgm:spPr/>
    </dgm:pt>
    <dgm:pt modelId="{A4D4E3A0-FAD0-4A28-8E44-F53EBED694F0}" type="pres">
      <dgm:prSet presAssocID="{F0970CB6-5179-4A61-8DA7-718AF53DB8E2}" presName="horz1" presStyleCnt="0"/>
      <dgm:spPr/>
    </dgm:pt>
    <dgm:pt modelId="{335923D2-1E48-48D5-8784-3ECEA9A8485A}" type="pres">
      <dgm:prSet presAssocID="{F0970CB6-5179-4A61-8DA7-718AF53DB8E2}" presName="tx1" presStyleLbl="revTx" presStyleIdx="1" presStyleCnt="6"/>
      <dgm:spPr/>
    </dgm:pt>
    <dgm:pt modelId="{317C40D3-3223-4A3E-A3BB-DA795F6837D9}" type="pres">
      <dgm:prSet presAssocID="{F0970CB6-5179-4A61-8DA7-718AF53DB8E2}" presName="vert1" presStyleCnt="0"/>
      <dgm:spPr/>
    </dgm:pt>
    <dgm:pt modelId="{6A39C059-630C-4793-804E-8A789C08D742}" type="pres">
      <dgm:prSet presAssocID="{A61DD02C-F983-46B8-9549-FD9AC429EF83}" presName="thickLine" presStyleLbl="alignNode1" presStyleIdx="2" presStyleCnt="6"/>
      <dgm:spPr/>
    </dgm:pt>
    <dgm:pt modelId="{C21D2A25-3067-4326-9599-99E5439BE045}" type="pres">
      <dgm:prSet presAssocID="{A61DD02C-F983-46B8-9549-FD9AC429EF83}" presName="horz1" presStyleCnt="0"/>
      <dgm:spPr/>
    </dgm:pt>
    <dgm:pt modelId="{9F35A967-BEB9-4FB7-A3E3-60F7DF0828EB}" type="pres">
      <dgm:prSet presAssocID="{A61DD02C-F983-46B8-9549-FD9AC429EF83}" presName="tx1" presStyleLbl="revTx" presStyleIdx="2" presStyleCnt="6"/>
      <dgm:spPr/>
    </dgm:pt>
    <dgm:pt modelId="{3E3F59B5-1583-476D-8AB7-36CCC7D9C125}" type="pres">
      <dgm:prSet presAssocID="{A61DD02C-F983-46B8-9549-FD9AC429EF83}" presName="vert1" presStyleCnt="0"/>
      <dgm:spPr/>
    </dgm:pt>
    <dgm:pt modelId="{F4BC4929-97FE-4BFE-8F99-4344A3495C04}" type="pres">
      <dgm:prSet presAssocID="{A17DF3AF-CB28-4986-93AB-89567EE2A671}" presName="thickLine" presStyleLbl="alignNode1" presStyleIdx="3" presStyleCnt="6"/>
      <dgm:spPr/>
    </dgm:pt>
    <dgm:pt modelId="{7FE8D6F5-B7AF-40F5-A10A-2782C7E54050}" type="pres">
      <dgm:prSet presAssocID="{A17DF3AF-CB28-4986-93AB-89567EE2A671}" presName="horz1" presStyleCnt="0"/>
      <dgm:spPr/>
    </dgm:pt>
    <dgm:pt modelId="{D33AE5AA-C4F2-45CB-8CCD-EE9C9942108E}" type="pres">
      <dgm:prSet presAssocID="{A17DF3AF-CB28-4986-93AB-89567EE2A671}" presName="tx1" presStyleLbl="revTx" presStyleIdx="3" presStyleCnt="6"/>
      <dgm:spPr/>
    </dgm:pt>
    <dgm:pt modelId="{A1B73E21-ACA6-40F2-A551-C3364EC81C3C}" type="pres">
      <dgm:prSet presAssocID="{A17DF3AF-CB28-4986-93AB-89567EE2A671}" presName="vert1" presStyleCnt="0"/>
      <dgm:spPr/>
    </dgm:pt>
    <dgm:pt modelId="{DE4D075A-D213-4C70-B381-1A21CFB008A5}" type="pres">
      <dgm:prSet presAssocID="{F90C76F1-F40D-4C68-BDDF-A534687DCAD6}" presName="thickLine" presStyleLbl="alignNode1" presStyleIdx="4" presStyleCnt="6"/>
      <dgm:spPr/>
    </dgm:pt>
    <dgm:pt modelId="{62D0C142-D84B-4A98-A89C-6232CE0A191B}" type="pres">
      <dgm:prSet presAssocID="{F90C76F1-F40D-4C68-BDDF-A534687DCAD6}" presName="horz1" presStyleCnt="0"/>
      <dgm:spPr/>
    </dgm:pt>
    <dgm:pt modelId="{EF606909-8E1D-4A6F-9EB2-9DF3FDB3AF30}" type="pres">
      <dgm:prSet presAssocID="{F90C76F1-F40D-4C68-BDDF-A534687DCAD6}" presName="tx1" presStyleLbl="revTx" presStyleIdx="4" presStyleCnt="6"/>
      <dgm:spPr/>
    </dgm:pt>
    <dgm:pt modelId="{0B5A69EF-F9BF-4581-9953-35ED842D37D8}" type="pres">
      <dgm:prSet presAssocID="{F90C76F1-F40D-4C68-BDDF-A534687DCAD6}" presName="vert1" presStyleCnt="0"/>
      <dgm:spPr/>
    </dgm:pt>
    <dgm:pt modelId="{8F1B1F9A-6B23-4D93-8BD1-06ED2F571039}" type="pres">
      <dgm:prSet presAssocID="{2D556958-22ED-4002-A148-93C759D84B3C}" presName="thickLine" presStyleLbl="alignNode1" presStyleIdx="5" presStyleCnt="6"/>
      <dgm:spPr/>
    </dgm:pt>
    <dgm:pt modelId="{E38DB481-C678-4D89-B343-6D64504ACAF2}" type="pres">
      <dgm:prSet presAssocID="{2D556958-22ED-4002-A148-93C759D84B3C}" presName="horz1" presStyleCnt="0"/>
      <dgm:spPr/>
    </dgm:pt>
    <dgm:pt modelId="{7A67527D-6262-4FFF-A60A-7AB37EAFAAC3}" type="pres">
      <dgm:prSet presAssocID="{2D556958-22ED-4002-A148-93C759D84B3C}" presName="tx1" presStyleLbl="revTx" presStyleIdx="5" presStyleCnt="6"/>
      <dgm:spPr/>
    </dgm:pt>
    <dgm:pt modelId="{24FE79F0-3AD3-4540-9141-64AD7B6A7918}" type="pres">
      <dgm:prSet presAssocID="{2D556958-22ED-4002-A148-93C759D84B3C}" presName="vert1" presStyleCnt="0"/>
      <dgm:spPr/>
    </dgm:pt>
  </dgm:ptLst>
  <dgm:cxnLst>
    <dgm:cxn modelId="{F04D6931-1908-4F0F-B174-340C8A4F3AF3}" srcId="{3018E901-E1E3-4053-A1F9-7B28531D6E77}" destId="{A61DD02C-F983-46B8-9549-FD9AC429EF83}" srcOrd="2" destOrd="0" parTransId="{26A97F32-B865-4997-89E1-DFF9B9AD9B67}" sibTransId="{7CC5BA63-9A83-47D9-B91E-99B6193B6C0F}"/>
    <dgm:cxn modelId="{8F9D245C-E1EE-4817-AF41-08DDF9213061}" srcId="{3018E901-E1E3-4053-A1F9-7B28531D6E77}" destId="{F90C76F1-F40D-4C68-BDDF-A534687DCAD6}" srcOrd="4" destOrd="0" parTransId="{A6591764-E38A-4FAC-986F-D663FFB6D9A3}" sibTransId="{A5F47B27-5BF1-4D01-821D-37166307FF39}"/>
    <dgm:cxn modelId="{1D34A265-73FA-4D1D-9E21-422EC6701374}" type="presOf" srcId="{2D556958-22ED-4002-A148-93C759D84B3C}" destId="{7A67527D-6262-4FFF-A60A-7AB37EAFAAC3}" srcOrd="0" destOrd="0" presId="urn:microsoft.com/office/officeart/2008/layout/LinedList"/>
    <dgm:cxn modelId="{2E218B6D-3D8D-4654-8699-9584ABDE09D9}" type="presOf" srcId="{F90C76F1-F40D-4C68-BDDF-A534687DCAD6}" destId="{EF606909-8E1D-4A6F-9EB2-9DF3FDB3AF30}" srcOrd="0" destOrd="0" presId="urn:microsoft.com/office/officeart/2008/layout/LinedList"/>
    <dgm:cxn modelId="{5695C27E-652C-4F7D-8C54-8111BF8F4500}" srcId="{3018E901-E1E3-4053-A1F9-7B28531D6E77}" destId="{B93FB5F3-E0C6-45A5-8A89-7256BA549347}" srcOrd="0" destOrd="0" parTransId="{FFFDC283-4B66-4C01-8E16-8B54DAEC7E68}" sibTransId="{536F5372-1C1F-424A-9D3E-E4C4E43F4512}"/>
    <dgm:cxn modelId="{F5FAC08F-13CC-4900-BFA9-E4E6E80E8ADD}" srcId="{3018E901-E1E3-4053-A1F9-7B28531D6E77}" destId="{F0970CB6-5179-4A61-8DA7-718AF53DB8E2}" srcOrd="1" destOrd="0" parTransId="{C30BB8C3-C708-42AE-BE91-12CCBEB817D5}" sibTransId="{A16FA072-6F1A-42B9-B10D-A668F2B08E5F}"/>
    <dgm:cxn modelId="{073CB69C-5011-40D1-BD9A-DBFF3C766214}" type="presOf" srcId="{A61DD02C-F983-46B8-9549-FD9AC429EF83}" destId="{9F35A967-BEB9-4FB7-A3E3-60F7DF0828EB}" srcOrd="0" destOrd="0" presId="urn:microsoft.com/office/officeart/2008/layout/LinedList"/>
    <dgm:cxn modelId="{170DC0AA-7B80-4658-93DC-DBFE0915B36D}" type="presOf" srcId="{B93FB5F3-E0C6-45A5-8A89-7256BA549347}" destId="{7F348BAB-66F2-4459-A6BB-9415EEC8330C}" srcOrd="0" destOrd="0" presId="urn:microsoft.com/office/officeart/2008/layout/LinedList"/>
    <dgm:cxn modelId="{3DD390AB-6EB8-4C73-90A7-79EBB08BD6E5}" type="presOf" srcId="{3018E901-E1E3-4053-A1F9-7B28531D6E77}" destId="{B1291F20-D101-4217-B30D-4287EAB04770}" srcOrd="0" destOrd="0" presId="urn:microsoft.com/office/officeart/2008/layout/LinedList"/>
    <dgm:cxn modelId="{E30A16BA-92E1-4B31-9EA7-91C51E2DEE95}" srcId="{3018E901-E1E3-4053-A1F9-7B28531D6E77}" destId="{2D556958-22ED-4002-A148-93C759D84B3C}" srcOrd="5" destOrd="0" parTransId="{19385BF1-8743-423C-940E-19055E6CF0A7}" sibTransId="{FC8EF14B-1756-4A7E-BDB9-0736112D0259}"/>
    <dgm:cxn modelId="{5B4FA0D2-7603-4348-B8B4-8049B02B2565}" type="presOf" srcId="{A17DF3AF-CB28-4986-93AB-89567EE2A671}" destId="{D33AE5AA-C4F2-45CB-8CCD-EE9C9942108E}" srcOrd="0" destOrd="0" presId="urn:microsoft.com/office/officeart/2008/layout/LinedList"/>
    <dgm:cxn modelId="{201865E8-92DA-47BB-96BB-C117BBA00837}" type="presOf" srcId="{F0970CB6-5179-4A61-8DA7-718AF53DB8E2}" destId="{335923D2-1E48-48D5-8784-3ECEA9A8485A}" srcOrd="0" destOrd="0" presId="urn:microsoft.com/office/officeart/2008/layout/LinedList"/>
    <dgm:cxn modelId="{E447B4ED-E267-4597-AF38-8790BF1AB6F6}" srcId="{3018E901-E1E3-4053-A1F9-7B28531D6E77}" destId="{A17DF3AF-CB28-4986-93AB-89567EE2A671}" srcOrd="3" destOrd="0" parTransId="{68397E29-082C-4D9F-B0A4-E4DC8ED4A749}" sibTransId="{1A672B95-C16B-4567-BFCD-A61156EF20A4}"/>
    <dgm:cxn modelId="{E6995F2A-21E0-4784-A1CF-1D4169A32316}" type="presParOf" srcId="{B1291F20-D101-4217-B30D-4287EAB04770}" destId="{5F4093E8-239E-4629-9FFE-7DEDBEA3CA00}" srcOrd="0" destOrd="0" presId="urn:microsoft.com/office/officeart/2008/layout/LinedList"/>
    <dgm:cxn modelId="{D56E35BC-8109-4779-9BDA-D00618BEB168}" type="presParOf" srcId="{B1291F20-D101-4217-B30D-4287EAB04770}" destId="{F603AD9D-6EFA-4779-9AC8-E0C267E194F6}" srcOrd="1" destOrd="0" presId="urn:microsoft.com/office/officeart/2008/layout/LinedList"/>
    <dgm:cxn modelId="{3274B85E-9AC1-478E-96CC-D9AE398E750D}" type="presParOf" srcId="{F603AD9D-6EFA-4779-9AC8-E0C267E194F6}" destId="{7F348BAB-66F2-4459-A6BB-9415EEC8330C}" srcOrd="0" destOrd="0" presId="urn:microsoft.com/office/officeart/2008/layout/LinedList"/>
    <dgm:cxn modelId="{5596AB43-89A7-41E0-8FD7-F85AC382B1DA}" type="presParOf" srcId="{F603AD9D-6EFA-4779-9AC8-E0C267E194F6}" destId="{644E6229-18E1-46DF-90B6-66A68955C682}" srcOrd="1" destOrd="0" presId="urn:microsoft.com/office/officeart/2008/layout/LinedList"/>
    <dgm:cxn modelId="{EC18A955-AE15-42AF-B16A-50248371801E}" type="presParOf" srcId="{B1291F20-D101-4217-B30D-4287EAB04770}" destId="{B0B56713-1101-45CA-9B73-3C8FDD95040E}" srcOrd="2" destOrd="0" presId="urn:microsoft.com/office/officeart/2008/layout/LinedList"/>
    <dgm:cxn modelId="{F4DEFD05-43E4-48F1-9091-26F3D0D9A460}" type="presParOf" srcId="{B1291F20-D101-4217-B30D-4287EAB04770}" destId="{A4D4E3A0-FAD0-4A28-8E44-F53EBED694F0}" srcOrd="3" destOrd="0" presId="urn:microsoft.com/office/officeart/2008/layout/LinedList"/>
    <dgm:cxn modelId="{B5CA7293-709D-4333-94D1-E0D362772186}" type="presParOf" srcId="{A4D4E3A0-FAD0-4A28-8E44-F53EBED694F0}" destId="{335923D2-1E48-48D5-8784-3ECEA9A8485A}" srcOrd="0" destOrd="0" presId="urn:microsoft.com/office/officeart/2008/layout/LinedList"/>
    <dgm:cxn modelId="{CA65E58B-A2E1-4559-A3C3-CA2B9B3E236D}" type="presParOf" srcId="{A4D4E3A0-FAD0-4A28-8E44-F53EBED694F0}" destId="{317C40D3-3223-4A3E-A3BB-DA795F6837D9}" srcOrd="1" destOrd="0" presId="urn:microsoft.com/office/officeart/2008/layout/LinedList"/>
    <dgm:cxn modelId="{941CD212-9AB8-454F-A087-85F9275467F0}" type="presParOf" srcId="{B1291F20-D101-4217-B30D-4287EAB04770}" destId="{6A39C059-630C-4793-804E-8A789C08D742}" srcOrd="4" destOrd="0" presId="urn:microsoft.com/office/officeart/2008/layout/LinedList"/>
    <dgm:cxn modelId="{6DB8486F-6B29-486A-BDC2-335F83DAC888}" type="presParOf" srcId="{B1291F20-D101-4217-B30D-4287EAB04770}" destId="{C21D2A25-3067-4326-9599-99E5439BE045}" srcOrd="5" destOrd="0" presId="urn:microsoft.com/office/officeart/2008/layout/LinedList"/>
    <dgm:cxn modelId="{1610DAA4-503A-487B-8940-98F824B89A44}" type="presParOf" srcId="{C21D2A25-3067-4326-9599-99E5439BE045}" destId="{9F35A967-BEB9-4FB7-A3E3-60F7DF0828EB}" srcOrd="0" destOrd="0" presId="urn:microsoft.com/office/officeart/2008/layout/LinedList"/>
    <dgm:cxn modelId="{9C25218E-D1AC-46E5-8866-C341F50DF8D5}" type="presParOf" srcId="{C21D2A25-3067-4326-9599-99E5439BE045}" destId="{3E3F59B5-1583-476D-8AB7-36CCC7D9C125}" srcOrd="1" destOrd="0" presId="urn:microsoft.com/office/officeart/2008/layout/LinedList"/>
    <dgm:cxn modelId="{2671C20A-BBDA-4ECB-A479-2703D5B036FE}" type="presParOf" srcId="{B1291F20-D101-4217-B30D-4287EAB04770}" destId="{F4BC4929-97FE-4BFE-8F99-4344A3495C04}" srcOrd="6" destOrd="0" presId="urn:microsoft.com/office/officeart/2008/layout/LinedList"/>
    <dgm:cxn modelId="{A4792B51-2761-42AA-BC2D-5BA8E0C59C85}" type="presParOf" srcId="{B1291F20-D101-4217-B30D-4287EAB04770}" destId="{7FE8D6F5-B7AF-40F5-A10A-2782C7E54050}" srcOrd="7" destOrd="0" presId="urn:microsoft.com/office/officeart/2008/layout/LinedList"/>
    <dgm:cxn modelId="{5C013581-CEE0-4E49-98B8-7B22923818FC}" type="presParOf" srcId="{7FE8D6F5-B7AF-40F5-A10A-2782C7E54050}" destId="{D33AE5AA-C4F2-45CB-8CCD-EE9C9942108E}" srcOrd="0" destOrd="0" presId="urn:microsoft.com/office/officeart/2008/layout/LinedList"/>
    <dgm:cxn modelId="{974B911F-2156-4382-9831-B5E280DAD25A}" type="presParOf" srcId="{7FE8D6F5-B7AF-40F5-A10A-2782C7E54050}" destId="{A1B73E21-ACA6-40F2-A551-C3364EC81C3C}" srcOrd="1" destOrd="0" presId="urn:microsoft.com/office/officeart/2008/layout/LinedList"/>
    <dgm:cxn modelId="{2A054CBA-EA8E-4888-A445-01A390A764C2}" type="presParOf" srcId="{B1291F20-D101-4217-B30D-4287EAB04770}" destId="{DE4D075A-D213-4C70-B381-1A21CFB008A5}" srcOrd="8" destOrd="0" presId="urn:microsoft.com/office/officeart/2008/layout/LinedList"/>
    <dgm:cxn modelId="{5816EAAE-7B00-4FB2-9FEE-E2ECC832BFF8}" type="presParOf" srcId="{B1291F20-D101-4217-B30D-4287EAB04770}" destId="{62D0C142-D84B-4A98-A89C-6232CE0A191B}" srcOrd="9" destOrd="0" presId="urn:microsoft.com/office/officeart/2008/layout/LinedList"/>
    <dgm:cxn modelId="{2C5920DA-EED7-4AC5-9751-FCE18B79B53D}" type="presParOf" srcId="{62D0C142-D84B-4A98-A89C-6232CE0A191B}" destId="{EF606909-8E1D-4A6F-9EB2-9DF3FDB3AF30}" srcOrd="0" destOrd="0" presId="urn:microsoft.com/office/officeart/2008/layout/LinedList"/>
    <dgm:cxn modelId="{5A1F781B-E76A-4D0F-9C49-8698240C6870}" type="presParOf" srcId="{62D0C142-D84B-4A98-A89C-6232CE0A191B}" destId="{0B5A69EF-F9BF-4581-9953-35ED842D37D8}" srcOrd="1" destOrd="0" presId="urn:microsoft.com/office/officeart/2008/layout/LinedList"/>
    <dgm:cxn modelId="{98F1738C-C607-4421-8C87-08455A22982D}" type="presParOf" srcId="{B1291F20-D101-4217-B30D-4287EAB04770}" destId="{8F1B1F9A-6B23-4D93-8BD1-06ED2F571039}" srcOrd="10" destOrd="0" presId="urn:microsoft.com/office/officeart/2008/layout/LinedList"/>
    <dgm:cxn modelId="{C1CBA8EA-2FDA-43E0-8D39-68C55EC64CB5}" type="presParOf" srcId="{B1291F20-D101-4217-B30D-4287EAB04770}" destId="{E38DB481-C678-4D89-B343-6D64504ACAF2}" srcOrd="11" destOrd="0" presId="urn:microsoft.com/office/officeart/2008/layout/LinedList"/>
    <dgm:cxn modelId="{EBC4899C-3081-42C9-A76D-0A1D14FFDFFD}" type="presParOf" srcId="{E38DB481-C678-4D89-B343-6D64504ACAF2}" destId="{7A67527D-6262-4FFF-A60A-7AB37EAFAAC3}" srcOrd="0" destOrd="0" presId="urn:microsoft.com/office/officeart/2008/layout/LinedList"/>
    <dgm:cxn modelId="{BCACD772-2A60-4FE6-BAF3-8DEBDAC0EE89}" type="presParOf" srcId="{E38DB481-C678-4D89-B343-6D64504ACAF2}" destId="{24FE79F0-3AD3-4540-9141-64AD7B6A79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07338-7F49-4847-9DDA-9F3B83ACE1D4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Co je náboženství?</a:t>
          </a:r>
          <a:endParaRPr lang="en-US" sz="2100" kern="1200"/>
        </a:p>
      </dsp:txBody>
      <dsp:txXfrm>
        <a:off x="582645" y="1178"/>
        <a:ext cx="2174490" cy="1304694"/>
      </dsp:txXfrm>
    </dsp:sp>
    <dsp:sp modelId="{84F1BDB8-9112-4F3B-B2C3-AC9488E39C0B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Nejčastější starší odpovědi: Náboženství je…</a:t>
          </a:r>
          <a:endParaRPr lang="en-US" sz="2100" kern="1200"/>
        </a:p>
      </dsp:txBody>
      <dsp:txXfrm>
        <a:off x="2974584" y="1178"/>
        <a:ext cx="2174490" cy="1304694"/>
      </dsp:txXfrm>
    </dsp:sp>
    <dsp:sp modelId="{0461C878-1858-464E-8B65-1849223D7548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Forma společenského vědomí</a:t>
          </a:r>
          <a:endParaRPr lang="en-US" sz="2100" kern="1200"/>
        </a:p>
      </dsp:txBody>
      <dsp:txXfrm>
        <a:off x="5366524" y="1178"/>
        <a:ext cx="2174490" cy="1304694"/>
      </dsp:txXfrm>
    </dsp:sp>
    <dsp:sp modelId="{331E6BD8-63E5-405E-8094-47869ABB1DAB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Ideologie</a:t>
          </a:r>
          <a:endParaRPr lang="en-US" sz="2100" kern="1200"/>
        </a:p>
      </dsp:txBody>
      <dsp:txXfrm>
        <a:off x="7758464" y="1178"/>
        <a:ext cx="2174490" cy="1304694"/>
      </dsp:txXfrm>
    </dsp:sp>
    <dsp:sp modelId="{022A4DEB-FADB-4ED4-9CC2-42C4E69C7519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Světový názor</a:t>
          </a:r>
          <a:endParaRPr lang="en-US" sz="2100" kern="1200"/>
        </a:p>
      </dsp:txBody>
      <dsp:txXfrm>
        <a:off x="582645" y="1523321"/>
        <a:ext cx="2174490" cy="1304694"/>
      </dsp:txXfrm>
    </dsp:sp>
    <dsp:sp modelId="{BD928163-6FF1-4B90-AEF3-986DC6EC916E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Způsob výkladu světa</a:t>
          </a:r>
          <a:endParaRPr lang="en-US" sz="2100" kern="1200"/>
        </a:p>
      </dsp:txBody>
      <dsp:txXfrm>
        <a:off x="2974584" y="1523321"/>
        <a:ext cx="2174490" cy="1304694"/>
      </dsp:txXfrm>
    </dsp:sp>
    <dsp:sp modelId="{20F54A24-98D4-426F-BE30-30AF7F45822C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Projev kolektivní neurózy</a:t>
          </a:r>
          <a:endParaRPr lang="en-US" sz="2100" kern="1200"/>
        </a:p>
      </dsp:txBody>
      <dsp:txXfrm>
        <a:off x="5366524" y="1523321"/>
        <a:ext cx="2174490" cy="1304694"/>
      </dsp:txXfrm>
    </dsp:sp>
    <dsp:sp modelId="{13FE1F5A-11F1-4887-BAF6-ABF69F83666F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Lidská odpověď na transcendentno</a:t>
          </a:r>
          <a:endParaRPr lang="en-US" sz="2100" kern="1200"/>
        </a:p>
      </dsp:txBody>
      <dsp:txXfrm>
        <a:off x="7758464" y="1523321"/>
        <a:ext cx="2174490" cy="1304694"/>
      </dsp:txXfrm>
    </dsp:sp>
    <dsp:sp modelId="{A6BECFF0-D443-4FCC-B3E9-5D6D35AC1272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Výsledek kontaktu s posvátnem (numinóznem)</a:t>
          </a:r>
          <a:endParaRPr lang="en-US" sz="2100" kern="1200"/>
        </a:p>
      </dsp:txBody>
      <dsp:txXfrm>
        <a:off x="2974584" y="3045465"/>
        <a:ext cx="2174490" cy="1304694"/>
      </dsp:txXfrm>
    </dsp:sp>
    <dsp:sp modelId="{1120F17F-585B-494F-BAA4-EF4DF21291E2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Atd.</a:t>
          </a:r>
          <a:endParaRPr lang="en-US" sz="2100" kern="1200"/>
        </a:p>
      </dsp:txBody>
      <dsp:txXfrm>
        <a:off x="536652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E06AD-64FD-4DCA-A70F-13AC2B3A648F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Mikroskop = nástroj poznání</a:t>
          </a:r>
          <a:endParaRPr lang="en-US" sz="2300" kern="1200"/>
        </a:p>
      </dsp:txBody>
      <dsp:txXfrm>
        <a:off x="402550" y="1992"/>
        <a:ext cx="3034531" cy="1820718"/>
      </dsp:txXfrm>
    </dsp:sp>
    <dsp:sp modelId="{80200637-0AD6-4664-9E24-0E08A542049B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Teorie, metody = nástroje poznání</a:t>
          </a:r>
          <a:endParaRPr lang="en-US" sz="2300" kern="1200"/>
        </a:p>
      </dsp:txBody>
      <dsp:txXfrm>
        <a:off x="3740534" y="1992"/>
        <a:ext cx="3034531" cy="1820718"/>
      </dsp:txXfrm>
    </dsp:sp>
    <dsp:sp modelId="{9CD83FCA-BAD9-4C9B-83B2-A0A5381CF439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Tj. vědecký pohled na svět (interpretace jevů; terminologie: protony, neutrony, fyzikální síly)</a:t>
          </a:r>
          <a:endParaRPr lang="en-US" sz="2300" kern="1200"/>
        </a:p>
      </dsp:txBody>
      <dsp:txXfrm>
        <a:off x="7078518" y="1992"/>
        <a:ext cx="3034531" cy="1820718"/>
      </dsp:txXfrm>
    </dsp:sp>
    <dsp:sp modelId="{90E1EF97-67EF-4F6D-A459-8AA9EC0CC230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Náboženský pohled na svět (interpretace jevů; terminologie: Bůh, boží slovo, Duch svatý atd.)</a:t>
          </a:r>
          <a:endParaRPr lang="en-US" sz="2300" kern="1200"/>
        </a:p>
      </dsp:txBody>
      <dsp:txXfrm>
        <a:off x="3740534" y="2126164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093E8-239E-4629-9FFE-7DEDBEA3CA0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48BAB-66F2-4459-A6BB-9415EEC8330C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Náboženství (angl. </a:t>
          </a:r>
          <a:r>
            <a:rPr lang="cs-CZ" sz="2500" i="1" kern="1200"/>
            <a:t>religion</a:t>
          </a:r>
          <a:r>
            <a:rPr lang="cs-CZ" sz="2500" kern="1200"/>
            <a:t>; něm. </a:t>
          </a:r>
          <a:r>
            <a:rPr lang="cs-CZ" sz="2500" i="1" kern="1200"/>
            <a:t>Religion</a:t>
          </a:r>
          <a:r>
            <a:rPr lang="cs-CZ" sz="2500" kern="1200"/>
            <a:t>; fr. </a:t>
          </a:r>
          <a:r>
            <a:rPr lang="cs-CZ" sz="2500" i="1" kern="1200"/>
            <a:t>religion</a:t>
          </a:r>
          <a:r>
            <a:rPr lang="cs-CZ" sz="2500" kern="1200"/>
            <a:t> atd.)</a:t>
          </a:r>
          <a:endParaRPr lang="en-US" sz="2500" kern="1200"/>
        </a:p>
      </dsp:txBody>
      <dsp:txXfrm>
        <a:off x="0" y="2703"/>
        <a:ext cx="6900512" cy="921789"/>
      </dsp:txXfrm>
    </dsp:sp>
    <dsp:sp modelId="{B0B56713-1101-45CA-9B73-3C8FDD95040E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923D2-1E48-48D5-8784-3ECEA9A8485A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Pův. lat. </a:t>
          </a:r>
          <a:r>
            <a:rPr lang="cs-CZ" sz="2500" i="1" kern="1200"/>
            <a:t>religion</a:t>
          </a:r>
          <a:r>
            <a:rPr lang="cs-CZ" sz="2500" kern="1200"/>
            <a:t> = posvátná úcta, zbožnost</a:t>
          </a:r>
          <a:endParaRPr lang="en-US" sz="2500" kern="1200"/>
        </a:p>
      </dsp:txBody>
      <dsp:txXfrm>
        <a:off x="0" y="924492"/>
        <a:ext cx="6900512" cy="921789"/>
      </dsp:txXfrm>
    </dsp:sp>
    <dsp:sp modelId="{6A39C059-630C-4793-804E-8A789C08D742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5A967-BEB9-4FB7-A3E3-60F7DF0828EB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Cicero: </a:t>
          </a:r>
          <a:r>
            <a:rPr lang="cs-CZ" sz="2500" i="1" kern="1200"/>
            <a:t>relegere</a:t>
          </a:r>
          <a:r>
            <a:rPr lang="cs-CZ" sz="2500" kern="1200"/>
            <a:t> = číst znovu</a:t>
          </a:r>
          <a:endParaRPr lang="en-US" sz="2500" kern="1200"/>
        </a:p>
      </dsp:txBody>
      <dsp:txXfrm>
        <a:off x="0" y="1846281"/>
        <a:ext cx="6900512" cy="921789"/>
      </dsp:txXfrm>
    </dsp:sp>
    <dsp:sp modelId="{F4BC4929-97FE-4BFE-8F99-4344A3495C0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AE5AA-C4F2-45CB-8CCD-EE9C9942108E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Lactantius: </a:t>
          </a:r>
          <a:r>
            <a:rPr lang="cs-CZ" sz="2500" i="1" kern="1200"/>
            <a:t>religare</a:t>
          </a:r>
          <a:r>
            <a:rPr lang="cs-CZ" sz="2500" kern="1200"/>
            <a:t> = znovu spojit</a:t>
          </a:r>
          <a:endParaRPr lang="en-US" sz="2500" kern="1200"/>
        </a:p>
      </dsp:txBody>
      <dsp:txXfrm>
        <a:off x="0" y="2768070"/>
        <a:ext cx="6900512" cy="921789"/>
      </dsp:txXfrm>
    </dsp:sp>
    <dsp:sp modelId="{DE4D075A-D213-4C70-B381-1A21CFB008A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06909-8E1D-4A6F-9EB2-9DF3FDB3AF30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Augustinus: </a:t>
          </a:r>
          <a:r>
            <a:rPr lang="cs-CZ" sz="2500" i="1" kern="1200"/>
            <a:t>reeligere</a:t>
          </a:r>
          <a:r>
            <a:rPr lang="cs-CZ" sz="2500" kern="1200"/>
            <a:t> = znovu zvolit; </a:t>
          </a:r>
          <a:r>
            <a:rPr lang="cs-CZ" sz="2500" i="1" kern="1200"/>
            <a:t>vera religion </a:t>
          </a:r>
          <a:r>
            <a:rPr lang="cs-CZ" sz="2500" kern="1200"/>
            <a:t>= pravé náboženství</a:t>
          </a:r>
          <a:endParaRPr lang="en-US" sz="2500" kern="1200"/>
        </a:p>
      </dsp:txBody>
      <dsp:txXfrm>
        <a:off x="0" y="3689859"/>
        <a:ext cx="6900512" cy="921789"/>
      </dsp:txXfrm>
    </dsp:sp>
    <dsp:sp modelId="{8F1B1F9A-6B23-4D93-8BD1-06ED2F571039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7527D-6262-4FFF-A60A-7AB37EAFAAC3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Tj. definice vycházející z etymologie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3F8BC-93DB-4496-B8D8-699EACAA8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59DB9E-C2ED-4B35-BD98-AB9219401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A6428-987A-4132-A029-E9DC47B6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9F39E6-D8D7-402D-9CBF-572F2985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209551-529C-431D-93B9-80FA7ECF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58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FCDA5-309D-4956-8567-955F2C0F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930EC0-7FF6-4796-9EDC-0E9FC59F2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684DEB-7FBE-48D1-A0DC-E29E9164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A1CF3-314F-4102-A8E6-C9E4B6F1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4F5247-A4A8-4A07-AE0E-2DF03467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47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4C0D2EC-11DD-4504-AF1C-9B38FFBAC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09B45A-BF2B-4494-BD83-D8881C014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2322CC-6A6A-4C04-A4D6-2D7F3196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B2EAC2-2718-4C2B-A60A-E34228E7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2E77E1-C188-4F94-B6BB-AC2DB591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63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9E295-AF2E-4FE4-929E-0EEDB642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87724-F697-4F66-B389-3D62D2180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8ABC14-DF1E-4A0F-9E97-F6B1E1C5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B21C51-CB07-47E7-9E50-BB33CC67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A66D2F-55E2-4043-B098-7E61836E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3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3FBD2-A773-41C1-B5F5-FFEC7F17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BF6ECD-3655-41E3-893B-D89F214E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C0AFAF-52F0-4DD9-8942-B8D1A32F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BE135F-8880-477F-B64E-89075303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040ABE-E608-4D85-A523-EDEF8A7D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31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CA050-89C1-4D3A-8B89-8279CBC7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1CBE8E-5855-4E0E-9ED6-08F384ED2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624810-8403-458C-A50F-2D406B49A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3EE3FF-EA67-45CF-81D0-5CF3391A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AD9485-3B29-4B04-BAE5-B886A8BA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012ACC-DB8B-41A9-B55E-B6850CE0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92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EB7C4-DF03-4EAB-87C0-EDBB3690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943DCC-ACAC-4196-9C6E-134638C77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3CD920-008A-4A8F-A30B-4DC7B4967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6A8157-8652-4272-86ED-B55E8A8D4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698F21-7A12-43E8-8EBD-5341F34FB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4E86B9-BEBD-4DA6-8C73-CCA1B7A0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0E4AC99-98FF-4CC9-9901-8D45544F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A79C695-6F43-4751-B0A2-036FA86F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88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2AF9F-CF53-4372-B037-0C1CDE8B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DA66EA-BC37-47CB-BEA5-33A9725B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44C69F-D32F-4D3B-8ECB-0826704D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092056-D204-4B70-8451-FA414D00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9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2FDB578-EF67-459C-B4E3-1A6867C6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F6A2C2-0CB1-4235-A9C8-9A946A51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DABDAA-C821-4115-933D-66A51E13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49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C0151-81B3-4BBB-8A95-87DB4150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0E462-6288-46FB-A134-79788EA6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65E18C-713B-45A2-BB47-6B1D20C72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38DC8B-FCBD-43DC-B44B-5512093B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E31744-9241-431C-B213-75735900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F15FB2-F39D-428D-8B99-B671A9B8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41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B9188-EA56-467D-BB6B-C5150E5C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9C25A0-5E62-4682-BDC8-9E2765025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B7B944-57AE-4144-B9B0-E71DFAEE2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4FC016-CA46-4B1B-A2F9-CEE82616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F41FD7-E3E2-4000-BA78-C1D9CF89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74F9D1-D3A0-46CC-98DE-856F876F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17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B57898-05A7-4A47-A470-3D26E52E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9FA0DB-D44F-4B98-8C47-1732DDFA8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DAB41F-060F-4AF0-9D1A-393661A53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AC88-1B11-406C-8E5E-DE647D7D21B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EE1A28-F56C-4235-BC7E-A30135C1A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876E0C-F16E-4E7D-8BEE-45AB3B3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812A-D867-46B0-8227-88C674B12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3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436784-C454-4B77-B659-144B3CE7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Předmět studia kurzu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CD1F94-B4D7-49CD-9502-40F7BE76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31995" cy="3709638"/>
          </a:xfrm>
        </p:spPr>
        <p:txBody>
          <a:bodyPr>
            <a:noAutofit/>
          </a:bodyPr>
          <a:lstStyle/>
          <a:p>
            <a:r>
              <a:rPr lang="cs-CZ" sz="2000" dirty="0"/>
              <a:t>Literatura v kontextu náboženství</a:t>
            </a:r>
          </a:p>
          <a:p>
            <a:r>
              <a:rPr lang="cs-CZ" sz="2000" dirty="0"/>
              <a:t>Náboženství v kontextu literatury</a:t>
            </a:r>
          </a:p>
          <a:p>
            <a:endParaRPr lang="cs-CZ" sz="2000" dirty="0"/>
          </a:p>
          <a:p>
            <a:r>
              <a:rPr lang="cs-CZ" sz="2000" dirty="0"/>
              <a:t>Rozdíl: výchozí pozice: od literatury, anebo od náboženství</a:t>
            </a:r>
          </a:p>
          <a:p>
            <a:r>
              <a:rPr lang="cs-CZ" sz="2000" dirty="0"/>
              <a:t>Vztah 2 fenoménů: literatury a náboženství</a:t>
            </a:r>
          </a:p>
          <a:p>
            <a:endParaRPr lang="cs-CZ" sz="2000" dirty="0"/>
          </a:p>
          <a:p>
            <a:r>
              <a:rPr lang="cs-CZ" sz="2000" dirty="0"/>
              <a:t>Literatura = psané texty, písemnictví</a:t>
            </a:r>
          </a:p>
          <a:p>
            <a:r>
              <a:rPr lang="cs-CZ" sz="2000" dirty="0"/>
              <a:t>Náboženství = ???</a:t>
            </a:r>
          </a:p>
        </p:txBody>
      </p:sp>
      <p:pic>
        <p:nvPicPr>
          <p:cNvPr id="1026" name="Picture 2" descr="Buddhisté slaví Vesak. Jejich nejdůležitější svátek připomíná Siddhárthu  Gautamu — ČT24 — Česká televize">
            <a:extLst>
              <a:ext uri="{FF2B5EF4-FFF2-40B4-BE49-F238E27FC236}">
                <a16:creationId xmlns:a16="http://schemas.microsoft.com/office/drawing/2014/main" id="{A5770486-C322-4464-AEB3-2B9339FB1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0" r="1193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5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1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1C39B9-D368-4513-A6BC-141A7BA2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845439"/>
            <a:ext cx="6999882" cy="5345049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500" dirty="0"/>
              <a:t>ROZDÍLNÉ DEFINICE VYTVÁŘEJÍ ROZDÍLNÉ SOUBORY ÚDAJŮ A RŮZNÁ OHNISKA ZÁJMU.</a:t>
            </a:r>
          </a:p>
          <a:p>
            <a:endParaRPr lang="cs-CZ" sz="2500" dirty="0"/>
          </a:p>
          <a:p>
            <a:endParaRPr lang="cs-CZ" sz="2500" dirty="0"/>
          </a:p>
          <a:p>
            <a:r>
              <a:rPr lang="cs-CZ" sz="2500" b="1" dirty="0"/>
              <a:t>„Náboženství“ je jen slovo, kterým označujeme celé soubory různých sociálních a </a:t>
            </a:r>
            <a:r>
              <a:rPr lang="cs-CZ" sz="2500" b="1" dirty="0" err="1"/>
              <a:t>kulturnědějinných</a:t>
            </a:r>
            <a:r>
              <a:rPr lang="cs-CZ" sz="2500" b="1" dirty="0"/>
              <a:t> jevů.</a:t>
            </a:r>
          </a:p>
          <a:p>
            <a:endParaRPr lang="cs-CZ" sz="2500" dirty="0"/>
          </a:p>
          <a:p>
            <a:r>
              <a:rPr lang="cs-CZ" sz="2500" dirty="0"/>
              <a:t>Sociální, psychologické, kulturní, historické, jazykové, etymologické atd. definice toho, co označujeme jako náboženství, co má ale nejrůznější projevy.</a:t>
            </a:r>
          </a:p>
          <a:p>
            <a:r>
              <a:rPr lang="cs-CZ" sz="2500" dirty="0"/>
              <a:t>Srov. např. uctívání zpěváků, herců, youtuberů; tradice a rituály ve společnosti, ve sportu, ve třídě… </a:t>
            </a:r>
          </a:p>
          <a:p>
            <a:r>
              <a:rPr lang="cs-CZ" sz="2500" dirty="0"/>
              <a:t>Zkoumáme to, na co se zaměříme: MĚŘÍTKO VYTVÁŘÍ JEV.</a:t>
            </a:r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</p:txBody>
      </p:sp>
      <p:pic>
        <p:nvPicPr>
          <p:cNvPr id="3074" name="Picture 2" descr="Islám v Africe v historii · Encyklopedie Migrace">
            <a:extLst>
              <a:ext uri="{FF2B5EF4-FFF2-40B4-BE49-F238E27FC236}">
                <a16:creationId xmlns:a16="http://schemas.microsoft.com/office/drawing/2014/main" id="{B20BF766-2B4C-4C40-9554-D4951D439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19110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5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F062671-B3DD-4519-81B4-736DDC3E0685}"/>
              </a:ext>
            </a:extLst>
          </p:cNvPr>
          <p:cNvSpPr txBox="1"/>
          <p:nvPr/>
        </p:nvSpPr>
        <p:spPr>
          <a:xfrm>
            <a:off x="3048000" y="2277147"/>
            <a:ext cx="6096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cs-CZ"/>
          </a:p>
          <a:p>
            <a:pPr>
              <a:spcAft>
                <a:spcPts val="600"/>
              </a:spcAft>
            </a:pPr>
            <a:endParaRPr lang="cs-CZ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55BEDEA4-0D9A-49D9-9774-4DDE610E0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38070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99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953262-A12A-4848-AAFF-9783B8EE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000" b="1"/>
              <a:t>Náboženství: výklad pojmu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Zástupný symbol pro obsah 2">
            <a:extLst>
              <a:ext uri="{FF2B5EF4-FFF2-40B4-BE49-F238E27FC236}">
                <a16:creationId xmlns:a16="http://schemas.microsoft.com/office/drawing/2014/main" id="{F897D4AB-4277-4960-833F-798DC2C2D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07569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43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E4CDBD-AEDD-4785-86B6-904B6FBC2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475" y="552091"/>
            <a:ext cx="6838949" cy="6124934"/>
          </a:xfrm>
        </p:spPr>
        <p:txBody>
          <a:bodyPr anchor="ctr">
            <a:noAutofit/>
          </a:bodyPr>
          <a:lstStyle/>
          <a:p>
            <a:r>
              <a:rPr lang="cs-CZ" sz="2500" dirty="0"/>
              <a:t>Definice týkající se vzniku a vývoje náboženství (resp. původu náboženství); zvl. v novověku</a:t>
            </a:r>
          </a:p>
          <a:p>
            <a:endParaRPr lang="cs-CZ" sz="2500" dirty="0"/>
          </a:p>
          <a:p>
            <a:pPr lvl="1"/>
            <a:r>
              <a:rPr lang="cs-CZ" sz="2500" dirty="0" err="1">
                <a:solidFill>
                  <a:srgbClr val="FF0000"/>
                </a:solidFill>
              </a:rPr>
              <a:t>Euheméros</a:t>
            </a:r>
            <a:r>
              <a:rPr lang="cs-CZ" sz="2500" dirty="0">
                <a:solidFill>
                  <a:srgbClr val="FF0000"/>
                </a:solidFill>
              </a:rPr>
              <a:t> z </a:t>
            </a:r>
            <a:r>
              <a:rPr lang="cs-CZ" sz="2500" dirty="0" err="1">
                <a:solidFill>
                  <a:srgbClr val="FF0000"/>
                </a:solidFill>
              </a:rPr>
              <a:t>Messeny</a:t>
            </a:r>
            <a:r>
              <a:rPr lang="cs-CZ" sz="2500" dirty="0">
                <a:solidFill>
                  <a:srgbClr val="FF0000"/>
                </a:solidFill>
              </a:rPr>
              <a:t> </a:t>
            </a:r>
            <a:r>
              <a:rPr lang="cs-CZ" sz="2500" dirty="0"/>
              <a:t>(340-260 př. n. l.). Bohové jsou původně velcí vladaři minulosti, kteří zavedli kult svých osob, aby si zajistili poslušnost poddaných. Náboženství je výplod fantazie.</a:t>
            </a:r>
          </a:p>
          <a:p>
            <a:pPr lvl="1"/>
            <a:r>
              <a:rPr lang="cs-CZ" sz="2500" dirty="0">
                <a:solidFill>
                  <a:srgbClr val="FF0000"/>
                </a:solidFill>
              </a:rPr>
              <a:t>Titus </a:t>
            </a:r>
            <a:r>
              <a:rPr lang="cs-CZ" sz="2500" dirty="0" err="1">
                <a:solidFill>
                  <a:srgbClr val="FF0000"/>
                </a:solidFill>
              </a:rPr>
              <a:t>Lucrerius</a:t>
            </a:r>
            <a:r>
              <a:rPr lang="cs-CZ" sz="2500" dirty="0">
                <a:solidFill>
                  <a:srgbClr val="FF0000"/>
                </a:solidFill>
              </a:rPr>
              <a:t> </a:t>
            </a:r>
            <a:r>
              <a:rPr lang="cs-CZ" sz="2500" dirty="0" err="1">
                <a:solidFill>
                  <a:srgbClr val="FF0000"/>
                </a:solidFill>
              </a:rPr>
              <a:t>Carus</a:t>
            </a:r>
            <a:r>
              <a:rPr lang="cs-CZ" sz="2500" dirty="0"/>
              <a:t> (97-55 př. n. l.). Bohy stvořil lidský strach.</a:t>
            </a:r>
          </a:p>
          <a:p>
            <a:pPr lvl="1"/>
            <a:r>
              <a:rPr lang="cs-CZ" sz="2500" dirty="0" err="1">
                <a:solidFill>
                  <a:srgbClr val="FF0000"/>
                </a:solidFill>
              </a:rPr>
              <a:t>Hésiodos</a:t>
            </a:r>
            <a:r>
              <a:rPr lang="cs-CZ" sz="2500" dirty="0"/>
              <a:t>: </a:t>
            </a:r>
            <a:r>
              <a:rPr lang="cs-CZ" sz="2500" i="1" dirty="0"/>
              <a:t>Theogonie</a:t>
            </a:r>
            <a:r>
              <a:rPr lang="cs-CZ" sz="2500" dirty="0"/>
              <a:t>/</a:t>
            </a:r>
            <a:r>
              <a:rPr lang="cs-CZ" sz="2500" i="1" dirty="0"/>
              <a:t>Železný věk</a:t>
            </a:r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1E0B514-84F5-4F5B-BA5B-BE3FC60F4E0A}"/>
              </a:ext>
            </a:extLst>
          </p:cNvPr>
          <p:cNvSpPr txBox="1">
            <a:spLocks/>
          </p:cNvSpPr>
          <p:nvPr/>
        </p:nvSpPr>
        <p:spPr>
          <a:xfrm>
            <a:off x="409576" y="874373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/>
              <a:t>Definice</a:t>
            </a:r>
          </a:p>
        </p:txBody>
      </p:sp>
      <p:pic>
        <p:nvPicPr>
          <p:cNvPr id="11" name="Picture 2" descr="Židé, dějiny a kultura | Občankáři">
            <a:extLst>
              <a:ext uri="{FF2B5EF4-FFF2-40B4-BE49-F238E27FC236}">
                <a16:creationId xmlns:a16="http://schemas.microsoft.com/office/drawing/2014/main" id="{D44FEE03-FF78-4D27-B2FB-4F4BAE8C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9" y="2747964"/>
            <a:ext cx="3925453" cy="15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2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D9C1FA-0583-44F3-A161-8508C6CD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473" y="484632"/>
            <a:ext cx="6224335" cy="5431536"/>
          </a:xfrm>
        </p:spPr>
        <p:txBody>
          <a:bodyPr anchor="ctr">
            <a:normAutofit/>
          </a:bodyPr>
          <a:lstStyle/>
          <a:p>
            <a:pPr lvl="1"/>
            <a:r>
              <a:rPr lang="cs-CZ" sz="2200" dirty="0"/>
              <a:t>E. B. </a:t>
            </a:r>
            <a:r>
              <a:rPr lang="cs-CZ" sz="2200" dirty="0" err="1"/>
              <a:t>Tylor</a:t>
            </a:r>
            <a:r>
              <a:rPr lang="cs-CZ" sz="2200" dirty="0"/>
              <a:t>: animistická hypotéza o vzniku náboženství; anima=duše</a:t>
            </a:r>
          </a:p>
          <a:p>
            <a:pPr lvl="1"/>
            <a:r>
              <a:rPr lang="cs-CZ" sz="2200" dirty="0"/>
              <a:t>H. Spencer: náboženství vzniklo z kultu předků</a:t>
            </a:r>
          </a:p>
          <a:p>
            <a:pPr lvl="1"/>
            <a:r>
              <a:rPr lang="cs-CZ" sz="2200" dirty="0"/>
              <a:t>W. R. Smith: vznik z kultu předků a kultu zvířat (totemismus)</a:t>
            </a:r>
          </a:p>
          <a:p>
            <a:pPr marL="457200" lvl="1" indent="0">
              <a:buNone/>
            </a:pPr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  <a:p>
            <a:pPr marL="457200" lvl="1" indent="0">
              <a:buNone/>
            </a:pPr>
            <a:r>
              <a:rPr lang="cs-CZ" sz="2200" b="1" dirty="0"/>
              <a:t>Jeden počátek</a:t>
            </a:r>
          </a:p>
          <a:p>
            <a:pPr marL="457200" lvl="1" indent="0">
              <a:buNone/>
            </a:pPr>
            <a:r>
              <a:rPr lang="cs-CZ" sz="2200" b="1" dirty="0"/>
              <a:t>jeden základní princip</a:t>
            </a:r>
          </a:p>
          <a:p>
            <a:pPr marL="457200" lvl="1" indent="0">
              <a:buNone/>
            </a:pPr>
            <a:r>
              <a:rPr lang="cs-CZ" sz="2200" b="1" dirty="0"/>
              <a:t>náboženství coby primitivní přístup ke skutečnosti</a:t>
            </a:r>
          </a:p>
          <a:p>
            <a:endParaRPr lang="cs-CZ" sz="2200" dirty="0"/>
          </a:p>
        </p:txBody>
      </p:sp>
      <p:pic>
        <p:nvPicPr>
          <p:cNvPr id="4098" name="Picture 2" descr="logo!: Die Weltreligion Hinduismus - ZDFtivi">
            <a:extLst>
              <a:ext uri="{FF2B5EF4-FFF2-40B4-BE49-F238E27FC236}">
                <a16:creationId xmlns:a16="http://schemas.microsoft.com/office/drawing/2014/main" id="{9E91C1B3-8EC3-41AA-8EF7-CBBCC9A9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2" y="2004291"/>
            <a:ext cx="4271818" cy="23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9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50693D-AA82-4411-B136-8906FD2DE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cs-CZ" b="1" dirty="0"/>
              <a:t>Degenerativní hypotézy</a:t>
            </a:r>
          </a:p>
          <a:p>
            <a:r>
              <a:rPr lang="cs-CZ" dirty="0"/>
              <a:t>úpadek, rozklad původní víry</a:t>
            </a:r>
          </a:p>
          <a:p>
            <a:r>
              <a:rPr lang="cs-CZ" dirty="0"/>
              <a:t>W. Schmidt (úctu k nejvyšší bytosti lze najít všude; </a:t>
            </a:r>
            <a:r>
              <a:rPr lang="cs-CZ" dirty="0" err="1"/>
              <a:t>urmonoteismus</a:t>
            </a:r>
            <a:r>
              <a:rPr lang="cs-CZ" dirty="0"/>
              <a:t>)</a:t>
            </a:r>
          </a:p>
          <a:p>
            <a:r>
              <a:rPr lang="cs-CZ" dirty="0"/>
              <a:t>Leo </a:t>
            </a:r>
            <a:r>
              <a:rPr lang="cs-CZ" dirty="0" err="1"/>
              <a:t>Frobenius</a:t>
            </a:r>
            <a:r>
              <a:rPr lang="cs-CZ" dirty="0"/>
              <a:t>: teze o kulturních cyklech</a:t>
            </a:r>
          </a:p>
          <a:p>
            <a:r>
              <a:rPr lang="cs-CZ" dirty="0"/>
              <a:t>Fritz </a:t>
            </a:r>
            <a:r>
              <a:rPr lang="cs-CZ" dirty="0" err="1"/>
              <a:t>Graebner</a:t>
            </a:r>
            <a:r>
              <a:rPr lang="cs-CZ" dirty="0"/>
              <a:t>: migrace, kulturní vlivy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153" name="Oval 615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Wilhelm Schmidt (1868-1954), Ethnologie | 650 plus">
            <a:extLst>
              <a:ext uri="{FF2B5EF4-FFF2-40B4-BE49-F238E27FC236}">
                <a16:creationId xmlns:a16="http://schemas.microsoft.com/office/drawing/2014/main" id="{9F216826-DDC3-DA4C-8FDB-59C946739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" r="1" b="29940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Arc 615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Ohromující Potála – poznejte palác nad oblaky, který má 1000 místností -  Novinky.cz">
            <a:extLst>
              <a:ext uri="{FF2B5EF4-FFF2-40B4-BE49-F238E27FC236}">
                <a16:creationId xmlns:a16="http://schemas.microsoft.com/office/drawing/2014/main" id="{9AB447AF-BF78-46E7-A992-A7CF4E907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r="19861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6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603BF-2EA5-2522-8E01-B6EC83B31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cs-CZ" b="1" dirty="0"/>
              <a:t>Funkcionálně a strukturálně orientované definice </a:t>
            </a:r>
          </a:p>
          <a:p>
            <a:endParaRPr lang="cs-CZ" b="1" dirty="0"/>
          </a:p>
          <a:p>
            <a:r>
              <a:rPr lang="cs-CZ" dirty="0"/>
              <a:t>B. </a:t>
            </a:r>
            <a:r>
              <a:rPr lang="cs-CZ" dirty="0" err="1"/>
              <a:t>Malinowski</a:t>
            </a:r>
            <a:endParaRPr lang="cs-CZ" dirty="0"/>
          </a:p>
          <a:p>
            <a:r>
              <a:rPr lang="cs-CZ" dirty="0"/>
              <a:t>C. </a:t>
            </a:r>
            <a:r>
              <a:rPr lang="cs-CZ" dirty="0" err="1"/>
              <a:t>Lévi</a:t>
            </a:r>
            <a:r>
              <a:rPr lang="cs-CZ" dirty="0"/>
              <a:t>-Strauss</a:t>
            </a:r>
          </a:p>
          <a:p>
            <a:endParaRPr lang="cs-CZ" dirty="0"/>
          </a:p>
        </p:txBody>
      </p:sp>
      <p:sp>
        <p:nvSpPr>
          <p:cNvPr id="5133" name="Oval 51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Claude Lévi-Strauss – Seznam.cz">
            <a:extLst>
              <a:ext uri="{FF2B5EF4-FFF2-40B4-BE49-F238E27FC236}">
                <a16:creationId xmlns:a16="http://schemas.microsoft.com/office/drawing/2014/main" id="{70E18415-5A8D-EC11-1FA3-5D8CBA12E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6" r="1433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rc 513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6" name="Picture 6" descr="Bronisław Malinowski – Wikipedie">
            <a:extLst>
              <a:ext uri="{FF2B5EF4-FFF2-40B4-BE49-F238E27FC236}">
                <a16:creationId xmlns:a16="http://schemas.microsoft.com/office/drawing/2014/main" id="{463B68F0-27ED-5E16-B456-C9E869F1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" r="1" b="28320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92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B12C1-005A-BBD0-9C58-564639D58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9255" cy="4351338"/>
          </a:xfrm>
        </p:spPr>
        <p:txBody>
          <a:bodyPr>
            <a:normAutofit/>
          </a:bodyPr>
          <a:lstStyle/>
          <a:p>
            <a:r>
              <a:rPr lang="cs-CZ" b="1" dirty="0"/>
              <a:t>Sociologické a psychologické definice</a:t>
            </a:r>
            <a:r>
              <a:rPr lang="cs-CZ" dirty="0"/>
              <a:t> </a:t>
            </a:r>
          </a:p>
          <a:p>
            <a:r>
              <a:rPr lang="cs-CZ" dirty="0"/>
              <a:t>E. </a:t>
            </a:r>
            <a:r>
              <a:rPr lang="cs-CZ" dirty="0" err="1"/>
              <a:t>Durkheim</a:t>
            </a:r>
            <a:r>
              <a:rPr lang="cs-CZ" dirty="0"/>
              <a:t> = náboženství je jednotný systém přesvědčení, věr a praktik, které mají vztah k posvátným věcem (faktům)</a:t>
            </a:r>
          </a:p>
          <a:p>
            <a:endParaRPr lang="cs-CZ" dirty="0"/>
          </a:p>
        </p:txBody>
      </p:sp>
      <p:pic>
        <p:nvPicPr>
          <p:cNvPr id="4100" name="Picture 4" descr="Émile Durkheim - Émile Durkheim | Facebook">
            <a:extLst>
              <a:ext uri="{FF2B5EF4-FFF2-40B4-BE49-F238E27FC236}">
                <a16:creationId xmlns:a16="http://schemas.microsoft.com/office/drawing/2014/main" id="{D8EEE4D6-B000-E59B-EA6F-26743842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05" y="900538"/>
            <a:ext cx="2904314" cy="50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5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E5B310-8C44-924F-A775-3FCD2D8A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927" y="1825625"/>
            <a:ext cx="6410527" cy="4351338"/>
          </a:xfrm>
        </p:spPr>
        <p:txBody>
          <a:bodyPr/>
          <a:lstStyle/>
          <a:p>
            <a:r>
              <a:rPr lang="cs-CZ" b="1" dirty="0"/>
              <a:t>Fenomenologické definice </a:t>
            </a:r>
          </a:p>
          <a:p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Rudolf Otto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Gerardus van der </a:t>
            </a:r>
            <a:r>
              <a:rPr lang="cs-CZ" dirty="0" err="1">
                <a:solidFill>
                  <a:srgbClr val="FF0000"/>
                </a:solidFill>
              </a:rPr>
              <a:t>Leew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Mircea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Eliade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POSVÁTNO; </a:t>
            </a:r>
            <a:r>
              <a:rPr lang="cs-CZ" i="1" dirty="0"/>
              <a:t>mysterium tremens i </a:t>
            </a:r>
            <a:r>
              <a:rPr lang="cs-CZ" i="1" dirty="0" err="1"/>
              <a:t>fascinans</a:t>
            </a:r>
            <a:endParaRPr lang="cs-CZ" i="1" dirty="0"/>
          </a:p>
          <a:p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Eliade after Eliade | European Literature Network">
            <a:extLst>
              <a:ext uri="{FF2B5EF4-FFF2-40B4-BE49-F238E27FC236}">
                <a16:creationId xmlns:a16="http://schemas.microsoft.com/office/drawing/2014/main" id="{DCAF2FC9-CD76-0673-8477-375ECB859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2"/>
          <a:stretch/>
        </p:blipFill>
        <p:spPr bwMode="auto">
          <a:xfrm>
            <a:off x="9396918" y="2782787"/>
            <a:ext cx="2529192" cy="37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udolf Otto – Wikipedie">
            <a:extLst>
              <a:ext uri="{FF2B5EF4-FFF2-40B4-BE49-F238E27FC236}">
                <a16:creationId xmlns:a16="http://schemas.microsoft.com/office/drawing/2014/main" id="{EC7B2960-B78C-88EC-5CA4-BCBD176F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0" y="342090"/>
            <a:ext cx="2176044" cy="34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r. G. (Gerard) van der Leeuw - Parlement.com">
            <a:extLst>
              <a:ext uri="{FF2B5EF4-FFF2-40B4-BE49-F238E27FC236}">
                <a16:creationId xmlns:a16="http://schemas.microsoft.com/office/drawing/2014/main" id="{239AECD3-1E81-B0FF-D510-BE3A686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0" y="4143509"/>
            <a:ext cx="2088204" cy="250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9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3D00E-0C0B-5F5D-AAA7-0AD6A350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Mircea</a:t>
            </a:r>
            <a:r>
              <a:rPr lang="cs-CZ" b="1" dirty="0"/>
              <a:t> </a:t>
            </a:r>
            <a:r>
              <a:rPr lang="cs-CZ" b="1" dirty="0" err="1"/>
              <a:t>Eliade</a:t>
            </a:r>
            <a:r>
              <a:rPr lang="cs-CZ" b="1" dirty="0"/>
              <a:t> (1907-1986)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41E9D-EBFE-8FC7-63C3-70CE1DAF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08515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Rumunský spisovatel a historik náboženství</a:t>
            </a:r>
          </a:p>
          <a:p>
            <a:endParaRPr lang="cs-CZ" dirty="0"/>
          </a:p>
          <a:p>
            <a:r>
              <a:rPr lang="cs-CZ" dirty="0"/>
              <a:t>Dějiny náboženského myšlení I-IV</a:t>
            </a:r>
          </a:p>
          <a:p>
            <a:r>
              <a:rPr lang="cs-CZ" dirty="0"/>
              <a:t>Posvátné a profánní</a:t>
            </a:r>
          </a:p>
          <a:p>
            <a:r>
              <a:rPr lang="cs-CZ" dirty="0"/>
              <a:t>Mýtus o věčném návratu</a:t>
            </a:r>
          </a:p>
          <a:p>
            <a:r>
              <a:rPr lang="cs-CZ" dirty="0"/>
              <a:t>Jóga. Nesmrtelnost a svoboda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Bengálská noc, Hádání z kamenů, Tajemství doktora </a:t>
            </a:r>
            <a:r>
              <a:rPr lang="cs-CZ" dirty="0" err="1">
                <a:solidFill>
                  <a:srgbClr val="FF0000"/>
                </a:solidFill>
              </a:rPr>
              <a:t>Honigbergera</a:t>
            </a:r>
            <a:r>
              <a:rPr lang="cs-CZ" dirty="0">
                <a:solidFill>
                  <a:srgbClr val="FF0000"/>
                </a:solidFill>
              </a:rPr>
              <a:t>, Svatojánská noc, Paměti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Mircea Eliade Many nature defenders have lived such mystical... | Download  Scientific Diagram">
            <a:extLst>
              <a:ext uri="{FF2B5EF4-FFF2-40B4-BE49-F238E27FC236}">
                <a16:creationId xmlns:a16="http://schemas.microsoft.com/office/drawing/2014/main" id="{81B47689-7D17-C4A1-8523-C03B9A7F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90" y="585280"/>
            <a:ext cx="2933902" cy="48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ručný úvod do teorie mýtu">
            <a:extLst>
              <a:ext uri="{FF2B5EF4-FFF2-40B4-BE49-F238E27FC236}">
                <a16:creationId xmlns:a16="http://schemas.microsoft.com/office/drawing/2014/main" id="{56C1CC70-C476-CD4C-1A9D-C3BE7EB2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1" y="1944413"/>
            <a:ext cx="2183118" cy="32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učný úvod do teorie rituálu">
            <a:extLst>
              <a:ext uri="{FF2B5EF4-FFF2-40B4-BE49-F238E27FC236}">
                <a16:creationId xmlns:a16="http://schemas.microsoft.com/office/drawing/2014/main" id="{5016D6D2-9C03-7F2E-BD1A-1B9C23BC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06" y="1944413"/>
            <a:ext cx="2172507" cy="32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0671615-9D0E-A40E-8CCF-B32A2110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42" y="1906466"/>
            <a:ext cx="2224052" cy="32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AECCC27-B21F-5342-C796-EE56D1C7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Povinná literatura - seminář</a:t>
            </a:r>
          </a:p>
        </p:txBody>
      </p:sp>
    </p:spTree>
    <p:extLst>
      <p:ext uri="{BB962C8B-B14F-4D97-AF65-F5344CB8AC3E}">
        <p14:creationId xmlns:p14="http://schemas.microsoft.com/office/powerpoint/2010/main" val="3346707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9A70E-62B2-099B-CAF6-A094194B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3446"/>
            <a:ext cx="5582056" cy="4351338"/>
          </a:xfrm>
        </p:spPr>
        <p:txBody>
          <a:bodyPr/>
          <a:lstStyle/>
          <a:p>
            <a:r>
              <a:rPr lang="cs-CZ" b="1" dirty="0"/>
              <a:t>Responzivní hypotéza</a:t>
            </a:r>
          </a:p>
          <a:p>
            <a:r>
              <a:rPr lang="cs-CZ" dirty="0"/>
              <a:t>Jan Heller: odpověď člověka na to, co jej přesahuje; odpověď na otázku po smyslu.</a:t>
            </a:r>
          </a:p>
          <a:p>
            <a:endParaRPr lang="cs-CZ" dirty="0"/>
          </a:p>
        </p:txBody>
      </p:sp>
      <p:pic>
        <p:nvPicPr>
          <p:cNvPr id="1026" name="Picture 2" descr="Zemřel profesor Jan Heller | Témata">
            <a:extLst>
              <a:ext uri="{FF2B5EF4-FFF2-40B4-BE49-F238E27FC236}">
                <a16:creationId xmlns:a16="http://schemas.microsoft.com/office/drawing/2014/main" id="{4078473B-748A-4DEB-1C18-922A7E41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082" y="1027906"/>
            <a:ext cx="3039995" cy="39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2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F3823-24C2-4235-844B-F0D10ED6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4" y="365125"/>
            <a:ext cx="9363075" cy="758825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Pokus o vymezení pojmu náboženství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F663F0-0E69-4E28-AD97-AB54E777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509204"/>
            <a:ext cx="5751512" cy="4762500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NÁBOŽENSTVÍ JE VZTAH ČLOVĚKA K NUMINÓZNÍ TRANSCENDENCI.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Východisko nikoli od zastřešujícího pojmu náboženství, nýbrž:</a:t>
            </a:r>
          </a:p>
          <a:p>
            <a:r>
              <a:rPr lang="cs-CZ" dirty="0"/>
              <a:t>od reality, od konkrétních projevů – zkušeností a norem.</a:t>
            </a:r>
          </a:p>
          <a:p>
            <a:r>
              <a:rPr lang="cs-CZ" dirty="0"/>
              <a:t>Co zkoumat?</a:t>
            </a:r>
          </a:p>
          <a:p>
            <a:endParaRPr lang="cs-CZ" dirty="0"/>
          </a:p>
          <a:p>
            <a:r>
              <a:rPr lang="cs-CZ" b="1" dirty="0"/>
              <a:t>Nábožensky vykládané </a:t>
            </a:r>
            <a:r>
              <a:rPr lang="cs-CZ" b="1" dirty="0">
                <a:solidFill>
                  <a:srgbClr val="FF0000"/>
                </a:solidFill>
              </a:rPr>
              <a:t>skutečnosti</a:t>
            </a:r>
            <a:r>
              <a:rPr lang="cs-CZ" b="1" dirty="0"/>
              <a:t> </a:t>
            </a:r>
            <a:r>
              <a:rPr lang="cs-CZ" dirty="0"/>
              <a:t>(vyšší, nadpřirozená, smyslově nepřístupná skutečnost)</a:t>
            </a:r>
          </a:p>
          <a:p>
            <a:r>
              <a:rPr lang="cs-CZ" b="1" dirty="0"/>
              <a:t>Nábožensky vykládané </a:t>
            </a:r>
            <a:r>
              <a:rPr lang="cs-CZ" b="1" dirty="0">
                <a:solidFill>
                  <a:srgbClr val="FF0000"/>
                </a:solidFill>
              </a:rPr>
              <a:t>zkušenosti</a:t>
            </a:r>
            <a:r>
              <a:rPr lang="cs-CZ" b="1" dirty="0"/>
              <a:t> </a:t>
            </a:r>
            <a:r>
              <a:rPr lang="cs-CZ" dirty="0"/>
              <a:t>(náboženská interpretace prožitků; komunikace s Bohem; mystické stavy atd.)</a:t>
            </a:r>
          </a:p>
          <a:p>
            <a:r>
              <a:rPr lang="cs-CZ" b="1" dirty="0"/>
              <a:t>Nábožensky vykládané </a:t>
            </a:r>
            <a:r>
              <a:rPr lang="cs-CZ" b="1" dirty="0">
                <a:solidFill>
                  <a:srgbClr val="FF0000"/>
                </a:solidFill>
              </a:rPr>
              <a:t>normy</a:t>
            </a:r>
            <a:r>
              <a:rPr lang="cs-CZ" b="1" dirty="0"/>
              <a:t> </a:t>
            </a:r>
            <a:r>
              <a:rPr lang="cs-CZ" dirty="0"/>
              <a:t>(pravidla, příkazy, které mají normativní charakter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Monumentální objev – XRF vrhá světlo na původ Stonehenge | Blog Post |  Olympus IMS">
            <a:extLst>
              <a:ext uri="{FF2B5EF4-FFF2-40B4-BE49-F238E27FC236}">
                <a16:creationId xmlns:a16="http://schemas.microsoft.com/office/drawing/2014/main" id="{46CC718E-9B6B-428D-8D39-48773C55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509204"/>
            <a:ext cx="476029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89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B9692-6887-4E16-A7CD-0654C7F2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4" y="2946399"/>
            <a:ext cx="11129818" cy="32305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Náboženství je doprovodný a zároveň konstitutivní jev lidských dějin a kultury. </a:t>
            </a:r>
            <a:r>
              <a:rPr lang="cs-CZ" b="1" dirty="0"/>
              <a:t>Náboženství a prvek vlastní </a:t>
            </a:r>
            <a:r>
              <a:rPr lang="cs-CZ" b="1" dirty="0" err="1"/>
              <a:t>sebetranscendence</a:t>
            </a:r>
            <a:r>
              <a:rPr lang="cs-CZ" b="1" dirty="0"/>
              <a:t> = svědčí o antropologické konstantě.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/>
              <a:t>V centru naší pozornosti nejsou vlastní náboženské pravdy, skutečnosti, zkušenosti a normy, ale to, </a:t>
            </a:r>
            <a:r>
              <a:rPr lang="cs-CZ" b="1" dirty="0">
                <a:solidFill>
                  <a:srgbClr val="C00000"/>
                </a:solidFill>
              </a:rPr>
              <a:t>jaký VÝZNAM mají pro jednotlivce i společnost</a:t>
            </a:r>
            <a:r>
              <a:rPr lang="cs-CZ" b="1" dirty="0"/>
              <a:t>.</a:t>
            </a:r>
          </a:p>
          <a:p>
            <a:endParaRPr lang="cs-CZ" b="1" dirty="0"/>
          </a:p>
          <a:p>
            <a:r>
              <a:rPr lang="cs-CZ" b="1" dirty="0"/>
              <a:t>Zajímá nás, jak se tento VÝZNAM promítá do textů (normativních i nenormativních), jak se projevuje v literatuře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6B4A089-938F-480D-8219-FF9EFAA2CB60}"/>
              </a:ext>
            </a:extLst>
          </p:cNvPr>
          <p:cNvSpPr txBox="1"/>
          <p:nvPr/>
        </p:nvSpPr>
        <p:spPr>
          <a:xfrm>
            <a:off x="3048000" y="2277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170" name="Picture 2" descr="buddhismus-buddhisté – Náboženský infoservis">
            <a:extLst>
              <a:ext uri="{FF2B5EF4-FFF2-40B4-BE49-F238E27FC236}">
                <a16:creationId xmlns:a16="http://schemas.microsoft.com/office/drawing/2014/main" id="{9384706D-6CC1-4078-14AC-58267DD0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72" y="544750"/>
            <a:ext cx="5029658" cy="210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65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D19B9-BAE3-4E66-ACF3-632890A3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Typologie náboženství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DB3869-3EBA-47DA-B505-332480EB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20"/>
            <a:ext cx="10515600" cy="4785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Podle předmětu:</a:t>
            </a:r>
          </a:p>
          <a:p>
            <a:r>
              <a:rPr lang="cs-CZ" dirty="0">
                <a:solidFill>
                  <a:srgbClr val="0070C0"/>
                </a:solidFill>
              </a:rPr>
              <a:t>Náboženství ve vlastním smyslu </a:t>
            </a:r>
            <a:r>
              <a:rPr lang="cs-CZ" dirty="0"/>
              <a:t>(</a:t>
            </a:r>
            <a:r>
              <a:rPr lang="cs-CZ" dirty="0" err="1"/>
              <a:t>numinózní</a:t>
            </a:r>
            <a:r>
              <a:rPr lang="cs-CZ" dirty="0"/>
              <a:t> transcendence)</a:t>
            </a:r>
          </a:p>
          <a:p>
            <a:r>
              <a:rPr lang="cs-CZ" dirty="0" err="1">
                <a:solidFill>
                  <a:srgbClr val="0070C0"/>
                </a:solidFill>
              </a:rPr>
              <a:t>Kvazireligiózní</a:t>
            </a:r>
            <a:r>
              <a:rPr lang="cs-CZ" dirty="0">
                <a:solidFill>
                  <a:srgbClr val="0070C0"/>
                </a:solidFill>
              </a:rPr>
              <a:t> oblasti</a:t>
            </a:r>
          </a:p>
          <a:p>
            <a:pPr lvl="1"/>
            <a:r>
              <a:rPr lang="cs-CZ" dirty="0" err="1"/>
              <a:t>Kryptoreligiózní</a:t>
            </a:r>
            <a:r>
              <a:rPr lang="cs-CZ" dirty="0"/>
              <a:t> směry (dogmata, kulty, obřady; má náboženské prvky, nepokládá se za náboženství)</a:t>
            </a:r>
          </a:p>
          <a:p>
            <a:pPr lvl="1"/>
            <a:r>
              <a:rPr lang="cs-CZ" dirty="0" err="1"/>
              <a:t>Pseudoreligiózní</a:t>
            </a:r>
            <a:r>
              <a:rPr lang="cs-CZ" dirty="0"/>
              <a:t> směry (psychoterapeutické meditace,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aj.; pokládá se za náboženství)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Podle formálního předmětu:</a:t>
            </a:r>
          </a:p>
          <a:p>
            <a:r>
              <a:rPr lang="cs-CZ" dirty="0">
                <a:solidFill>
                  <a:srgbClr val="0070C0"/>
                </a:solidFill>
              </a:rPr>
              <a:t>Teistická náboženství </a:t>
            </a:r>
            <a:r>
              <a:rPr lang="cs-CZ" dirty="0"/>
              <a:t>(monoteistická, polyteistická)</a:t>
            </a:r>
          </a:p>
          <a:p>
            <a:r>
              <a:rPr lang="cs-CZ" dirty="0">
                <a:solidFill>
                  <a:srgbClr val="0070C0"/>
                </a:solidFill>
              </a:rPr>
              <a:t>Neteistická nábo</a:t>
            </a:r>
            <a:r>
              <a:rPr lang="cs-CZ" dirty="0"/>
              <a:t>ženství (transcendence je neosobní)</a:t>
            </a:r>
          </a:p>
        </p:txBody>
      </p:sp>
    </p:spTree>
    <p:extLst>
      <p:ext uri="{BB962C8B-B14F-4D97-AF65-F5344CB8AC3E}">
        <p14:creationId xmlns:p14="http://schemas.microsoft.com/office/powerpoint/2010/main" val="4227450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8ADA5C-80AC-495E-9DDA-02DCE750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5258434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Podle doby vzniku:</a:t>
            </a:r>
          </a:p>
          <a:p>
            <a:r>
              <a:rPr lang="cs-CZ" dirty="0"/>
              <a:t>prehistorická (pravěká)</a:t>
            </a:r>
          </a:p>
          <a:p>
            <a:r>
              <a:rPr lang="cs-CZ" dirty="0"/>
              <a:t>historická </a:t>
            </a:r>
          </a:p>
          <a:p>
            <a:pPr marL="0" indent="0">
              <a:buNone/>
            </a:pPr>
            <a:r>
              <a:rPr lang="cs-CZ" dirty="0"/>
              <a:t>(starověká, středověká, novověká)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podle rozšíření: </a:t>
            </a:r>
          </a:p>
          <a:p>
            <a:r>
              <a:rPr lang="cs-CZ" dirty="0"/>
              <a:t>lokální</a:t>
            </a:r>
          </a:p>
          <a:p>
            <a:r>
              <a:rPr lang="cs-CZ" dirty="0"/>
              <a:t>národní</a:t>
            </a:r>
          </a:p>
          <a:p>
            <a:r>
              <a:rPr lang="cs-CZ" dirty="0"/>
              <a:t>nadnárodní</a:t>
            </a:r>
          </a:p>
          <a:p>
            <a:r>
              <a:rPr lang="cs-CZ" dirty="0"/>
              <a:t>světová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Podle vztahu ke světské společnosti:</a:t>
            </a:r>
          </a:p>
          <a:p>
            <a:r>
              <a:rPr lang="cs-CZ" dirty="0"/>
              <a:t>náboženství prorocká</a:t>
            </a:r>
          </a:p>
          <a:p>
            <a:r>
              <a:rPr lang="cs-CZ" dirty="0"/>
              <a:t>náboženství mystická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Podle typu kultury:</a:t>
            </a:r>
          </a:p>
          <a:p>
            <a:r>
              <a:rPr lang="cs-CZ" dirty="0"/>
              <a:t>náboženství neliterárních etnik</a:t>
            </a:r>
          </a:p>
          <a:p>
            <a:r>
              <a:rPr lang="cs-CZ" dirty="0"/>
              <a:t>náboženství literárně fixovaná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78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E8CC3-92DA-4785-3C2D-E8F58547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Povinná literatura - přednáška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523E12-D917-F72C-8A55-E5BAFA80D6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Komu patří Bible? - Zbozi.cz">
            <a:extLst>
              <a:ext uri="{FF2B5EF4-FFF2-40B4-BE49-F238E27FC236}">
                <a16:creationId xmlns:a16="http://schemas.microsoft.com/office/drawing/2014/main" id="{6764DB34-BE76-FC09-408E-74282E07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90688"/>
            <a:ext cx="2054131" cy="31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vátné a profánní - Mircea Eliade od 223 Kč - Heureka.cz">
            <a:extLst>
              <a:ext uri="{FF2B5EF4-FFF2-40B4-BE49-F238E27FC236}">
                <a16:creationId xmlns:a16="http://schemas.microsoft.com/office/drawing/2014/main" id="{FCE31ED1-89A8-72C4-81DC-74DBC862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31" y="1734704"/>
            <a:ext cx="2196947" cy="33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in product photo">
            <a:extLst>
              <a:ext uri="{FF2B5EF4-FFF2-40B4-BE49-F238E27FC236}">
                <a16:creationId xmlns:a16="http://schemas.microsoft.com/office/drawing/2014/main" id="{84E2931F-B3A9-2123-603F-E5C95592E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0" y="1574336"/>
            <a:ext cx="2286000" cy="32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8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C29E1F4-F512-4D2D-A5E2-03B4C366BF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99" y="618836"/>
            <a:ext cx="9286877" cy="472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7983FA1-54AA-482D-B843-9C6C604827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4" y="808903"/>
            <a:ext cx="11323158" cy="52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2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6822CAF-8DFF-45BB-9EE0-E8BAB5F268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66" y="849745"/>
            <a:ext cx="8291389" cy="53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4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igiozita v České republice v církevních statistikách">
            <a:extLst>
              <a:ext uri="{FF2B5EF4-FFF2-40B4-BE49-F238E27FC236}">
                <a16:creationId xmlns:a16="http://schemas.microsoft.com/office/drawing/2014/main" id="{FDF216C9-AFDE-4548-A066-9519C66CD0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081213"/>
            <a:ext cx="6949281" cy="30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3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660B4-BB90-494C-94BA-C4C9969C8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232" b="63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D48732-454B-4689-82A9-6CC16DB2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Náboženství: definice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E0E922C-2F0A-4B16-AAFA-D5657F57C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880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005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3FB21-44E2-4DEC-A806-CD524EC9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94513"/>
            <a:ext cx="6761757" cy="5895975"/>
          </a:xfrm>
        </p:spPr>
        <p:txBody>
          <a:bodyPr anchor="t">
            <a:noAutofit/>
          </a:bodyPr>
          <a:lstStyle/>
          <a:p>
            <a:r>
              <a:rPr lang="cs-CZ" sz="2500" dirty="0"/>
              <a:t>Mnohost úhlů pohledů</a:t>
            </a:r>
          </a:p>
          <a:p>
            <a:r>
              <a:rPr lang="cs-CZ" sz="2500" dirty="0"/>
              <a:t>Interpretace náboženství s ohledem na východiska</a:t>
            </a:r>
          </a:p>
          <a:p>
            <a:endParaRPr lang="cs-CZ" sz="2500" dirty="0"/>
          </a:p>
          <a:p>
            <a:r>
              <a:rPr lang="cs-CZ" sz="2500" dirty="0"/>
              <a:t>Definice náboženství: co je náboženství?</a:t>
            </a:r>
          </a:p>
          <a:p>
            <a:r>
              <a:rPr lang="cs-CZ" sz="2500" dirty="0"/>
              <a:t>Předpoklad substance (Náboženství je…)</a:t>
            </a:r>
          </a:p>
          <a:p>
            <a:endParaRPr lang="cs-CZ" sz="2500" dirty="0"/>
          </a:p>
          <a:p>
            <a:r>
              <a:rPr lang="cs-CZ" sz="2500" dirty="0"/>
              <a:t>Otázku lze položit také jinak: </a:t>
            </a:r>
          </a:p>
          <a:p>
            <a:r>
              <a:rPr lang="cs-CZ" sz="2500" dirty="0">
                <a:solidFill>
                  <a:srgbClr val="FF0000"/>
                </a:solidFill>
              </a:rPr>
              <a:t>Kdy je náboženství?</a:t>
            </a:r>
          </a:p>
          <a:p>
            <a:r>
              <a:rPr lang="cs-CZ" sz="2500" dirty="0">
                <a:solidFill>
                  <a:srgbClr val="FF0000"/>
                </a:solidFill>
              </a:rPr>
              <a:t>Jak je náboženství?</a:t>
            </a:r>
          </a:p>
          <a:p>
            <a:endParaRPr lang="cs-CZ" sz="2500" dirty="0"/>
          </a:p>
          <a:p>
            <a:r>
              <a:rPr lang="cs-CZ" sz="2500" dirty="0"/>
              <a:t>Samotný pojem NÁBOŽENSTVÍ je formou interpretace (normující interpretační optika)</a:t>
            </a:r>
          </a:p>
          <a:p>
            <a:endParaRPr lang="cs-CZ" sz="2500" dirty="0"/>
          </a:p>
        </p:txBody>
      </p:sp>
      <p:pic>
        <p:nvPicPr>
          <p:cNvPr id="2052" name="Picture 4" descr="Náboženství Japonska - troška historie | zenbu z dálného východu">
            <a:extLst>
              <a:ext uri="{FF2B5EF4-FFF2-40B4-BE49-F238E27FC236}">
                <a16:creationId xmlns:a16="http://schemas.microsoft.com/office/drawing/2014/main" id="{EFC7A9CB-F217-452B-9DEE-1BD8BDBB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17" y="1994345"/>
            <a:ext cx="3182107" cy="23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71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861</Words>
  <Application>Microsoft Office PowerPoint</Application>
  <PresentationFormat>Širokoúhlá obrazovka</PresentationFormat>
  <Paragraphs>148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Předmět studia kurzu</vt:lpstr>
      <vt:lpstr>Povinná literatura - seminář</vt:lpstr>
      <vt:lpstr>Povinná literatura - přednáška</vt:lpstr>
      <vt:lpstr>Prezentace aplikace PowerPoint</vt:lpstr>
      <vt:lpstr>Prezentace aplikace PowerPoint</vt:lpstr>
      <vt:lpstr>Prezentace aplikace PowerPoint</vt:lpstr>
      <vt:lpstr>Prezentace aplikace PowerPoint</vt:lpstr>
      <vt:lpstr>Náboženství: definice</vt:lpstr>
      <vt:lpstr>Prezentace aplikace PowerPoint</vt:lpstr>
      <vt:lpstr>Prezentace aplikace PowerPoint</vt:lpstr>
      <vt:lpstr>Prezentace aplikace PowerPoint</vt:lpstr>
      <vt:lpstr>Náboženství: výklad pojmu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Mircea Eliade (1907-1986)</vt:lpstr>
      <vt:lpstr>Prezentace aplikace PowerPoint</vt:lpstr>
      <vt:lpstr>Pokus o vymezení pojmu náboženství</vt:lpstr>
      <vt:lpstr>Prezentace aplikace PowerPoint</vt:lpstr>
      <vt:lpstr>Typologie náboženství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Předmět studia:</dc:title>
  <dc:creator>Ondřej Sládek</dc:creator>
  <cp:lastModifiedBy>Ondřej Sládek</cp:lastModifiedBy>
  <cp:revision>10</cp:revision>
  <dcterms:created xsi:type="dcterms:W3CDTF">2020-03-13T17:45:10Z</dcterms:created>
  <dcterms:modified xsi:type="dcterms:W3CDTF">2024-03-20T16:36:15Z</dcterms:modified>
</cp:coreProperties>
</file>