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68" r:id="rId15"/>
    <p:sldId id="269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88" d="100"/>
          <a:sy n="88" d="100"/>
        </p:scale>
        <p:origin x="36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33101-C0E8-4E29-9E33-FFFCC3ECD089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2790-EAFC-42DE-B736-D59FD5700E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514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33101-C0E8-4E29-9E33-FFFCC3ECD089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2790-EAFC-42DE-B736-D59FD5700E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3964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33101-C0E8-4E29-9E33-FFFCC3ECD089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2790-EAFC-42DE-B736-D59FD5700E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6631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33101-C0E8-4E29-9E33-FFFCC3ECD089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2790-EAFC-42DE-B736-D59FD5700E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5561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33101-C0E8-4E29-9E33-FFFCC3ECD089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2790-EAFC-42DE-B736-D59FD5700E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7712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33101-C0E8-4E29-9E33-FFFCC3ECD089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2790-EAFC-42DE-B736-D59FD5700E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2608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33101-C0E8-4E29-9E33-FFFCC3ECD089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2790-EAFC-42DE-B736-D59FD5700E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5347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33101-C0E8-4E29-9E33-FFFCC3ECD089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2790-EAFC-42DE-B736-D59FD5700E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740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33101-C0E8-4E29-9E33-FFFCC3ECD089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2790-EAFC-42DE-B736-D59FD5700E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2161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33101-C0E8-4E29-9E33-FFFCC3ECD089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2790-EAFC-42DE-B736-D59FD5700E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7305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33101-C0E8-4E29-9E33-FFFCC3ECD089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2790-EAFC-42DE-B736-D59FD5700E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4970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33101-C0E8-4E29-9E33-FFFCC3ECD089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22790-EAFC-42DE-B736-D59FD5700E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9327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/>
              <a:t>Cesta hrdelního práva</a:t>
            </a:r>
            <a:br>
              <a:rPr lang="cs-CZ" b="1" dirty="0" smtClean="0"/>
            </a:br>
            <a:r>
              <a:rPr lang="cs-CZ" b="1" dirty="0" smtClean="0"/>
              <a:t>TIŠNOV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Jiří Mihola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2701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 smtClean="0"/>
              <a:t>HNĚV – MÍRNOST</a:t>
            </a:r>
            <a:br>
              <a:rPr lang="cs-CZ" sz="3200" b="1" dirty="0" smtClean="0"/>
            </a:br>
            <a:r>
              <a:rPr lang="cs-CZ" sz="3200" b="1" dirty="0" smtClean="0"/>
              <a:t>IRA - TEMPERANTIA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46201" y="1501843"/>
            <a:ext cx="6865566" cy="386188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4187" y="1507754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06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/>
            </a:r>
            <a:br>
              <a:rPr lang="cs-CZ" dirty="0" smtClean="0"/>
            </a:br>
            <a:r>
              <a:rPr lang="cs-CZ" sz="3200" b="1" dirty="0" smtClean="0"/>
              <a:t>NA SPRAVEDLNOSTI</a:t>
            </a: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99" y="1050586"/>
            <a:ext cx="10355965" cy="5825231"/>
          </a:xfrm>
        </p:spPr>
      </p:pic>
    </p:spTree>
    <p:extLst>
      <p:ext uri="{BB962C8B-B14F-4D97-AF65-F5344CB8AC3E}">
        <p14:creationId xmlns:p14="http://schemas.microsoft.com/office/powerpoint/2010/main" val="2079560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 smtClean="0"/>
              <a:t>POZŮSTATKY ŠIBENICE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123" y="1417063"/>
            <a:ext cx="9415864" cy="5296424"/>
          </a:xfrm>
        </p:spPr>
      </p:pic>
    </p:spTree>
    <p:extLst>
      <p:ext uri="{BB962C8B-B14F-4D97-AF65-F5344CB8AC3E}">
        <p14:creationId xmlns:p14="http://schemas.microsoft.com/office/powerpoint/2010/main" val="2181447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 smtClean="0"/>
              <a:t>Rekonstrukce tišnovské šibenice</a:t>
            </a:r>
            <a:endParaRPr lang="cs-CZ" sz="32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53837" y="2964057"/>
            <a:ext cx="5821114" cy="3274377"/>
          </a:xfrm>
        </p:spPr>
      </p:pic>
    </p:spTree>
    <p:extLst>
      <p:ext uri="{BB962C8B-B14F-4D97-AF65-F5344CB8AC3E}">
        <p14:creationId xmlns:p14="http://schemas.microsoft.com/office/powerpoint/2010/main" val="3349413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 smtClean="0"/>
              <a:t>Kaple SMÍŘENÍ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639" y="1381328"/>
            <a:ext cx="9338553" cy="5252936"/>
          </a:xfrm>
        </p:spPr>
      </p:pic>
    </p:spTree>
    <p:extLst>
      <p:ext uri="{BB962C8B-B14F-4D97-AF65-F5344CB8AC3E}">
        <p14:creationId xmlns:p14="http://schemas.microsoft.com/office/powerpoint/2010/main" val="4115487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 smtClean="0"/>
              <a:t>Kaple SMÍŘENÍ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42" y="1261420"/>
            <a:ext cx="9620894" cy="5411753"/>
          </a:xfrm>
        </p:spPr>
      </p:pic>
    </p:spTree>
    <p:extLst>
      <p:ext uri="{BB962C8B-B14F-4D97-AF65-F5344CB8AC3E}">
        <p14:creationId xmlns:p14="http://schemas.microsoft.com/office/powerpoint/2010/main" val="2561372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94" y="204281"/>
            <a:ext cx="11586722" cy="6517531"/>
          </a:xfrm>
        </p:spPr>
      </p:pic>
    </p:spTree>
    <p:extLst>
      <p:ext uri="{BB962C8B-B14F-4D97-AF65-F5344CB8AC3E}">
        <p14:creationId xmlns:p14="http://schemas.microsoft.com/office/powerpoint/2010/main" val="2401444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 smtClean="0"/>
              <a:t>7 smrtelných hříchů</a:t>
            </a:r>
            <a:endParaRPr lang="cs-CZ" sz="3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756" y="1572520"/>
            <a:ext cx="9396409" cy="5285480"/>
          </a:xfrm>
        </p:spPr>
      </p:pic>
    </p:spTree>
    <p:extLst>
      <p:ext uri="{BB962C8B-B14F-4D97-AF65-F5344CB8AC3E}">
        <p14:creationId xmlns:p14="http://schemas.microsoft.com/office/powerpoint/2010/main" val="1370732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 smtClean="0"/>
              <a:t>PÝCHA – POKORA</a:t>
            </a:r>
            <a:br>
              <a:rPr lang="cs-CZ" sz="3600" b="1" dirty="0" smtClean="0"/>
            </a:br>
            <a:r>
              <a:rPr lang="cs-CZ" sz="3600" b="1" dirty="0" smtClean="0"/>
              <a:t>SUPERBIA - HUMILITAS</a:t>
            </a:r>
            <a:endParaRPr lang="cs-CZ" sz="3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82215" y="1608843"/>
            <a:ext cx="6718921" cy="377939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49727" y="1368926"/>
            <a:ext cx="7023550" cy="395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34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 smtClean="0"/>
              <a:t>OBŽERSTVÍ – STŘÍDMOST</a:t>
            </a:r>
            <a:br>
              <a:rPr lang="cs-CZ" sz="3200" b="1" dirty="0" smtClean="0"/>
            </a:br>
            <a:r>
              <a:rPr lang="cs-CZ" sz="3200" b="1" dirty="0" smtClean="0"/>
              <a:t>GULA - ABSTINENTIA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86712" y="1851836"/>
            <a:ext cx="6796392" cy="382297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1737" y="1648681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04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 smtClean="0"/>
              <a:t>SMILSTVO – CUDNOST</a:t>
            </a:r>
            <a:br>
              <a:rPr lang="cs-CZ" sz="3200" b="1" dirty="0" smtClean="0"/>
            </a:br>
            <a:r>
              <a:rPr lang="cs-CZ" sz="3200" b="1" dirty="0" smtClean="0"/>
              <a:t>LUXURIA - PUDICITIA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83188" y="1576185"/>
            <a:ext cx="6760723" cy="380290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15755" y="1641927"/>
            <a:ext cx="6644351" cy="373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24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 smtClean="0"/>
              <a:t>LAKOMSTVÍ – ŠTĚDROST</a:t>
            </a:r>
            <a:br>
              <a:rPr lang="cs-CZ" sz="3200" b="1" dirty="0" smtClean="0"/>
            </a:br>
            <a:r>
              <a:rPr lang="cs-CZ" sz="3200" b="1" dirty="0" smtClean="0"/>
              <a:t>AVARITIA - LARGITAS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345" y="1723958"/>
            <a:ext cx="6571574" cy="369651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418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26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394" y="44294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 smtClean="0"/>
              <a:t>ZÁVIST – PŘEJÍCNOST</a:t>
            </a:r>
            <a:br>
              <a:rPr lang="cs-CZ" sz="3200" b="1" dirty="0" smtClean="0"/>
            </a:br>
            <a:r>
              <a:rPr lang="cs-CZ" sz="3200" b="1" dirty="0" smtClean="0"/>
              <a:t>INVIDIA - BENEVOLENTIA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36745" y="1557531"/>
            <a:ext cx="6586506" cy="370490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62345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09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 smtClean="0"/>
              <a:t>LENOST – PÍLE</a:t>
            </a:r>
            <a:br>
              <a:rPr lang="cs-CZ" sz="3200" b="1" dirty="0" smtClean="0"/>
            </a:br>
            <a:r>
              <a:rPr lang="cs-CZ" sz="3200" b="1" dirty="0" smtClean="0"/>
              <a:t>ACEDIA - INDUSTRIA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71062" y="1448880"/>
            <a:ext cx="6623457" cy="372569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06703" y="1500185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2986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73</Words>
  <Application>Microsoft Office PowerPoint</Application>
  <PresentationFormat>Širokoúhlá obrazovka</PresentationFormat>
  <Paragraphs>16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Motiv Office</vt:lpstr>
      <vt:lpstr>Cesta hrdelního práva TIŠNOV</vt:lpstr>
      <vt:lpstr>Prezentace aplikace PowerPoint</vt:lpstr>
      <vt:lpstr>7 smrtelných hříchů</vt:lpstr>
      <vt:lpstr>PÝCHA – POKORA SUPERBIA - HUMILITAS</vt:lpstr>
      <vt:lpstr>OBŽERSTVÍ – STŘÍDMOST GULA - ABSTINENTIA</vt:lpstr>
      <vt:lpstr>SMILSTVO – CUDNOST LUXURIA - PUDICITIA</vt:lpstr>
      <vt:lpstr>LAKOMSTVÍ – ŠTĚDROST AVARITIA - LARGITAS</vt:lpstr>
      <vt:lpstr>ZÁVIST – PŘEJÍCNOST INVIDIA - BENEVOLENTIA</vt:lpstr>
      <vt:lpstr>LENOST – PÍLE ACEDIA - INDUSTRIA</vt:lpstr>
      <vt:lpstr>HNĚV – MÍRNOST IRA - TEMPERANTIA</vt:lpstr>
      <vt:lpstr> NA SPRAVEDLNOSTI  </vt:lpstr>
      <vt:lpstr>POZŮSTATKY ŠIBENICE</vt:lpstr>
      <vt:lpstr>Rekonstrukce tišnovské šibenice</vt:lpstr>
      <vt:lpstr>Kaple SMÍŘENÍ</vt:lpstr>
      <vt:lpstr>Kaple SMÍŘENÍ</vt:lpstr>
    </vt:vector>
  </TitlesOfParts>
  <Company>Parlament CR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Cesta hrdelního práva TIŠNOV</dc:title>
  <dc:creator>Jiří Mihola</dc:creator>
  <cp:lastModifiedBy>Jiří Mihola</cp:lastModifiedBy>
  <cp:revision>4</cp:revision>
  <dcterms:created xsi:type="dcterms:W3CDTF">2021-11-07T14:14:29Z</dcterms:created>
  <dcterms:modified xsi:type="dcterms:W3CDTF">2021-11-08T12:36:47Z</dcterms:modified>
</cp:coreProperties>
</file>