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59" r:id="rId6"/>
    <p:sldId id="25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7BCF-28B3-439E-9472-82A7FC3247F1}" type="datetimeFigureOut">
              <a:rPr lang="cs-CZ" smtClean="0"/>
              <a:pPr/>
              <a:t>25.05.2023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František kardinál z </a:t>
            </a:r>
            <a:r>
              <a:rPr lang="cs-CZ" dirty="0" err="1"/>
              <a:t>Ditrichštejna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Kroměřížský král a Morava jeho doby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Interiér kostela sv. Jana Křtitele </a:t>
            </a:r>
          </a:p>
        </p:txBody>
      </p:sp>
      <p:pic>
        <p:nvPicPr>
          <p:cNvPr id="7170" name="Picture 2" descr="J:\Ditrichstein\Piarist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2882"/>
            <a:ext cx="7437981" cy="557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749F8-F8BF-4011-AE21-2E3D13D6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Pohled na Mikulov se Svatým kopečkem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3800433-9B47-4F5D-ACD8-3CCF5402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2" y="908720"/>
            <a:ext cx="9363884" cy="7022913"/>
          </a:xfrm>
        </p:spPr>
      </p:pic>
    </p:spTree>
    <p:extLst>
      <p:ext uri="{BB962C8B-B14F-4D97-AF65-F5344CB8AC3E}">
        <p14:creationId xmlns:p14="http://schemas.microsoft.com/office/powerpoint/2010/main" val="98728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Mikulov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C:\Users\mihola\Documents\Obrázek Miku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40" y="980728"/>
            <a:ext cx="8954926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Kardinál </a:t>
            </a:r>
            <a:r>
              <a:rPr lang="cs-CZ" dirty="0" err="1"/>
              <a:t>Ditrichštejn</a:t>
            </a:r>
            <a:endParaRPr lang="cs-CZ" dirty="0"/>
          </a:p>
        </p:txBody>
      </p:sp>
      <p:pic>
        <p:nvPicPr>
          <p:cNvPr id="2050" name="Picture 2" descr="J:\Ditrichstein\Ditrichst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932" y="1124744"/>
            <a:ext cx="3805438" cy="556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Ditrichštejnská</a:t>
            </a:r>
            <a:r>
              <a:rPr lang="cs-CZ" sz="2800" dirty="0"/>
              <a:t> hrobka na místě </a:t>
            </a:r>
            <a:r>
              <a:rPr lang="cs-CZ" sz="2800" dirty="0" err="1"/>
              <a:t>býv</a:t>
            </a:r>
            <a:r>
              <a:rPr lang="cs-CZ" sz="2800" dirty="0"/>
              <a:t>. kapucínského kláštera s nejstarší Loretou na Moravě</a:t>
            </a:r>
          </a:p>
        </p:txBody>
      </p:sp>
      <p:pic>
        <p:nvPicPr>
          <p:cNvPr id="3074" name="Picture 2" descr="J:\Ditrichstein\Původní kapucínský kláš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91" y="1340768"/>
            <a:ext cx="3931945" cy="5242594"/>
          </a:xfrm>
          <a:prstGeom prst="rect">
            <a:avLst/>
          </a:prstGeom>
          <a:noFill/>
        </p:spPr>
      </p:pic>
      <p:pic>
        <p:nvPicPr>
          <p:cNvPr id="1026" name="Picture 2" descr="I:\Atlas Marianus - obrázky\Atlas Marianus - obrázky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90" y="1340768"/>
            <a:ext cx="3972774" cy="529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Mikulov (</a:t>
            </a:r>
            <a:r>
              <a:rPr lang="cs-CZ" sz="2800" dirty="0" err="1"/>
              <a:t>Nicolsburg</a:t>
            </a:r>
            <a:r>
              <a:rPr lang="cs-CZ" sz="2800" dirty="0"/>
              <a:t>) – rodové sídlo </a:t>
            </a:r>
            <a:r>
              <a:rPr lang="cs-CZ" sz="2800" dirty="0" err="1"/>
              <a:t>Ditrichštejnů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 ze Sv. Kopečku</a:t>
            </a:r>
          </a:p>
        </p:txBody>
      </p:sp>
      <p:pic>
        <p:nvPicPr>
          <p:cNvPr id="1026" name="Picture 2" descr="J:\Ditrichstein\Miku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74773"/>
            <a:ext cx="7293965" cy="547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Votivní obraz kardinála </a:t>
            </a:r>
            <a:r>
              <a:rPr lang="cs-CZ" sz="2800" dirty="0" err="1"/>
              <a:t>Ditrichštejna</a:t>
            </a:r>
            <a:r>
              <a:rPr lang="cs-CZ" sz="2800" dirty="0"/>
              <a:t>, zakladatele mikulovské kolegiátní kapituly (1625)</a:t>
            </a:r>
          </a:p>
        </p:txBody>
      </p:sp>
      <p:pic>
        <p:nvPicPr>
          <p:cNvPr id="4098" name="Picture 2" descr="J:\Ditrichstein\Ditrichstein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5172301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Pramen k dějinám Kapituly sv. Václava v Mikulově</a:t>
            </a:r>
          </a:p>
        </p:txBody>
      </p:sp>
      <p:pic>
        <p:nvPicPr>
          <p:cNvPr id="5122" name="Picture 2" descr="J:\Ditrichstein\Proboštsví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4870"/>
            <a:ext cx="7966041" cy="597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První zaalpské sídlo piaristů  (1631)- mikulovská kolej     s kostelem sv. Jana Křtitele </a:t>
            </a:r>
          </a:p>
        </p:txBody>
      </p:sp>
      <p:pic>
        <p:nvPicPr>
          <p:cNvPr id="6146" name="Picture 2" descr="J:\Ditrichstein\Piaristé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78906"/>
            <a:ext cx="7149949" cy="536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František kardinál z Ditrichštejna</vt:lpstr>
      <vt:lpstr>Pohled na Mikulov se Svatým kopečkem </vt:lpstr>
      <vt:lpstr>Mikulov </vt:lpstr>
      <vt:lpstr>Kardinál Ditrichštejn</vt:lpstr>
      <vt:lpstr>Ditrichštejnská hrobka na místě býv. kapucínského kláštera s nejstarší Loretou na Moravě</vt:lpstr>
      <vt:lpstr>Mikulov (Nicolsburg) – rodové sídlo Ditrichštejnů   ze Sv. Kopečku</vt:lpstr>
      <vt:lpstr>Votivní obraz kardinála Ditrichštejna, zakladatele mikulovské kolegiátní kapituly (1625)</vt:lpstr>
      <vt:lpstr>Pramen k dějinám Kapituly sv. Václava v Mikulově</vt:lpstr>
      <vt:lpstr>První zaalpské sídlo piaristů  (1631)- mikulovská kolej     s kostelem sv. Jana Křtitele </vt:lpstr>
      <vt:lpstr>Interiér kostela sv. Jana Křtitele 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kardinál z Ditrichštejna</dc:title>
  <dc:creator>mihola</dc:creator>
  <cp:lastModifiedBy>Mihola, Jiří</cp:lastModifiedBy>
  <cp:revision>7</cp:revision>
  <dcterms:created xsi:type="dcterms:W3CDTF">2010-03-29T15:01:38Z</dcterms:created>
  <dcterms:modified xsi:type="dcterms:W3CDTF">2023-05-25T19:16:01Z</dcterms:modified>
</cp:coreProperties>
</file>