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84" r:id="rId5"/>
    <p:sldId id="260" r:id="rId6"/>
    <p:sldId id="261" r:id="rId7"/>
    <p:sldId id="285" r:id="rId8"/>
    <p:sldId id="277" r:id="rId9"/>
    <p:sldId id="280" r:id="rId10"/>
    <p:sldId id="281" r:id="rId11"/>
    <p:sldId id="282" r:id="rId12"/>
    <p:sldId id="283" r:id="rId13"/>
    <p:sldId id="270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1" r:id="rId23"/>
    <p:sldId id="272" r:id="rId24"/>
    <p:sldId id="276" r:id="rId25"/>
    <p:sldId id="273" r:id="rId26"/>
    <p:sldId id="274" r:id="rId27"/>
    <p:sldId id="275" r:id="rId28"/>
    <p:sldId id="278" r:id="rId2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512C5-C48A-4775-8E0D-C5BC3FEDB7EC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9C6C-8A99-4496-BA01-06C8E1C92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4642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512C5-C48A-4775-8E0D-C5BC3FEDB7EC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9C6C-8A99-4496-BA01-06C8E1C92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1346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512C5-C48A-4775-8E0D-C5BC3FEDB7EC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9C6C-8A99-4496-BA01-06C8E1C92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0223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512C5-C48A-4775-8E0D-C5BC3FEDB7EC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9C6C-8A99-4496-BA01-06C8E1C92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3311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512C5-C48A-4775-8E0D-C5BC3FEDB7EC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9C6C-8A99-4496-BA01-06C8E1C92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4764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512C5-C48A-4775-8E0D-C5BC3FEDB7EC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9C6C-8A99-4496-BA01-06C8E1C92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741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512C5-C48A-4775-8E0D-C5BC3FEDB7EC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9C6C-8A99-4496-BA01-06C8E1C92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4680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512C5-C48A-4775-8E0D-C5BC3FEDB7EC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9C6C-8A99-4496-BA01-06C8E1C92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9057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512C5-C48A-4775-8E0D-C5BC3FEDB7EC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9C6C-8A99-4496-BA01-06C8E1C92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8673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512C5-C48A-4775-8E0D-C5BC3FEDB7EC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9C6C-8A99-4496-BA01-06C8E1C92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9356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512C5-C48A-4775-8E0D-C5BC3FEDB7EC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9C6C-8A99-4496-BA01-06C8E1C92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3915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512C5-C48A-4775-8E0D-C5BC3FEDB7EC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19C6C-8A99-4496-BA01-06C8E1C92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5682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RANÝ NOVOVĚK - MAPY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08826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51" y="-5403"/>
            <a:ext cx="8423267" cy="686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28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022" y="78377"/>
            <a:ext cx="8166364" cy="677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60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549" y="-238458"/>
            <a:ext cx="8358051" cy="709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968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36" y="-165463"/>
            <a:ext cx="10207752" cy="686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600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794" y="0"/>
            <a:ext cx="45924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31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770" y="0"/>
            <a:ext cx="4612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43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760" y="576072"/>
            <a:ext cx="8412480" cy="570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55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608" y="502920"/>
            <a:ext cx="8558784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398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032" y="649224"/>
            <a:ext cx="8631936" cy="555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872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215" y="0"/>
            <a:ext cx="4647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054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674" y="149133"/>
            <a:ext cx="8184008" cy="652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81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215" y="0"/>
            <a:ext cx="4647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47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608" y="539496"/>
            <a:ext cx="8558784" cy="577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4971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032" y="502920"/>
            <a:ext cx="8631936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390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605" y="0"/>
            <a:ext cx="4552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77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514" y="100655"/>
            <a:ext cx="7728748" cy="635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694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095" y="0"/>
            <a:ext cx="89638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0464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434" y="0"/>
            <a:ext cx="91871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592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303" y="0"/>
            <a:ext cx="92113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5050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76200"/>
            <a:ext cx="79248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41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1" y="233979"/>
            <a:ext cx="8171382" cy="648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63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244" y="0"/>
            <a:ext cx="84555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29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045" y="1"/>
            <a:ext cx="8975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78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984" y="64008"/>
            <a:ext cx="4828032" cy="672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92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0"/>
            <a:ext cx="822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483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09" y="0"/>
            <a:ext cx="96981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69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749" y="-145787"/>
            <a:ext cx="8656319" cy="718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4377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4</Words>
  <Application>Microsoft Office PowerPoint</Application>
  <PresentationFormat>Širokoúhlá obrazovka</PresentationFormat>
  <Paragraphs>1</Paragraphs>
  <Slides>28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Motiv Office</vt:lpstr>
      <vt:lpstr>RANÝ NOVOVĚK - MAPY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Parlament CR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RANÝ NOVOVĚK - MAPY</dc:title>
  <dc:creator>Jiří Mihola</dc:creator>
  <cp:lastModifiedBy>Jiří Mihola</cp:lastModifiedBy>
  <cp:revision>5</cp:revision>
  <dcterms:created xsi:type="dcterms:W3CDTF">2021-10-31T22:03:20Z</dcterms:created>
  <dcterms:modified xsi:type="dcterms:W3CDTF">2021-10-31T22:46:07Z</dcterms:modified>
</cp:coreProperties>
</file>