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76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65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72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82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96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9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6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63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27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44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46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DE87C-C725-4505-B7A0-B248DBFC8884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C9A0B-035D-4C50-A978-E1AD57DCA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1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Třicetiletá válka v obrazech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J. </a:t>
            </a:r>
            <a:r>
              <a:rPr lang="cs-CZ" dirty="0" err="1" smtClean="0"/>
              <a:t>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74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9" y="0"/>
            <a:ext cx="4946754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10" y="0"/>
            <a:ext cx="505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8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78" y="0"/>
            <a:ext cx="5002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8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-66502"/>
            <a:ext cx="50292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41" y="0"/>
            <a:ext cx="5129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7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0" y="0"/>
            <a:ext cx="517160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88" y="0"/>
            <a:ext cx="5002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6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6" y="0"/>
            <a:ext cx="5115393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81" y="-66502"/>
            <a:ext cx="5185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5" y="0"/>
            <a:ext cx="522782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53" y="-5818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0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88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BÍLÁ HORA 8.11.1620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95" y="1600167"/>
            <a:ext cx="4041408" cy="522333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03" y="1565664"/>
            <a:ext cx="3988427" cy="52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4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Vestfálský mír – </a:t>
            </a:r>
            <a:r>
              <a:rPr lang="cs-CZ" sz="3600" dirty="0" err="1" smtClean="0"/>
              <a:t>Münster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" y="2316076"/>
            <a:ext cx="679072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98" y="1027906"/>
            <a:ext cx="4890600" cy="36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15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Brno 1645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30" y="1018102"/>
            <a:ext cx="7035359" cy="5839898"/>
          </a:xfrm>
        </p:spPr>
      </p:pic>
    </p:spTree>
    <p:extLst>
      <p:ext uri="{BB962C8B-B14F-4D97-AF65-F5344CB8AC3E}">
        <p14:creationId xmlns:p14="http://schemas.microsoft.com/office/powerpoint/2010/main" val="296948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17" y="66501"/>
            <a:ext cx="8137373" cy="67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34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" y="1206177"/>
            <a:ext cx="4169664" cy="40965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49" y="1206177"/>
            <a:ext cx="3511296" cy="42428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22" y="730689"/>
            <a:ext cx="3364992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3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82" y="0"/>
            <a:ext cx="8304414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3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14" y="0"/>
            <a:ext cx="8260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2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25" y="66502"/>
            <a:ext cx="7998875" cy="67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8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 smtClean="0"/>
              <a:t>Hrůzy války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45" y="947651"/>
            <a:ext cx="7498080" cy="5852160"/>
          </a:xfrm>
        </p:spPr>
      </p:pic>
    </p:spTree>
    <p:extLst>
      <p:ext uri="{BB962C8B-B14F-4D97-AF65-F5344CB8AC3E}">
        <p14:creationId xmlns:p14="http://schemas.microsoft.com/office/powerpoint/2010/main" val="416208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3" y="631767"/>
            <a:ext cx="11992571" cy="54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0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8" y="83128"/>
            <a:ext cx="11115804" cy="64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93" y="141316"/>
            <a:ext cx="9139095" cy="671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</Words>
  <Application>Microsoft Office PowerPoint</Application>
  <PresentationFormat>Širokoúhlá obrazovka</PresentationFormat>
  <Paragraphs>7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Třicetiletá válka v obrazech</vt:lpstr>
      <vt:lpstr>Prezentace aplikace PowerPoint</vt:lpstr>
      <vt:lpstr>Prezentace aplikace PowerPoint</vt:lpstr>
      <vt:lpstr>Prezentace aplikace PowerPoint</vt:lpstr>
      <vt:lpstr>Prezentace aplikace PowerPoint</vt:lpstr>
      <vt:lpstr>Hrůzy války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BÍLÁ HORA 8.11.1620</vt:lpstr>
      <vt:lpstr>Vestfálský mír – Münster</vt:lpstr>
      <vt:lpstr>Brno 1645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Třicetiletá válka v obrazech</dc:title>
  <dc:creator>Marečková</dc:creator>
  <cp:lastModifiedBy>Marečková</cp:lastModifiedBy>
  <cp:revision>2</cp:revision>
  <dcterms:created xsi:type="dcterms:W3CDTF">2024-05-22T21:50:51Z</dcterms:created>
  <dcterms:modified xsi:type="dcterms:W3CDTF">2024-05-22T21:56:40Z</dcterms:modified>
</cp:coreProperties>
</file>