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38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67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16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88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37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09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4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40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46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73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97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DF4E-E0B0-4323-856E-EBC1CA3714FC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E23E2-D6E7-40BA-877B-2EDEC340CD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86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HISTORICKÁ GEOGRAFIE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cs-CZ" dirty="0" smtClean="0"/>
          </a:p>
          <a:p>
            <a:r>
              <a:rPr lang="cs-CZ" sz="5400" b="1" dirty="0" smtClean="0"/>
              <a:t>ÚZEMNÍ VÝVOJ ČESKÉHO STÁTU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82" y="0"/>
            <a:ext cx="9711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5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3" y="0"/>
            <a:ext cx="9848040" cy="69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1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72" y="194554"/>
            <a:ext cx="12410872" cy="63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11"/>
            <a:ext cx="12192000" cy="63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0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98"/>
            <a:ext cx="12192000" cy="63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66" y="0"/>
            <a:ext cx="7179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4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16" y="0"/>
            <a:ext cx="693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40" y="0"/>
            <a:ext cx="7242850" cy="7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4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83" y="-18215"/>
            <a:ext cx="7541655" cy="68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4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-1"/>
            <a:ext cx="7032152" cy="6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53" y="-126460"/>
            <a:ext cx="7414272" cy="69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51" y="-1"/>
            <a:ext cx="9767179" cy="700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5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94" y="-68094"/>
            <a:ext cx="10693992" cy="728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95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</Words>
  <Application>Microsoft Office PowerPoint</Application>
  <PresentationFormat>Širokoúhlá obrazovka</PresentationFormat>
  <Paragraphs>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HISTORICKÁ GEOGRAFIE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</dc:title>
  <dc:creator>Jiří Mihola</dc:creator>
  <cp:lastModifiedBy>Jiří Mihola</cp:lastModifiedBy>
  <cp:revision>2</cp:revision>
  <dcterms:created xsi:type="dcterms:W3CDTF">2021-03-28T21:51:04Z</dcterms:created>
  <dcterms:modified xsi:type="dcterms:W3CDTF">2021-03-28T21:52:35Z</dcterms:modified>
</cp:coreProperties>
</file>