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5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3D1DB7-EBC8-E18D-4608-696691846C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CBF11E1-B140-83EC-E00F-86FD950C76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BB911C-E7AC-B6D5-CA29-A18BD4621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B346-277A-4DCC-9373-E15769F56157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7EC25F-8B64-1E03-531F-84DB4BD49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C6291D-C4DD-1616-2088-A55798CEE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BEB5-1053-4D88-B1EB-F21DFB3013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966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34E6A8-1A2D-8CC2-6C95-F6098339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50B48C5-489C-8F81-C151-2389D0548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12F9B-6B69-B2F2-FA98-63CCD674C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B346-277A-4DCC-9373-E15769F56157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5638E3-C1EE-9441-2574-6F7A6DE9A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225751-BF8D-5C7B-90C7-19D7DFCEC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BEB5-1053-4D88-B1EB-F21DFB3013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68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4DA49E7-54B1-3335-310D-C048A3A504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A56E85-2A2F-5CAE-B378-30B4A39DD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AA1584-8285-8EAF-DDC4-2C912A689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B346-277A-4DCC-9373-E15769F56157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3D3CD7-8F5C-1EDE-864B-F83CDD455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57F553-0603-482F-FFE0-A0EE7B8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BEB5-1053-4D88-B1EB-F21DFB3013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426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C4859D-F321-0C54-DD29-51E0F0782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524C36-A276-3B96-ADC9-CFC1731B3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9B5124-396C-4B79-9F1A-53A4F2A4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B346-277A-4DCC-9373-E15769F56157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EA6FE9-78F9-9091-5A78-99C78418A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9A5C38-3C6F-0DBB-F5E4-8DB31B4F5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BEB5-1053-4D88-B1EB-F21DFB3013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3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ACB9ED-EAD2-EF1C-19D9-C8EABC909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3B3E57-F84B-BE8C-CD7B-516B9743C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3561B2-816B-7A3B-FC42-FCEBCDCB6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B346-277A-4DCC-9373-E15769F56157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071332-BED2-58DD-7663-045C69C78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41E3CD-7DF9-6411-0045-8AAA670D1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BEB5-1053-4D88-B1EB-F21DFB3013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93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E6C2B1-201E-1555-E957-91BBE4671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1C8F52-0381-9B0E-64C5-379DACD8CB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6FBA775-1499-8FC2-377F-7177F8000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696C46D-D863-0EBD-D163-5DDB3389D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B346-277A-4DCC-9373-E15769F56157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F538BF-2833-2A38-F8C4-ACCA5A9C2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84C759-A46E-ABE0-9F32-286421CF2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BEB5-1053-4D88-B1EB-F21DFB3013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42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B0A34-6B98-8BD2-6BBA-D447008ED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DDB5F0-9DCE-18A1-C563-D29662B0D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2DA3348-76C5-7845-8A80-3B41A62C0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97EB214-7FA9-E2B8-A03D-D8A98BEAED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F03FAEE-D6B5-21AB-7B21-A44AA1F02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D813CC9-A35C-3BF1-5EF4-F9776BCC6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B346-277A-4DCC-9373-E15769F56157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D28F2F7-E39B-6822-5F92-A300D800C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AAEC1FA-07B2-09B1-F6AD-5D0E3FEF2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BEB5-1053-4D88-B1EB-F21DFB3013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8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E6260B-C8EA-EA9B-A43B-676E0CA89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FA0F107-FEBB-1E03-5C79-482514045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B346-277A-4DCC-9373-E15769F56157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2098F8A-5D14-4D51-D7C5-1E5BA627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2A390B2-6116-6C53-5F45-D0A37B7B7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BEB5-1053-4D88-B1EB-F21DFB3013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07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2CC3D78-D5A4-0040-592C-B944A1050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B346-277A-4DCC-9373-E15769F56157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6E4C951-81E6-ED8B-89BF-EF66293A0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3E2A77D-2106-9B18-6465-E272941FB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BEB5-1053-4D88-B1EB-F21DFB3013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89197-414D-1F6E-FC9D-DC6DF15DA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E15A18-5CBC-C24E-F328-3761F2099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3996585-A2FC-D1B7-DC43-F1D940136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639E33-EED1-FAE7-1803-6EDE32502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B346-277A-4DCC-9373-E15769F56157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D9154D-AD5F-F3A9-9C57-486075B5F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6338E5-4CE2-32CB-903B-FD2A8CAE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BEB5-1053-4D88-B1EB-F21DFB3013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58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60D208-B6BA-F258-60E5-01413D5D1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7D82E49-4F2F-A9C1-D5F7-DF5C831F3A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11CEE3D-F83D-9DD9-4722-87BBE72F4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1595D1F-7347-092E-4CCD-2E704F3C5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B346-277A-4DCC-9373-E15769F56157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2F8395-4E69-E94B-C9D6-3AE1F02F3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251EFD-DFC1-117F-69C8-E520516CA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BEB5-1053-4D88-B1EB-F21DFB3013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543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6E5B090-BF71-81F7-F8D1-00F01E89C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6DC9964-4466-D77A-FA75-DDB48B365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01E564-96C6-EE4D-8704-68F4779B7A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86B346-277A-4DCC-9373-E15769F56157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EB2D9B-6D0A-334A-93A6-8D2A0C0506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59C72B-7B1B-9100-46A9-562396562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5CBEB5-1053-4D88-B1EB-F21DFB3013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29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D1A82AFA-70EF-D023-BC5F-23D9B4D4A7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987698"/>
              </p:ext>
            </p:extLst>
          </p:nvPr>
        </p:nvGraphicFramePr>
        <p:xfrm>
          <a:off x="1699491" y="2204879"/>
          <a:ext cx="8127999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97455995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7262094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92391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Vlastnosti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Kovy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Nekovy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55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Mají kovový lesk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910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Jsou kujné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973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Jsou tažné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425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Vedou teplo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812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Vedou elektrický proud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994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5981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C399E-6EFE-9389-5898-6093EFF98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5C40AB-482F-5DF0-7778-84637831D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C5F66A1-5A4D-1FE1-73EA-D8EA9179E6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94527"/>
              </p:ext>
            </p:extLst>
          </p:nvPr>
        </p:nvGraphicFramePr>
        <p:xfrm>
          <a:off x="1699491" y="2204879"/>
          <a:ext cx="8127999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97455995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7262094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92391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Vlastnosti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Kovy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Nekovy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55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Mají kovový lesk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910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Jsou kujné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973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Jsou tažné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425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Vedou teplo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812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Vedou elektrický proud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994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431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052ECC-9B79-0AFF-F044-1F72D80F7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137944-3C92-0C1D-0722-DA85F7552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FE3F3534-E5A5-C6E8-0FD9-CFD41DD0B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33923"/>
              </p:ext>
            </p:extLst>
          </p:nvPr>
        </p:nvGraphicFramePr>
        <p:xfrm>
          <a:off x="1699491" y="2204879"/>
          <a:ext cx="8127999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97455995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7262094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92391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Vlastnosti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Kovy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Nekovy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55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Mají kovový lesk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910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Jsou kujné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973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Jsou tažné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425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Vedou teplo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812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Vedou elektrický proud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994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245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07C9B5-876A-6433-C83F-FAF6B5BFE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64B367-CF0D-2F80-5BA8-831F98044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DEDFBD2-2F10-9EF7-B016-97E6F6DF9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899157"/>
              </p:ext>
            </p:extLst>
          </p:nvPr>
        </p:nvGraphicFramePr>
        <p:xfrm>
          <a:off x="1699491" y="2204879"/>
          <a:ext cx="8127999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97455995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7262094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92391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Vlastnosti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Kovy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Nekovy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55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Mají kovový lesk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910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Jsou kujné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973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Jsou tažné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425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Vedou teplo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812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Vedou elektrický proud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994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53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DF2CF-0CA9-31E9-EC80-B67115153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79B9A9-C2E4-EAE8-2FE6-2A61375A7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BE2A7B82-29DA-9993-8F54-FAD5433039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652006"/>
              </p:ext>
            </p:extLst>
          </p:nvPr>
        </p:nvGraphicFramePr>
        <p:xfrm>
          <a:off x="1699491" y="2204879"/>
          <a:ext cx="8127999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97455995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7262094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92391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Vlastnosti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Kovy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Nekovy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55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Mají kovový lesk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910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Jsou kujné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973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Jsou tažné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425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Vedou teplo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812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Vedou elektrický proud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994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331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24ABDA-099C-DBAD-B266-DA3D8C14F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AB9B03-443D-943D-7336-45B742606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A2D54C25-B283-D53F-0372-DFF7997149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731870"/>
              </p:ext>
            </p:extLst>
          </p:nvPr>
        </p:nvGraphicFramePr>
        <p:xfrm>
          <a:off x="1699491" y="2204879"/>
          <a:ext cx="8127999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97455995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7262094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92391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Vlastnosti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Kovy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Nekovy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55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Mají kovový lesk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910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Jsou kujné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973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Jsou tažné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425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Vedou teplo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812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Vedou elektrický proud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994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793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F6C11930-CE44-5537-9431-CCA3B00D75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405233"/>
              </p:ext>
            </p:extLst>
          </p:nvPr>
        </p:nvGraphicFramePr>
        <p:xfrm>
          <a:off x="2032000" y="1645920"/>
          <a:ext cx="8127999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19365294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4317302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882559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Napiš jednu věc, která ti v dnešní hodině opravdu udělala radost. Vysvětli proč.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Čím byla dnešní hodina jiná, výjimečná?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Co potřebuješ z dnešního tématu ještě prodiskutovat?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983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Napiš jednu věc, kterou jsi dnes mohl/a udělat lépe. Vysvětli jak.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Ve dvou větách napiš, co ses dnes naučil/a.</a:t>
                      </a:r>
                      <a:endParaRPr lang="en-GB" b="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Napiš poděkování jednomu ze svých spolužáků. Za co si poděkování zaslouží?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473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Kdyby dnešní hodina byla písnička, film nebo román, jak by se jmenovala?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Napiš otázku, se kterou dnes odcházíš (a váže se k tématu dnešní hodiny)?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Napiš, co se ti dnes nelíbilo. Vysvětli, proč.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605827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0A40F5CA-E707-F1C4-142F-1CBFD5143E53}"/>
              </a:ext>
            </a:extLst>
          </p:cNvPr>
          <p:cNvSpPr txBox="1"/>
          <p:nvPr/>
        </p:nvSpPr>
        <p:spPr>
          <a:xfrm>
            <a:off x="1773381" y="766496"/>
            <a:ext cx="8645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Vyplň 3 pole v tabulce. Prostřední pole je povinné. Další 2 si můžeš vybrat.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5268533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253</Words>
  <Application>Microsoft Office PowerPoint</Application>
  <PresentationFormat>Širokoúhlá obrazovka</PresentationFormat>
  <Paragraphs>88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Kryštof Trlica</dc:creator>
  <cp:lastModifiedBy>Kryštof Trlica</cp:lastModifiedBy>
  <cp:revision>3</cp:revision>
  <dcterms:created xsi:type="dcterms:W3CDTF">2024-03-03T17:01:02Z</dcterms:created>
  <dcterms:modified xsi:type="dcterms:W3CDTF">2024-03-04T21:32:45Z</dcterms:modified>
</cp:coreProperties>
</file>