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onika Sojáková" userId="ca6782ff3f8a78a9" providerId="LiveId" clId="{9E4A6667-90B9-485F-945C-DDA152F1F64B}"/>
    <pc:docChg chg="modSld">
      <pc:chgData name="Veronika Sojáková" userId="ca6782ff3f8a78a9" providerId="LiveId" clId="{9E4A6667-90B9-485F-945C-DDA152F1F64B}" dt="2024-03-11T22:33:02.966" v="1"/>
      <pc:docMkLst>
        <pc:docMk/>
      </pc:docMkLst>
      <pc:sldChg chg="modSp mod">
        <pc:chgData name="Veronika Sojáková" userId="ca6782ff3f8a78a9" providerId="LiveId" clId="{9E4A6667-90B9-485F-945C-DDA152F1F64B}" dt="2024-03-11T22:33:02.966" v="1"/>
        <pc:sldMkLst>
          <pc:docMk/>
          <pc:sldMk cId="3139590269" sldId="258"/>
        </pc:sldMkLst>
        <pc:spChg chg="mod">
          <ac:chgData name="Veronika Sojáková" userId="ca6782ff3f8a78a9" providerId="LiveId" clId="{9E4A6667-90B9-485F-945C-DDA152F1F64B}" dt="2024-03-11T22:33:02.966" v="1"/>
          <ac:spMkLst>
            <pc:docMk/>
            <pc:sldMk cId="3139590269" sldId="258"/>
            <ac:spMk id="3" creationId="{B65C8F4B-CD20-65E2-D028-299F60B2710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1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0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243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2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64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283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671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20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91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95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39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06" r:id="rId6"/>
    <p:sldLayoutId id="2147483702" r:id="rId7"/>
    <p:sldLayoutId id="2147483703" r:id="rId8"/>
    <p:sldLayoutId id="2147483704" r:id="rId9"/>
    <p:sldLayoutId id="2147483705" r:id="rId10"/>
    <p:sldLayoutId id="214748370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8A95209C-5275-4E15-8EA7-7F42980AB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917A5D9-FF40-2BC8-46E1-3B022851F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48" y="1124712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KYSELINY </a:t>
            </a:r>
            <a:br>
              <a:rPr lang="cs-CZ" dirty="0">
                <a:solidFill>
                  <a:schemeClr val="bg1"/>
                </a:solidFill>
              </a:rPr>
            </a:br>
            <a:r>
              <a:rPr lang="cs-CZ" sz="3600" dirty="0">
                <a:solidFill>
                  <a:schemeClr val="bg1"/>
                </a:solidFill>
              </a:rPr>
              <a:t>ZÁSTUPCI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83E997-5B82-A0B4-618A-1164682724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227520"/>
          </a:xfrm>
        </p:spPr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bg1"/>
                </a:solidFill>
              </a:rPr>
              <a:t>Veronika Sojáková</a:t>
            </a: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4F2ED431-E304-4FF0-9F4E-032783C9D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571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6">
            <a:extLst>
              <a:ext uri="{FF2B5EF4-FFF2-40B4-BE49-F238E27FC236}">
                <a16:creationId xmlns:a16="http://schemas.microsoft.com/office/drawing/2014/main" id="{4E87FCFB-2CCE-460D-B3DD-557C8BD1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1428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493B71-8A2C-4E8E-40D5-B73368059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VIDEO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7C17A8-A707-9959-8B04-912F9686BD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https://www.youtube.com/watch?v=81xv7xJ49QQ</a:t>
            </a:r>
          </a:p>
        </p:txBody>
      </p:sp>
    </p:spTree>
    <p:extLst>
      <p:ext uri="{BB962C8B-B14F-4D97-AF65-F5344CB8AC3E}">
        <p14:creationId xmlns:p14="http://schemas.microsoft.com/office/powerpoint/2010/main" val="4228834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C4879EFC-8E62-4E00-973C-C45EE9EC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19F14B1-53D7-B57B-222B-9AB15FF6D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759978"/>
            <a:ext cx="10909640" cy="1065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dirty="0"/>
              <a:t>RANDE KYSELIN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D6A9C53F-5F90-40A5-8C85-5412D39C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1850683"/>
            <a:ext cx="3291840" cy="27432"/>
          </a:xfrm>
          <a:custGeom>
            <a:avLst/>
            <a:gdLst>
              <a:gd name="connsiteX0" fmla="*/ 0 w 3291840"/>
              <a:gd name="connsiteY0" fmla="*/ 0 h 27432"/>
              <a:gd name="connsiteX1" fmla="*/ 625450 w 3291840"/>
              <a:gd name="connsiteY1" fmla="*/ 0 h 27432"/>
              <a:gd name="connsiteX2" fmla="*/ 1283818 w 3291840"/>
              <a:gd name="connsiteY2" fmla="*/ 0 h 27432"/>
              <a:gd name="connsiteX3" fmla="*/ 1975104 w 3291840"/>
              <a:gd name="connsiteY3" fmla="*/ 0 h 27432"/>
              <a:gd name="connsiteX4" fmla="*/ 2666390 w 3291840"/>
              <a:gd name="connsiteY4" fmla="*/ 0 h 27432"/>
              <a:gd name="connsiteX5" fmla="*/ 3291840 w 3291840"/>
              <a:gd name="connsiteY5" fmla="*/ 0 h 27432"/>
              <a:gd name="connsiteX6" fmla="*/ 3291840 w 3291840"/>
              <a:gd name="connsiteY6" fmla="*/ 27432 h 27432"/>
              <a:gd name="connsiteX7" fmla="*/ 2567635 w 3291840"/>
              <a:gd name="connsiteY7" fmla="*/ 27432 h 27432"/>
              <a:gd name="connsiteX8" fmla="*/ 1843430 w 3291840"/>
              <a:gd name="connsiteY8" fmla="*/ 27432 h 27432"/>
              <a:gd name="connsiteX9" fmla="*/ 1185062 w 3291840"/>
              <a:gd name="connsiteY9" fmla="*/ 27432 h 27432"/>
              <a:gd name="connsiteX10" fmla="*/ 0 w 3291840"/>
              <a:gd name="connsiteY10" fmla="*/ 27432 h 27432"/>
              <a:gd name="connsiteX11" fmla="*/ 0 w 3291840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91840" h="27432" fill="none" extrusionOk="0">
                <a:moveTo>
                  <a:pt x="0" y="0"/>
                </a:moveTo>
                <a:cubicBezTo>
                  <a:pt x="173613" y="5552"/>
                  <a:pt x="489242" y="1770"/>
                  <a:pt x="625450" y="0"/>
                </a:cubicBezTo>
                <a:cubicBezTo>
                  <a:pt x="761658" y="-1770"/>
                  <a:pt x="1015131" y="32079"/>
                  <a:pt x="1283818" y="0"/>
                </a:cubicBezTo>
                <a:cubicBezTo>
                  <a:pt x="1552505" y="-32079"/>
                  <a:pt x="1752773" y="10771"/>
                  <a:pt x="1975104" y="0"/>
                </a:cubicBezTo>
                <a:cubicBezTo>
                  <a:pt x="2197435" y="-10771"/>
                  <a:pt x="2433070" y="21341"/>
                  <a:pt x="2666390" y="0"/>
                </a:cubicBezTo>
                <a:cubicBezTo>
                  <a:pt x="2899710" y="-21341"/>
                  <a:pt x="3028437" y="16612"/>
                  <a:pt x="3291840" y="0"/>
                </a:cubicBezTo>
                <a:cubicBezTo>
                  <a:pt x="3290674" y="7395"/>
                  <a:pt x="3291885" y="21864"/>
                  <a:pt x="3291840" y="27432"/>
                </a:cubicBezTo>
                <a:cubicBezTo>
                  <a:pt x="3043276" y="47012"/>
                  <a:pt x="2921041" y="-3764"/>
                  <a:pt x="2567635" y="27432"/>
                </a:cubicBezTo>
                <a:cubicBezTo>
                  <a:pt x="2214230" y="58628"/>
                  <a:pt x="2189623" y="-3875"/>
                  <a:pt x="1843430" y="27432"/>
                </a:cubicBezTo>
                <a:cubicBezTo>
                  <a:pt x="1497237" y="58739"/>
                  <a:pt x="1492584" y="38324"/>
                  <a:pt x="1185062" y="27432"/>
                </a:cubicBezTo>
                <a:cubicBezTo>
                  <a:pt x="877540" y="16540"/>
                  <a:pt x="313238" y="55587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91840" h="27432" stroke="0" extrusionOk="0">
                <a:moveTo>
                  <a:pt x="0" y="0"/>
                </a:moveTo>
                <a:cubicBezTo>
                  <a:pt x="281971" y="23935"/>
                  <a:pt x="485873" y="-14021"/>
                  <a:pt x="625450" y="0"/>
                </a:cubicBezTo>
                <a:cubicBezTo>
                  <a:pt x="765027" y="14021"/>
                  <a:pt x="1048900" y="27914"/>
                  <a:pt x="1185062" y="0"/>
                </a:cubicBezTo>
                <a:cubicBezTo>
                  <a:pt x="1321224" y="-27914"/>
                  <a:pt x="1648252" y="-3988"/>
                  <a:pt x="1909267" y="0"/>
                </a:cubicBezTo>
                <a:cubicBezTo>
                  <a:pt x="2170282" y="3988"/>
                  <a:pt x="2301957" y="25891"/>
                  <a:pt x="2534717" y="0"/>
                </a:cubicBezTo>
                <a:cubicBezTo>
                  <a:pt x="2767477" y="-25891"/>
                  <a:pt x="3078800" y="21500"/>
                  <a:pt x="3291840" y="0"/>
                </a:cubicBezTo>
                <a:cubicBezTo>
                  <a:pt x="3292033" y="12649"/>
                  <a:pt x="3290852" y="17989"/>
                  <a:pt x="3291840" y="27432"/>
                </a:cubicBezTo>
                <a:cubicBezTo>
                  <a:pt x="3120474" y="24858"/>
                  <a:pt x="2816568" y="13777"/>
                  <a:pt x="2633472" y="27432"/>
                </a:cubicBezTo>
                <a:cubicBezTo>
                  <a:pt x="2450376" y="41087"/>
                  <a:pt x="2160769" y="46494"/>
                  <a:pt x="1909267" y="27432"/>
                </a:cubicBezTo>
                <a:cubicBezTo>
                  <a:pt x="1657765" y="8370"/>
                  <a:pt x="1623992" y="18792"/>
                  <a:pt x="1349654" y="27432"/>
                </a:cubicBezTo>
                <a:cubicBezTo>
                  <a:pt x="1075316" y="36072"/>
                  <a:pt x="833426" y="43325"/>
                  <a:pt x="691286" y="27432"/>
                </a:cubicBezTo>
                <a:cubicBezTo>
                  <a:pt x="549146" y="11539"/>
                  <a:pt x="342011" y="33345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542FE7"/>
          </a:solidFill>
          <a:ln w="38100" cap="rnd">
            <a:solidFill>
              <a:srgbClr val="542FE7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 descr="Zkumavky obrys">
            <a:extLst>
              <a:ext uri="{FF2B5EF4-FFF2-40B4-BE49-F238E27FC236}">
                <a16:creationId xmlns:a16="http://schemas.microsoft.com/office/drawing/2014/main" id="{7F978B6D-EF12-86C0-4BEB-E9FD9F524E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79576" y="2642616"/>
            <a:ext cx="3895344" cy="3895344"/>
          </a:xfrm>
          <a:prstGeom prst="rect">
            <a:avLst/>
          </a:prstGeom>
        </p:spPr>
      </p:pic>
      <p:pic>
        <p:nvPicPr>
          <p:cNvPr id="7" name="Grafický objekt 6" descr="Kádinka obrys">
            <a:extLst>
              <a:ext uri="{FF2B5EF4-FFF2-40B4-BE49-F238E27FC236}">
                <a16:creationId xmlns:a16="http://schemas.microsoft.com/office/drawing/2014/main" id="{8E6FF24B-9434-F61F-3CCC-A851FA237B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114032" y="2642616"/>
            <a:ext cx="3895344" cy="389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8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5D4FCE-9F80-04EC-F3AD-0982E57D2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RANDE KYSELIN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5C8F4B-CD20-65E2-D028-299F60B27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5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Název</a:t>
            </a:r>
          </a:p>
          <a:p>
            <a:r>
              <a:rPr lang="cs-CZ" sz="35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Vzorec</a:t>
            </a:r>
          </a:p>
          <a:p>
            <a:r>
              <a:rPr lang="cs-CZ" sz="35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Mé vlastnosti – co nabízím? </a:t>
            </a:r>
            <a:r>
              <a:rPr lang="cs-CZ" sz="35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Např. vzhled, bezpečnost, síla kyseliny – reakce, první pomoc, zajímavost,..</a:t>
            </a:r>
          </a:p>
          <a:p>
            <a:r>
              <a:rPr lang="cs-CZ" sz="35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Kde mě najdeš? </a:t>
            </a:r>
            <a:r>
              <a:rPr lang="cs-CZ" sz="35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využití</a:t>
            </a:r>
          </a:p>
          <a:p>
            <a:r>
              <a:rPr lang="cs-CZ" sz="35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libovolný nákres (s tématikou zadané kyseliny)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9590269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DarkSeedLeftStep">
      <a:dk1>
        <a:srgbClr val="000000"/>
      </a:dk1>
      <a:lt1>
        <a:srgbClr val="FFFFFF"/>
      </a:lt1>
      <a:dk2>
        <a:srgbClr val="1B2B30"/>
      </a:dk2>
      <a:lt2>
        <a:srgbClr val="F3F3F0"/>
      </a:lt2>
      <a:accent1>
        <a:srgbClr val="542FE7"/>
      </a:accent1>
      <a:accent2>
        <a:srgbClr val="1740D5"/>
      </a:accent2>
      <a:accent3>
        <a:srgbClr val="29A1E7"/>
      </a:accent3>
      <a:accent4>
        <a:srgbClr val="15C0B7"/>
      </a:accent4>
      <a:accent5>
        <a:srgbClr val="23C67A"/>
      </a:accent5>
      <a:accent6>
        <a:srgbClr val="16C72A"/>
      </a:accent6>
      <a:hlink>
        <a:srgbClr val="349D7D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60</Words>
  <Application>Microsoft Office PowerPoint</Application>
  <PresentationFormat>Širokoúhlá obrazovka</PresentationFormat>
  <Paragraphs>11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 Light</vt:lpstr>
      <vt:lpstr>Modern Love</vt:lpstr>
      <vt:lpstr>The Hand</vt:lpstr>
      <vt:lpstr>SketchyVTI</vt:lpstr>
      <vt:lpstr>KYSELINY  ZÁSTUPCI</vt:lpstr>
      <vt:lpstr>VIDEO</vt:lpstr>
      <vt:lpstr>RANDE KYSELIN</vt:lpstr>
      <vt:lpstr>RANDE KYSELIN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KYSELINY  ZÁSTUPCI</dc:title>
  <dc:creator>Veronika Sojáková</dc:creator>
  <cp:lastModifiedBy>Veronika Sojáková</cp:lastModifiedBy>
  <cp:revision>1</cp:revision>
  <dcterms:created xsi:type="dcterms:W3CDTF">2024-03-11T22:04:58Z</dcterms:created>
  <dcterms:modified xsi:type="dcterms:W3CDTF">2024-03-11T22:33:08Z</dcterms:modified>
</cp:coreProperties>
</file>