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67" r:id="rId4"/>
    <p:sldId id="274" r:id="rId5"/>
    <p:sldId id="266" r:id="rId6"/>
    <p:sldId id="264" r:id="rId7"/>
    <p:sldId id="276" r:id="rId8"/>
    <p:sldId id="277" r:id="rId9"/>
    <p:sldId id="268" r:id="rId10"/>
    <p:sldId id="269" r:id="rId11"/>
    <p:sldId id="270" r:id="rId12"/>
    <p:sldId id="271" r:id="rId13"/>
    <p:sldId id="280" r:id="rId14"/>
    <p:sldId id="272" r:id="rId15"/>
    <p:sldId id="284" r:id="rId16"/>
    <p:sldId id="285" r:id="rId17"/>
    <p:sldId id="281" r:id="rId18"/>
    <p:sldId id="282" r:id="rId19"/>
    <p:sldId id="283" r:id="rId20"/>
    <p:sldId id="273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SqzUv4Gih7EyWTx2A7PjtHb1z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00"/>
    <a:srgbClr val="FFFF4B"/>
    <a:srgbClr val="00823B"/>
    <a:srgbClr val="005696"/>
    <a:srgbClr val="4F2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E84C8D-93FD-429D-B949-5683D64BF4A6}" v="842" dt="2024-04-10T12:24:49.937"/>
  </p1510:revLst>
</p1510:revInfo>
</file>

<file path=ppt/tableStyles.xml><?xml version="1.0" encoding="utf-8"?>
<a:tblStyleLst xmlns:a="http://schemas.openxmlformats.org/drawingml/2006/main" def="{C04F0A1C-651C-413F-9AB9-F136FC9CAA65}">
  <a:tblStyle styleId="{C04F0A1C-651C-413F-9AB9-F136FC9CAA6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EFE7"/>
          </a:solidFill>
        </a:fill>
      </a:tcStyle>
    </a:wholeTbl>
    <a:band1H>
      <a:tcTxStyle/>
      <a:tcStyle>
        <a:tcBdr/>
        <a:fill>
          <a:solidFill>
            <a:srgbClr val="F4DD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4DD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bková Markéta (204094)" userId="ebd3f8bc-95f4-4981-9583-222c156e9e97" providerId="ADAL" clId="{2EE84C8D-93FD-429D-B949-5683D64BF4A6}"/>
    <pc:docChg chg="undo custSel addSld delSld modSld sldOrd modShowInfo">
      <pc:chgData name="Sobková Markéta (204094)" userId="ebd3f8bc-95f4-4981-9583-222c156e9e97" providerId="ADAL" clId="{2EE84C8D-93FD-429D-B949-5683D64BF4A6}" dt="2024-04-10T12:30:19.931" v="3276" actId="47"/>
      <pc:docMkLst>
        <pc:docMk/>
      </pc:docMkLst>
      <pc:sldChg chg="modSp mod">
        <pc:chgData name="Sobková Markéta (204094)" userId="ebd3f8bc-95f4-4981-9583-222c156e9e97" providerId="ADAL" clId="{2EE84C8D-93FD-429D-B949-5683D64BF4A6}" dt="2024-04-04T14:24:36.212" v="1227" actId="207"/>
        <pc:sldMkLst>
          <pc:docMk/>
          <pc:sldMk cId="0" sldId="256"/>
        </pc:sldMkLst>
        <pc:spChg chg="mod">
          <ac:chgData name="Sobková Markéta (204094)" userId="ebd3f8bc-95f4-4981-9583-222c156e9e97" providerId="ADAL" clId="{2EE84C8D-93FD-429D-B949-5683D64BF4A6}" dt="2024-04-04T14:24:36.212" v="1227" actId="207"/>
          <ac:spMkLst>
            <pc:docMk/>
            <pc:sldMk cId="0" sldId="256"/>
            <ac:spMk id="98" creationId="{00000000-0000-0000-0000-000000000000}"/>
          </ac:spMkLst>
        </pc:spChg>
        <pc:spChg chg="mod">
          <ac:chgData name="Sobková Markéta (204094)" userId="ebd3f8bc-95f4-4981-9583-222c156e9e97" providerId="ADAL" clId="{2EE84C8D-93FD-429D-B949-5683D64BF4A6}" dt="2024-04-04T09:32:26.305" v="27" actId="20577"/>
          <ac:spMkLst>
            <pc:docMk/>
            <pc:sldMk cId="0" sldId="256"/>
            <ac:spMk id="99" creationId="{00000000-0000-0000-0000-000000000000}"/>
          </ac:spMkLst>
        </pc:spChg>
      </pc:sldChg>
      <pc:sldChg chg="addSp delSp modSp mod">
        <pc:chgData name="Sobková Markéta (204094)" userId="ebd3f8bc-95f4-4981-9583-222c156e9e97" providerId="ADAL" clId="{2EE84C8D-93FD-429D-B949-5683D64BF4A6}" dt="2024-04-04T18:20:04.857" v="2372" actId="20577"/>
        <pc:sldMkLst>
          <pc:docMk/>
          <pc:sldMk cId="0" sldId="264"/>
        </pc:sldMkLst>
        <pc:spChg chg="del">
          <ac:chgData name="Sobková Markéta (204094)" userId="ebd3f8bc-95f4-4981-9583-222c156e9e97" providerId="ADAL" clId="{2EE84C8D-93FD-429D-B949-5683D64BF4A6}" dt="2024-04-04T09:32:54.684" v="29" actId="478"/>
          <ac:spMkLst>
            <pc:docMk/>
            <pc:sldMk cId="0" sldId="264"/>
            <ac:spMk id="297" creationId="{00000000-0000-0000-0000-000000000000}"/>
          </ac:spMkLst>
        </pc:spChg>
        <pc:spChg chg="mod">
          <ac:chgData name="Sobková Markéta (204094)" userId="ebd3f8bc-95f4-4981-9583-222c156e9e97" providerId="ADAL" clId="{2EE84C8D-93FD-429D-B949-5683D64BF4A6}" dt="2024-04-04T18:20:04.857" v="2372" actId="20577"/>
          <ac:spMkLst>
            <pc:docMk/>
            <pc:sldMk cId="0" sldId="264"/>
            <ac:spMk id="299" creationId="{00000000-0000-0000-0000-000000000000}"/>
          </ac:spMkLst>
        </pc:spChg>
        <pc:picChg chg="add mod">
          <ac:chgData name="Sobková Markéta (204094)" userId="ebd3f8bc-95f4-4981-9583-222c156e9e97" providerId="ADAL" clId="{2EE84C8D-93FD-429D-B949-5683D64BF4A6}" dt="2024-04-04T09:37:13.255" v="35" actId="1076"/>
          <ac:picMkLst>
            <pc:docMk/>
            <pc:sldMk cId="0" sldId="264"/>
            <ac:picMk id="1026" creationId="{F4369FD9-8A95-FE60-8F8F-B5D8B59FC0DA}"/>
          </ac:picMkLst>
        </pc:picChg>
      </pc:sldChg>
      <pc:sldChg chg="addSp delSp modSp add mod ord modTransition delAnim modAnim">
        <pc:chgData name="Sobková Markéta (204094)" userId="ebd3f8bc-95f4-4981-9583-222c156e9e97" providerId="ADAL" clId="{2EE84C8D-93FD-429D-B949-5683D64BF4A6}" dt="2024-04-10T12:24:39.490" v="3271" actId="20577"/>
        <pc:sldMkLst>
          <pc:docMk/>
          <pc:sldMk cId="999473508" sldId="265"/>
        </pc:sldMkLst>
        <pc:spChg chg="add mod">
          <ac:chgData name="Sobková Markéta (204094)" userId="ebd3f8bc-95f4-4981-9583-222c156e9e97" providerId="ADAL" clId="{2EE84C8D-93FD-429D-B949-5683D64BF4A6}" dt="2024-04-04T11:31:39.379" v="124" actId="1076"/>
          <ac:spMkLst>
            <pc:docMk/>
            <pc:sldMk cId="999473508" sldId="265"/>
            <ac:spMk id="2" creationId="{36F5E785-ABA1-8AA8-015E-2FFD2BCD4E1F}"/>
          </ac:spMkLst>
        </pc:spChg>
        <pc:spChg chg="add mod">
          <ac:chgData name="Sobková Markéta (204094)" userId="ebd3f8bc-95f4-4981-9583-222c156e9e97" providerId="ADAL" clId="{2EE84C8D-93FD-429D-B949-5683D64BF4A6}" dt="2024-04-04T11:33:02.291" v="137" actId="1076"/>
          <ac:spMkLst>
            <pc:docMk/>
            <pc:sldMk cId="999473508" sldId="265"/>
            <ac:spMk id="3" creationId="{B16FFFBE-7985-2A09-7E54-BD8C11AB2B4D}"/>
          </ac:spMkLst>
        </pc:spChg>
        <pc:spChg chg="add mod">
          <ac:chgData name="Sobková Markéta (204094)" userId="ebd3f8bc-95f4-4981-9583-222c156e9e97" providerId="ADAL" clId="{2EE84C8D-93FD-429D-B949-5683D64BF4A6}" dt="2024-04-04T11:36:35.228" v="153" actId="1076"/>
          <ac:spMkLst>
            <pc:docMk/>
            <pc:sldMk cId="999473508" sldId="265"/>
            <ac:spMk id="4" creationId="{F53F370F-0CDF-F7E7-88A0-0B5923E41DA4}"/>
          </ac:spMkLst>
        </pc:spChg>
        <pc:spChg chg="add mod">
          <ac:chgData name="Sobková Markéta (204094)" userId="ebd3f8bc-95f4-4981-9583-222c156e9e97" providerId="ADAL" clId="{2EE84C8D-93FD-429D-B949-5683D64BF4A6}" dt="2024-04-04T11:37:19.678" v="210" actId="20577"/>
          <ac:spMkLst>
            <pc:docMk/>
            <pc:sldMk cId="999473508" sldId="265"/>
            <ac:spMk id="5" creationId="{673CC00C-30D4-468B-E399-D6755344A391}"/>
          </ac:spMkLst>
        </pc:spChg>
        <pc:spChg chg="add del mod">
          <ac:chgData name="Sobková Markéta (204094)" userId="ebd3f8bc-95f4-4981-9583-222c156e9e97" providerId="ADAL" clId="{2EE84C8D-93FD-429D-B949-5683D64BF4A6}" dt="2024-04-04T11:38:36.811" v="213" actId="478"/>
          <ac:spMkLst>
            <pc:docMk/>
            <pc:sldMk cId="999473508" sldId="265"/>
            <ac:spMk id="6" creationId="{4AE6A73C-B0BA-80E4-3F54-2DC8003C107A}"/>
          </ac:spMkLst>
        </pc:spChg>
        <pc:spChg chg="add mod">
          <ac:chgData name="Sobková Markéta (204094)" userId="ebd3f8bc-95f4-4981-9583-222c156e9e97" providerId="ADAL" clId="{2EE84C8D-93FD-429D-B949-5683D64BF4A6}" dt="2024-04-04T12:08:24.598" v="344" actId="1076"/>
          <ac:spMkLst>
            <pc:docMk/>
            <pc:sldMk cId="999473508" sldId="265"/>
            <ac:spMk id="15" creationId="{08371058-10AE-AA3F-08D6-0DBBD2DCB1B4}"/>
          </ac:spMkLst>
        </pc:spChg>
        <pc:spChg chg="add mod">
          <ac:chgData name="Sobková Markéta (204094)" userId="ebd3f8bc-95f4-4981-9583-222c156e9e97" providerId="ADAL" clId="{2EE84C8D-93FD-429D-B949-5683D64BF4A6}" dt="2024-04-04T12:08:47.216" v="358" actId="1035"/>
          <ac:spMkLst>
            <pc:docMk/>
            <pc:sldMk cId="999473508" sldId="265"/>
            <ac:spMk id="16" creationId="{8582DA31-D44B-E711-C179-722B8479E9A8}"/>
          </ac:spMkLst>
        </pc:spChg>
        <pc:spChg chg="add mod">
          <ac:chgData name="Sobková Markéta (204094)" userId="ebd3f8bc-95f4-4981-9583-222c156e9e97" providerId="ADAL" clId="{2EE84C8D-93FD-429D-B949-5683D64BF4A6}" dt="2024-04-04T12:08:39.033" v="355" actId="1076"/>
          <ac:spMkLst>
            <pc:docMk/>
            <pc:sldMk cId="999473508" sldId="265"/>
            <ac:spMk id="17" creationId="{50EA3F82-95CB-49BA-9183-B00FC33473D7}"/>
          </ac:spMkLst>
        </pc:spChg>
        <pc:spChg chg="add mod">
          <ac:chgData name="Sobková Markéta (204094)" userId="ebd3f8bc-95f4-4981-9583-222c156e9e97" providerId="ADAL" clId="{2EE84C8D-93FD-429D-B949-5683D64BF4A6}" dt="2024-04-04T12:07:57.749" v="320" actId="14100"/>
          <ac:spMkLst>
            <pc:docMk/>
            <pc:sldMk cId="999473508" sldId="265"/>
            <ac:spMk id="18" creationId="{62E57ACF-93E2-5F8A-A216-E745932BA74A}"/>
          </ac:spMkLst>
        </pc:spChg>
        <pc:spChg chg="add mod">
          <ac:chgData name="Sobková Markéta (204094)" userId="ebd3f8bc-95f4-4981-9583-222c156e9e97" providerId="ADAL" clId="{2EE84C8D-93FD-429D-B949-5683D64BF4A6}" dt="2024-04-04T12:04:35.630" v="280" actId="1076"/>
          <ac:spMkLst>
            <pc:docMk/>
            <pc:sldMk cId="999473508" sldId="265"/>
            <ac:spMk id="19" creationId="{02C35E78-5636-70E5-BF72-48B383C87C3C}"/>
          </ac:spMkLst>
        </pc:spChg>
        <pc:spChg chg="add mod">
          <ac:chgData name="Sobková Markéta (204094)" userId="ebd3f8bc-95f4-4981-9583-222c156e9e97" providerId="ADAL" clId="{2EE84C8D-93FD-429D-B949-5683D64BF4A6}" dt="2024-04-04T12:05:03.788" v="290" actId="6549"/>
          <ac:spMkLst>
            <pc:docMk/>
            <pc:sldMk cId="999473508" sldId="265"/>
            <ac:spMk id="20" creationId="{331FF81F-A7B2-ACE9-5722-EFA1B5D16BAC}"/>
          </ac:spMkLst>
        </pc:spChg>
        <pc:spChg chg="add mod">
          <ac:chgData name="Sobková Markéta (204094)" userId="ebd3f8bc-95f4-4981-9583-222c156e9e97" providerId="ADAL" clId="{2EE84C8D-93FD-429D-B949-5683D64BF4A6}" dt="2024-04-04T12:05:36.007" v="296" actId="14100"/>
          <ac:spMkLst>
            <pc:docMk/>
            <pc:sldMk cId="999473508" sldId="265"/>
            <ac:spMk id="21" creationId="{A352CE02-A402-0FD5-6DA8-38D5EF89097C}"/>
          </ac:spMkLst>
        </pc:spChg>
        <pc:spChg chg="add mod">
          <ac:chgData name="Sobková Markéta (204094)" userId="ebd3f8bc-95f4-4981-9583-222c156e9e97" providerId="ADAL" clId="{2EE84C8D-93FD-429D-B949-5683D64BF4A6}" dt="2024-04-10T12:24:39.490" v="3271" actId="20577"/>
          <ac:spMkLst>
            <pc:docMk/>
            <pc:sldMk cId="999473508" sldId="265"/>
            <ac:spMk id="22" creationId="{DE05256B-FB59-3A1D-6C39-3EFB1463B54F}"/>
          </ac:spMkLst>
        </pc:spChg>
        <pc:picChg chg="add del">
          <ac:chgData name="Sobková Markéta (204094)" userId="ebd3f8bc-95f4-4981-9583-222c156e9e97" providerId="ADAL" clId="{2EE84C8D-93FD-429D-B949-5683D64BF4A6}" dt="2024-04-04T11:39:53.029" v="215" actId="478"/>
          <ac:picMkLst>
            <pc:docMk/>
            <pc:sldMk cId="999473508" sldId="265"/>
            <ac:picMk id="8" creationId="{2CFAEEC8-C756-608B-4527-585F8917C32F}"/>
          </ac:picMkLst>
        </pc:picChg>
        <pc:picChg chg="add mod modCrop">
          <ac:chgData name="Sobková Markéta (204094)" userId="ebd3f8bc-95f4-4981-9583-222c156e9e97" providerId="ADAL" clId="{2EE84C8D-93FD-429D-B949-5683D64BF4A6}" dt="2024-04-04T11:43:40.412" v="230" actId="1076"/>
          <ac:picMkLst>
            <pc:docMk/>
            <pc:sldMk cId="999473508" sldId="265"/>
            <ac:picMk id="10" creationId="{0A62F932-96C3-E3D2-27DB-C5F0B50A198F}"/>
          </ac:picMkLst>
        </pc:picChg>
        <pc:picChg chg="add del mod">
          <ac:chgData name="Sobková Markéta (204094)" userId="ebd3f8bc-95f4-4981-9583-222c156e9e97" providerId="ADAL" clId="{2EE84C8D-93FD-429D-B949-5683D64BF4A6}" dt="2024-04-04T11:58:32.672" v="243" actId="478"/>
          <ac:picMkLst>
            <pc:docMk/>
            <pc:sldMk cId="999473508" sldId="265"/>
            <ac:picMk id="12" creationId="{46EB57C6-F68B-0DBE-1550-22F54A865036}"/>
          </ac:picMkLst>
        </pc:picChg>
        <pc:picChg chg="add mod">
          <ac:chgData name="Sobková Markéta (204094)" userId="ebd3f8bc-95f4-4981-9583-222c156e9e97" providerId="ADAL" clId="{2EE84C8D-93FD-429D-B949-5683D64BF4A6}" dt="2024-04-04T11:58:42.271" v="246" actId="1076"/>
          <ac:picMkLst>
            <pc:docMk/>
            <pc:sldMk cId="999473508" sldId="265"/>
            <ac:picMk id="14" creationId="{5193933C-3BF1-642B-9510-60E5079E1542}"/>
          </ac:picMkLst>
        </pc:picChg>
        <pc:picChg chg="del">
          <ac:chgData name="Sobková Markéta (204094)" userId="ebd3f8bc-95f4-4981-9583-222c156e9e97" providerId="ADAL" clId="{2EE84C8D-93FD-429D-B949-5683D64BF4A6}" dt="2024-04-04T11:27:40.556" v="37" actId="478"/>
          <ac:picMkLst>
            <pc:docMk/>
            <pc:sldMk cId="999473508" sldId="265"/>
            <ac:picMk id="1026" creationId="{F4369FD9-8A95-FE60-8F8F-B5D8B59FC0DA}"/>
          </ac:picMkLst>
        </pc:picChg>
      </pc:sldChg>
      <pc:sldChg chg="addSp delSp modSp add mod ord modAnim">
        <pc:chgData name="Sobková Markéta (204094)" userId="ebd3f8bc-95f4-4981-9583-222c156e9e97" providerId="ADAL" clId="{2EE84C8D-93FD-429D-B949-5683D64BF4A6}" dt="2024-04-05T08:41:07.261" v="3062" actId="20577"/>
        <pc:sldMkLst>
          <pc:docMk/>
          <pc:sldMk cId="1827967410" sldId="266"/>
        </pc:sldMkLst>
        <pc:spChg chg="add mod">
          <ac:chgData name="Sobková Markéta (204094)" userId="ebd3f8bc-95f4-4981-9583-222c156e9e97" providerId="ADAL" clId="{2EE84C8D-93FD-429D-B949-5683D64BF4A6}" dt="2024-04-04T14:33:44.772" v="1252" actId="1076"/>
          <ac:spMkLst>
            <pc:docMk/>
            <pc:sldMk cId="1827967410" sldId="266"/>
            <ac:spMk id="2" creationId="{55519C96-5FA1-E796-10A6-E86D3E2665DD}"/>
          </ac:spMkLst>
        </pc:spChg>
        <pc:spChg chg="add mod">
          <ac:chgData name="Sobková Markéta (204094)" userId="ebd3f8bc-95f4-4981-9583-222c156e9e97" providerId="ADAL" clId="{2EE84C8D-93FD-429D-B949-5683D64BF4A6}" dt="2024-04-05T08:41:07.261" v="3062" actId="20577"/>
          <ac:spMkLst>
            <pc:docMk/>
            <pc:sldMk cId="1827967410" sldId="266"/>
            <ac:spMk id="3" creationId="{00158675-D2C1-0B98-55C6-F7D232EEBF28}"/>
          </ac:spMkLst>
        </pc:spChg>
        <pc:spChg chg="add mod">
          <ac:chgData name="Sobková Markéta (204094)" userId="ebd3f8bc-95f4-4981-9583-222c156e9e97" providerId="ADAL" clId="{2EE84C8D-93FD-429D-B949-5683D64BF4A6}" dt="2024-04-04T14:40:05.365" v="1375" actId="1076"/>
          <ac:spMkLst>
            <pc:docMk/>
            <pc:sldMk cId="1827967410" sldId="266"/>
            <ac:spMk id="4" creationId="{632AF3DE-6A9F-0620-9E57-B312692F3567}"/>
          </ac:spMkLst>
        </pc:spChg>
        <pc:spChg chg="add del mod">
          <ac:chgData name="Sobková Markéta (204094)" userId="ebd3f8bc-95f4-4981-9583-222c156e9e97" providerId="ADAL" clId="{2EE84C8D-93FD-429D-B949-5683D64BF4A6}" dt="2024-04-04T14:45:48.009" v="1381"/>
          <ac:spMkLst>
            <pc:docMk/>
            <pc:sldMk cId="1827967410" sldId="266"/>
            <ac:spMk id="5" creationId="{E9F356A1-D751-2420-2313-88BC0A679CFB}"/>
          </ac:spMkLst>
        </pc:spChg>
        <pc:spChg chg="add mod">
          <ac:chgData name="Sobková Markéta (204094)" userId="ebd3f8bc-95f4-4981-9583-222c156e9e97" providerId="ADAL" clId="{2EE84C8D-93FD-429D-B949-5683D64BF4A6}" dt="2024-04-04T14:46:56.433" v="1437" actId="1076"/>
          <ac:spMkLst>
            <pc:docMk/>
            <pc:sldMk cId="1827967410" sldId="266"/>
            <ac:spMk id="6" creationId="{95F936AC-3CE5-5DFE-66EC-31E6BE95F5A3}"/>
          </ac:spMkLst>
        </pc:spChg>
        <pc:spChg chg="mod">
          <ac:chgData name="Sobková Markéta (204094)" userId="ebd3f8bc-95f4-4981-9583-222c156e9e97" providerId="ADAL" clId="{2EE84C8D-93FD-429D-B949-5683D64BF4A6}" dt="2024-04-04T18:19:59.743" v="2370" actId="20577"/>
          <ac:spMkLst>
            <pc:docMk/>
            <pc:sldMk cId="1827967410" sldId="266"/>
            <ac:spMk id="299" creationId="{00000000-0000-0000-0000-000000000000}"/>
          </ac:spMkLst>
        </pc:spChg>
        <pc:picChg chg="add mod">
          <ac:chgData name="Sobková Markéta (204094)" userId="ebd3f8bc-95f4-4981-9583-222c156e9e97" providerId="ADAL" clId="{2EE84C8D-93FD-429D-B949-5683D64BF4A6}" dt="2024-04-04T14:47:17.249" v="1440" actId="27349"/>
          <ac:picMkLst>
            <pc:docMk/>
            <pc:sldMk cId="1827967410" sldId="266"/>
            <ac:picMk id="8" creationId="{34D56078-F02E-27D8-5085-48BB9E4EC99A}"/>
          </ac:picMkLst>
        </pc:picChg>
      </pc:sldChg>
      <pc:sldChg chg="addSp delSp modSp add mod ord modAnim">
        <pc:chgData name="Sobková Markéta (204094)" userId="ebd3f8bc-95f4-4981-9583-222c156e9e97" providerId="ADAL" clId="{2EE84C8D-93FD-429D-B949-5683D64BF4A6}" dt="2024-04-04T18:19:51.258" v="2366" actId="20577"/>
        <pc:sldMkLst>
          <pc:docMk/>
          <pc:sldMk cId="976764351" sldId="267"/>
        </pc:sldMkLst>
        <pc:spChg chg="add mod">
          <ac:chgData name="Sobková Markéta (204094)" userId="ebd3f8bc-95f4-4981-9583-222c156e9e97" providerId="ADAL" clId="{2EE84C8D-93FD-429D-B949-5683D64BF4A6}" dt="2024-04-04T12:13:58.501" v="361"/>
          <ac:spMkLst>
            <pc:docMk/>
            <pc:sldMk cId="976764351" sldId="267"/>
            <ac:spMk id="2" creationId="{D57AD5AA-5692-1B09-1FBE-7573D6A7D863}"/>
          </ac:spMkLst>
        </pc:spChg>
        <pc:spChg chg="add mod">
          <ac:chgData name="Sobková Markéta (204094)" userId="ebd3f8bc-95f4-4981-9583-222c156e9e97" providerId="ADAL" clId="{2EE84C8D-93FD-429D-B949-5683D64BF4A6}" dt="2024-04-04T12:14:33.989" v="386" actId="1076"/>
          <ac:spMkLst>
            <pc:docMk/>
            <pc:sldMk cId="976764351" sldId="267"/>
            <ac:spMk id="3" creationId="{6FAEFEB8-F65C-B4A2-9FF3-4511FA9E2A46}"/>
          </ac:spMkLst>
        </pc:spChg>
        <pc:spChg chg="add mod">
          <ac:chgData name="Sobková Markéta (204094)" userId="ebd3f8bc-95f4-4981-9583-222c156e9e97" providerId="ADAL" clId="{2EE84C8D-93FD-429D-B949-5683D64BF4A6}" dt="2024-04-04T12:17:13.185" v="425" actId="1076"/>
          <ac:spMkLst>
            <pc:docMk/>
            <pc:sldMk cId="976764351" sldId="267"/>
            <ac:spMk id="4" creationId="{8125699F-E573-5B1B-963C-1730907D8AA4}"/>
          </ac:spMkLst>
        </pc:spChg>
        <pc:spChg chg="add del mod">
          <ac:chgData name="Sobková Markéta (204094)" userId="ebd3f8bc-95f4-4981-9583-222c156e9e97" providerId="ADAL" clId="{2EE84C8D-93FD-429D-B949-5683D64BF4A6}" dt="2024-04-04T12:26:28.512" v="434"/>
          <ac:spMkLst>
            <pc:docMk/>
            <pc:sldMk cId="976764351" sldId="267"/>
            <ac:spMk id="5" creationId="{C6A66912-68C7-2096-88D7-7CA70332479C}"/>
          </ac:spMkLst>
        </pc:spChg>
        <pc:spChg chg="add mod">
          <ac:chgData name="Sobková Markéta (204094)" userId="ebd3f8bc-95f4-4981-9583-222c156e9e97" providerId="ADAL" clId="{2EE84C8D-93FD-429D-B949-5683D64BF4A6}" dt="2024-04-04T12:41:44.055" v="690" actId="1076"/>
          <ac:spMkLst>
            <pc:docMk/>
            <pc:sldMk cId="976764351" sldId="267"/>
            <ac:spMk id="6" creationId="{20AB0611-DB98-0FB0-BBCB-749A4FDC9D0E}"/>
          </ac:spMkLst>
        </pc:spChg>
        <pc:spChg chg="add mod">
          <ac:chgData name="Sobková Markéta (204094)" userId="ebd3f8bc-95f4-4981-9583-222c156e9e97" providerId="ADAL" clId="{2EE84C8D-93FD-429D-B949-5683D64BF4A6}" dt="2024-04-04T12:41:57.140" v="691" actId="1076"/>
          <ac:spMkLst>
            <pc:docMk/>
            <pc:sldMk cId="976764351" sldId="267"/>
            <ac:spMk id="11" creationId="{24C478C1-F003-3241-E1BF-084AAEF15C14}"/>
          </ac:spMkLst>
        </pc:spChg>
        <pc:spChg chg="add mod">
          <ac:chgData name="Sobková Markéta (204094)" userId="ebd3f8bc-95f4-4981-9583-222c156e9e97" providerId="ADAL" clId="{2EE84C8D-93FD-429D-B949-5683D64BF4A6}" dt="2024-04-04T12:42:04.595" v="692" actId="1076"/>
          <ac:spMkLst>
            <pc:docMk/>
            <pc:sldMk cId="976764351" sldId="267"/>
            <ac:spMk id="14" creationId="{48B2F6DE-5F53-0EF7-0135-576CEC332E5F}"/>
          </ac:spMkLst>
        </pc:spChg>
        <pc:spChg chg="add mod">
          <ac:chgData name="Sobková Markéta (204094)" userId="ebd3f8bc-95f4-4981-9583-222c156e9e97" providerId="ADAL" clId="{2EE84C8D-93FD-429D-B949-5683D64BF4A6}" dt="2024-04-04T12:42:53.151" v="703" actId="1076"/>
          <ac:spMkLst>
            <pc:docMk/>
            <pc:sldMk cId="976764351" sldId="267"/>
            <ac:spMk id="17" creationId="{43D14EC6-052D-82BB-7525-48CF95B3076F}"/>
          </ac:spMkLst>
        </pc:spChg>
        <pc:spChg chg="add mod">
          <ac:chgData name="Sobková Markéta (204094)" userId="ebd3f8bc-95f4-4981-9583-222c156e9e97" providerId="ADAL" clId="{2EE84C8D-93FD-429D-B949-5683D64BF4A6}" dt="2024-04-04T12:42:46.602" v="702" actId="1076"/>
          <ac:spMkLst>
            <pc:docMk/>
            <pc:sldMk cId="976764351" sldId="267"/>
            <ac:spMk id="18" creationId="{6A251C00-BBDE-F20C-B992-B19F34249BD4}"/>
          </ac:spMkLst>
        </pc:spChg>
        <pc:spChg chg="add mod">
          <ac:chgData name="Sobková Markéta (204094)" userId="ebd3f8bc-95f4-4981-9583-222c156e9e97" providerId="ADAL" clId="{2EE84C8D-93FD-429D-B949-5683D64BF4A6}" dt="2024-04-04T12:42:35.737" v="699" actId="1076"/>
          <ac:spMkLst>
            <pc:docMk/>
            <pc:sldMk cId="976764351" sldId="267"/>
            <ac:spMk id="19" creationId="{9B305A12-D180-6DC5-21CE-50BFE9E5CEFD}"/>
          </ac:spMkLst>
        </pc:spChg>
        <pc:spChg chg="add mod">
          <ac:chgData name="Sobková Markéta (204094)" userId="ebd3f8bc-95f4-4981-9583-222c156e9e97" providerId="ADAL" clId="{2EE84C8D-93FD-429D-B949-5683D64BF4A6}" dt="2024-04-04T12:43:00.721" v="704" actId="1076"/>
          <ac:spMkLst>
            <pc:docMk/>
            <pc:sldMk cId="976764351" sldId="267"/>
            <ac:spMk id="20" creationId="{A722B021-EC48-8160-D4F6-0B7946CDC545}"/>
          </ac:spMkLst>
        </pc:spChg>
        <pc:spChg chg="mod">
          <ac:chgData name="Sobková Markéta (204094)" userId="ebd3f8bc-95f4-4981-9583-222c156e9e97" providerId="ADAL" clId="{2EE84C8D-93FD-429D-B949-5683D64BF4A6}" dt="2024-04-04T18:19:51.258" v="2366" actId="20577"/>
          <ac:spMkLst>
            <pc:docMk/>
            <pc:sldMk cId="976764351" sldId="267"/>
            <ac:spMk id="299" creationId="{00000000-0000-0000-0000-000000000000}"/>
          </ac:spMkLst>
        </pc:spChg>
        <pc:picChg chg="add del mod">
          <ac:chgData name="Sobková Markéta (204094)" userId="ebd3f8bc-95f4-4981-9583-222c156e9e97" providerId="ADAL" clId="{2EE84C8D-93FD-429D-B949-5683D64BF4A6}" dt="2024-04-04T12:29:15.075" v="466" actId="478"/>
          <ac:picMkLst>
            <pc:docMk/>
            <pc:sldMk cId="976764351" sldId="267"/>
            <ac:picMk id="8" creationId="{CB955575-DE34-CF24-00E8-4272A410265E}"/>
          </ac:picMkLst>
        </pc:picChg>
        <pc:picChg chg="add mod">
          <ac:chgData name="Sobková Markéta (204094)" userId="ebd3f8bc-95f4-4981-9583-222c156e9e97" providerId="ADAL" clId="{2EE84C8D-93FD-429D-B949-5683D64BF4A6}" dt="2024-04-04T12:42:25.701" v="697" actId="1076"/>
          <ac:picMkLst>
            <pc:docMk/>
            <pc:sldMk cId="976764351" sldId="267"/>
            <ac:picMk id="10" creationId="{34BD4D24-D5A9-786E-1540-2A3581FA049C}"/>
          </ac:picMkLst>
        </pc:picChg>
        <pc:picChg chg="add mod modCrop">
          <ac:chgData name="Sobková Markéta (204094)" userId="ebd3f8bc-95f4-4981-9583-222c156e9e97" providerId="ADAL" clId="{2EE84C8D-93FD-429D-B949-5683D64BF4A6}" dt="2024-04-04T12:42:42.583" v="701" actId="1076"/>
          <ac:picMkLst>
            <pc:docMk/>
            <pc:sldMk cId="976764351" sldId="267"/>
            <ac:picMk id="13" creationId="{50EA33E0-1874-874F-2F7A-C733A58F3D4E}"/>
          </ac:picMkLst>
        </pc:picChg>
        <pc:picChg chg="add del mod">
          <ac:chgData name="Sobková Markéta (204094)" userId="ebd3f8bc-95f4-4981-9583-222c156e9e97" providerId="ADAL" clId="{2EE84C8D-93FD-429D-B949-5683D64BF4A6}" dt="2024-04-04T12:36:36.331" v="529" actId="478"/>
          <ac:picMkLst>
            <pc:docMk/>
            <pc:sldMk cId="976764351" sldId="267"/>
            <ac:picMk id="16" creationId="{CBDB8E42-9834-098E-DDBE-77AC38B20673}"/>
          </ac:picMkLst>
        </pc:picChg>
        <pc:picChg chg="add mod">
          <ac:chgData name="Sobková Markéta (204094)" userId="ebd3f8bc-95f4-4981-9583-222c156e9e97" providerId="ADAL" clId="{2EE84C8D-93FD-429D-B949-5683D64BF4A6}" dt="2024-04-04T12:42:15.767" v="695" actId="1076"/>
          <ac:picMkLst>
            <pc:docMk/>
            <pc:sldMk cId="976764351" sldId="267"/>
            <ac:picMk id="3074" creationId="{638A8A42-8817-A55D-5B38-58913BBFE4AB}"/>
          </ac:picMkLst>
        </pc:picChg>
      </pc:sldChg>
      <pc:sldChg chg="addSp delSp modSp add mod modAnim">
        <pc:chgData name="Sobková Markéta (204094)" userId="ebd3f8bc-95f4-4981-9583-222c156e9e97" providerId="ADAL" clId="{2EE84C8D-93FD-429D-B949-5683D64BF4A6}" dt="2024-04-04T18:20:20.775" v="2378" actId="20577"/>
        <pc:sldMkLst>
          <pc:docMk/>
          <pc:sldMk cId="3508094811" sldId="268"/>
        </pc:sldMkLst>
        <pc:spChg chg="add mod">
          <ac:chgData name="Sobková Markéta (204094)" userId="ebd3f8bc-95f4-4981-9583-222c156e9e97" providerId="ADAL" clId="{2EE84C8D-93FD-429D-B949-5683D64BF4A6}" dt="2024-04-04T15:03:43.749" v="1813" actId="1076"/>
          <ac:spMkLst>
            <pc:docMk/>
            <pc:sldMk cId="3508094811" sldId="268"/>
            <ac:spMk id="2" creationId="{5B1B7A6E-3809-1920-034D-88B9426E782A}"/>
          </ac:spMkLst>
        </pc:spChg>
        <pc:spChg chg="add mod">
          <ac:chgData name="Sobková Markéta (204094)" userId="ebd3f8bc-95f4-4981-9583-222c156e9e97" providerId="ADAL" clId="{2EE84C8D-93FD-429D-B949-5683D64BF4A6}" dt="2024-04-04T15:09:32.528" v="1886" actId="1076"/>
          <ac:spMkLst>
            <pc:docMk/>
            <pc:sldMk cId="3508094811" sldId="268"/>
            <ac:spMk id="3" creationId="{AEE4080F-B4C9-741C-D9A5-FDD4E92A3220}"/>
          </ac:spMkLst>
        </pc:spChg>
        <pc:spChg chg="add mod">
          <ac:chgData name="Sobková Markéta (204094)" userId="ebd3f8bc-95f4-4981-9583-222c156e9e97" providerId="ADAL" clId="{2EE84C8D-93FD-429D-B949-5683D64BF4A6}" dt="2024-04-04T15:06:27.655" v="1837" actId="1076"/>
          <ac:spMkLst>
            <pc:docMk/>
            <pc:sldMk cId="3508094811" sldId="268"/>
            <ac:spMk id="4" creationId="{21FCB0A5-D685-DE12-8C2E-9841F90E4DEE}"/>
          </ac:spMkLst>
        </pc:spChg>
        <pc:spChg chg="add mod">
          <ac:chgData name="Sobková Markéta (204094)" userId="ebd3f8bc-95f4-4981-9583-222c156e9e97" providerId="ADAL" clId="{2EE84C8D-93FD-429D-B949-5683D64BF4A6}" dt="2024-04-04T15:11:25.396" v="1960" actId="1076"/>
          <ac:spMkLst>
            <pc:docMk/>
            <pc:sldMk cId="3508094811" sldId="268"/>
            <ac:spMk id="5" creationId="{2BB6114C-019A-ECB2-B43D-C58241222AA0}"/>
          </ac:spMkLst>
        </pc:spChg>
        <pc:spChg chg="add mod">
          <ac:chgData name="Sobková Markéta (204094)" userId="ebd3f8bc-95f4-4981-9583-222c156e9e97" providerId="ADAL" clId="{2EE84C8D-93FD-429D-B949-5683D64BF4A6}" dt="2024-04-04T15:11:16.001" v="1958" actId="1076"/>
          <ac:spMkLst>
            <pc:docMk/>
            <pc:sldMk cId="3508094811" sldId="268"/>
            <ac:spMk id="13" creationId="{A95F9FC0-39B6-4E8A-A2E2-A845DF6DD744}"/>
          </ac:spMkLst>
        </pc:spChg>
        <pc:spChg chg="add mod">
          <ac:chgData name="Sobková Markéta (204094)" userId="ebd3f8bc-95f4-4981-9583-222c156e9e97" providerId="ADAL" clId="{2EE84C8D-93FD-429D-B949-5683D64BF4A6}" dt="2024-04-04T15:11:11.505" v="1957" actId="1076"/>
          <ac:spMkLst>
            <pc:docMk/>
            <pc:sldMk cId="3508094811" sldId="268"/>
            <ac:spMk id="14" creationId="{1A905704-AAFA-9E6A-4DF7-5FEAB1B22021}"/>
          </ac:spMkLst>
        </pc:spChg>
        <pc:spChg chg="add mod">
          <ac:chgData name="Sobková Markéta (204094)" userId="ebd3f8bc-95f4-4981-9583-222c156e9e97" providerId="ADAL" clId="{2EE84C8D-93FD-429D-B949-5683D64BF4A6}" dt="2024-04-04T15:11:29.707" v="1961" actId="1076"/>
          <ac:spMkLst>
            <pc:docMk/>
            <pc:sldMk cId="3508094811" sldId="268"/>
            <ac:spMk id="15" creationId="{2E2F0BAB-80CB-CC7B-2C4C-932F1BEED2C0}"/>
          </ac:spMkLst>
        </pc:spChg>
        <pc:spChg chg="add mod">
          <ac:chgData name="Sobková Markéta (204094)" userId="ebd3f8bc-95f4-4981-9583-222c156e9e97" providerId="ADAL" clId="{2EE84C8D-93FD-429D-B949-5683D64BF4A6}" dt="2024-04-04T15:13:46.532" v="1981" actId="114"/>
          <ac:spMkLst>
            <pc:docMk/>
            <pc:sldMk cId="3508094811" sldId="268"/>
            <ac:spMk id="16" creationId="{24DC4973-7D5C-2916-F432-A7AC80209A39}"/>
          </ac:spMkLst>
        </pc:spChg>
        <pc:spChg chg="mod">
          <ac:chgData name="Sobková Markéta (204094)" userId="ebd3f8bc-95f4-4981-9583-222c156e9e97" providerId="ADAL" clId="{2EE84C8D-93FD-429D-B949-5683D64BF4A6}" dt="2024-04-04T18:20:20.775" v="2378" actId="20577"/>
          <ac:spMkLst>
            <pc:docMk/>
            <pc:sldMk cId="3508094811" sldId="268"/>
            <ac:spMk id="299" creationId="{00000000-0000-0000-0000-000000000000}"/>
          </ac:spMkLst>
        </pc:spChg>
        <pc:picChg chg="add mod">
          <ac:chgData name="Sobková Markéta (204094)" userId="ebd3f8bc-95f4-4981-9583-222c156e9e97" providerId="ADAL" clId="{2EE84C8D-93FD-429D-B949-5683D64BF4A6}" dt="2024-04-04T15:06:23.053" v="1836" actId="14100"/>
          <ac:picMkLst>
            <pc:docMk/>
            <pc:sldMk cId="3508094811" sldId="268"/>
            <ac:picMk id="6" creationId="{D50B48F2-ECA1-7418-3435-547BFF4A0DAE}"/>
          </ac:picMkLst>
        </pc:picChg>
        <pc:picChg chg="add del mod">
          <ac:chgData name="Sobková Markéta (204094)" userId="ebd3f8bc-95f4-4981-9583-222c156e9e97" providerId="ADAL" clId="{2EE84C8D-93FD-429D-B949-5683D64BF4A6}" dt="2024-04-04T15:05:00.952" v="1820" actId="478"/>
          <ac:picMkLst>
            <pc:docMk/>
            <pc:sldMk cId="3508094811" sldId="268"/>
            <ac:picMk id="8" creationId="{6D98D841-8AAF-1FCD-93DF-E66D9647281A}"/>
          </ac:picMkLst>
        </pc:picChg>
        <pc:picChg chg="add mod">
          <ac:chgData name="Sobková Markéta (204094)" userId="ebd3f8bc-95f4-4981-9583-222c156e9e97" providerId="ADAL" clId="{2EE84C8D-93FD-429D-B949-5683D64BF4A6}" dt="2024-04-04T15:06:17.419" v="1834" actId="27349"/>
          <ac:picMkLst>
            <pc:docMk/>
            <pc:sldMk cId="3508094811" sldId="268"/>
            <ac:picMk id="10" creationId="{FE5728B2-600D-C561-BD63-AE25A10C2171}"/>
          </ac:picMkLst>
        </pc:picChg>
        <pc:picChg chg="add mod">
          <ac:chgData name="Sobková Markéta (204094)" userId="ebd3f8bc-95f4-4981-9583-222c156e9e97" providerId="ADAL" clId="{2EE84C8D-93FD-429D-B949-5683D64BF4A6}" dt="2024-04-04T15:07:36.308" v="1846" actId="27349"/>
          <ac:picMkLst>
            <pc:docMk/>
            <pc:sldMk cId="3508094811" sldId="268"/>
            <ac:picMk id="12" creationId="{C7FB258F-3C57-3C67-2F3D-24C196F6A543}"/>
          </ac:picMkLst>
        </pc:picChg>
      </pc:sldChg>
      <pc:sldChg chg="addSp modSp add mod replId modAnim">
        <pc:chgData name="Sobková Markéta (204094)" userId="ebd3f8bc-95f4-4981-9583-222c156e9e97" providerId="ADAL" clId="{2EE84C8D-93FD-429D-B949-5683D64BF4A6}" dt="2024-04-04T18:20:24.939" v="2381" actId="20577"/>
        <pc:sldMkLst>
          <pc:docMk/>
          <pc:sldMk cId="1167679988" sldId="269"/>
        </pc:sldMkLst>
        <pc:spChg chg="add mod">
          <ac:chgData name="Sobková Markéta (204094)" userId="ebd3f8bc-95f4-4981-9583-222c156e9e97" providerId="ADAL" clId="{2EE84C8D-93FD-429D-B949-5683D64BF4A6}" dt="2024-04-04T15:26:29.712" v="2147" actId="1076"/>
          <ac:spMkLst>
            <pc:docMk/>
            <pc:sldMk cId="1167679988" sldId="269"/>
            <ac:spMk id="2" creationId="{B7825189-DED4-B5B3-AC1C-090E7C018AB5}"/>
          </ac:spMkLst>
        </pc:spChg>
        <pc:spChg chg="add mod">
          <ac:chgData name="Sobková Markéta (204094)" userId="ebd3f8bc-95f4-4981-9583-222c156e9e97" providerId="ADAL" clId="{2EE84C8D-93FD-429D-B949-5683D64BF4A6}" dt="2024-04-04T15:27:11.626" v="2152" actId="207"/>
          <ac:spMkLst>
            <pc:docMk/>
            <pc:sldMk cId="1167679988" sldId="269"/>
            <ac:spMk id="3" creationId="{C8C40163-89FF-414D-DE6B-6D2C81121905}"/>
          </ac:spMkLst>
        </pc:spChg>
        <pc:spChg chg="mod">
          <ac:chgData name="Sobková Markéta (204094)" userId="ebd3f8bc-95f4-4981-9583-222c156e9e97" providerId="ADAL" clId="{2EE84C8D-93FD-429D-B949-5683D64BF4A6}" dt="2024-04-04T18:20:24.939" v="2381" actId="20577"/>
          <ac:spMkLst>
            <pc:docMk/>
            <pc:sldMk cId="1167679988" sldId="269"/>
            <ac:spMk id="299" creationId="{00000000-0000-0000-0000-000000000000}"/>
          </ac:spMkLst>
        </pc:spChg>
      </pc:sldChg>
      <pc:sldChg chg="addSp modSp add mod replId modAnim">
        <pc:chgData name="Sobková Markéta (204094)" userId="ebd3f8bc-95f4-4981-9583-222c156e9e97" providerId="ADAL" clId="{2EE84C8D-93FD-429D-B949-5683D64BF4A6}" dt="2024-04-05T08:42:21.541" v="3088" actId="20577"/>
        <pc:sldMkLst>
          <pc:docMk/>
          <pc:sldMk cId="1686313124" sldId="270"/>
        </pc:sldMkLst>
        <pc:spChg chg="add mod">
          <ac:chgData name="Sobková Markéta (204094)" userId="ebd3f8bc-95f4-4981-9583-222c156e9e97" providerId="ADAL" clId="{2EE84C8D-93FD-429D-B949-5683D64BF4A6}" dt="2024-04-05T08:42:14.014" v="3087" actId="20577"/>
          <ac:spMkLst>
            <pc:docMk/>
            <pc:sldMk cId="1686313124" sldId="270"/>
            <ac:spMk id="2" creationId="{04074D00-AFA3-9EDC-5AF6-9FD895D0C9CD}"/>
          </ac:spMkLst>
        </pc:spChg>
        <pc:spChg chg="add mod">
          <ac:chgData name="Sobková Markéta (204094)" userId="ebd3f8bc-95f4-4981-9583-222c156e9e97" providerId="ADAL" clId="{2EE84C8D-93FD-429D-B949-5683D64BF4A6}" dt="2024-04-05T08:42:21.541" v="3088" actId="20577"/>
          <ac:spMkLst>
            <pc:docMk/>
            <pc:sldMk cId="1686313124" sldId="270"/>
            <ac:spMk id="3" creationId="{31C7981F-C936-EFBB-D643-FC3B665CD6B5}"/>
          </ac:spMkLst>
        </pc:spChg>
        <pc:spChg chg="mod">
          <ac:chgData name="Sobková Markéta (204094)" userId="ebd3f8bc-95f4-4981-9583-222c156e9e97" providerId="ADAL" clId="{2EE84C8D-93FD-429D-B949-5683D64BF4A6}" dt="2024-04-04T18:20:29.115" v="2384" actId="20577"/>
          <ac:spMkLst>
            <pc:docMk/>
            <pc:sldMk cId="1686313124" sldId="270"/>
            <ac:spMk id="299" creationId="{00000000-0000-0000-0000-000000000000}"/>
          </ac:spMkLst>
        </pc:spChg>
      </pc:sldChg>
      <pc:sldChg chg="addSp modSp add mod modAnim">
        <pc:chgData name="Sobková Markéta (204094)" userId="ebd3f8bc-95f4-4981-9583-222c156e9e97" providerId="ADAL" clId="{2EE84C8D-93FD-429D-B949-5683D64BF4A6}" dt="2024-04-05T09:50:51.069" v="3212" actId="20577"/>
        <pc:sldMkLst>
          <pc:docMk/>
          <pc:sldMk cId="3169165361" sldId="271"/>
        </pc:sldMkLst>
        <pc:spChg chg="add mod">
          <ac:chgData name="Sobková Markéta (204094)" userId="ebd3f8bc-95f4-4981-9583-222c156e9e97" providerId="ADAL" clId="{2EE84C8D-93FD-429D-B949-5683D64BF4A6}" dt="2024-04-04T15:48:30.879" v="2325" actId="1076"/>
          <ac:spMkLst>
            <pc:docMk/>
            <pc:sldMk cId="3169165361" sldId="271"/>
            <ac:spMk id="2" creationId="{18383EC8-B614-E57E-56B1-E4CCB51363AE}"/>
          </ac:spMkLst>
        </pc:spChg>
        <pc:spChg chg="add mod">
          <ac:chgData name="Sobková Markéta (204094)" userId="ebd3f8bc-95f4-4981-9583-222c156e9e97" providerId="ADAL" clId="{2EE84C8D-93FD-429D-B949-5683D64BF4A6}" dt="2024-04-05T09:20:33.895" v="3206" actId="14100"/>
          <ac:spMkLst>
            <pc:docMk/>
            <pc:sldMk cId="3169165361" sldId="271"/>
            <ac:spMk id="3" creationId="{1FAB2AB9-7CD9-609B-4511-072AB69C94BC}"/>
          </ac:spMkLst>
        </pc:spChg>
        <pc:spChg chg="add mod">
          <ac:chgData name="Sobková Markéta (204094)" userId="ebd3f8bc-95f4-4981-9583-222c156e9e97" providerId="ADAL" clId="{2EE84C8D-93FD-429D-B949-5683D64BF4A6}" dt="2024-04-04T19:39:07.664" v="2444" actId="1076"/>
          <ac:spMkLst>
            <pc:docMk/>
            <pc:sldMk cId="3169165361" sldId="271"/>
            <ac:spMk id="4" creationId="{65851BB9-C553-3873-36BC-C9B381BA5696}"/>
          </ac:spMkLst>
        </pc:spChg>
        <pc:spChg chg="add mod">
          <ac:chgData name="Sobková Markéta (204094)" userId="ebd3f8bc-95f4-4981-9583-222c156e9e97" providerId="ADAL" clId="{2EE84C8D-93FD-429D-B949-5683D64BF4A6}" dt="2024-04-04T19:40:04.388" v="2510" actId="1076"/>
          <ac:spMkLst>
            <pc:docMk/>
            <pc:sldMk cId="3169165361" sldId="271"/>
            <ac:spMk id="5" creationId="{C33B72C5-C15C-5843-5996-B3EAE20A01DC}"/>
          </ac:spMkLst>
        </pc:spChg>
        <pc:spChg chg="add mod">
          <ac:chgData name="Sobková Markéta (204094)" userId="ebd3f8bc-95f4-4981-9583-222c156e9e97" providerId="ADAL" clId="{2EE84C8D-93FD-429D-B949-5683D64BF4A6}" dt="2024-04-04T19:40:15.685" v="2511"/>
          <ac:spMkLst>
            <pc:docMk/>
            <pc:sldMk cId="3169165361" sldId="271"/>
            <ac:spMk id="6" creationId="{9061F174-0B74-9AB3-36A1-0FB2C4D29F37}"/>
          </ac:spMkLst>
        </pc:spChg>
        <pc:spChg chg="add mod">
          <ac:chgData name="Sobková Markéta (204094)" userId="ebd3f8bc-95f4-4981-9583-222c156e9e97" providerId="ADAL" clId="{2EE84C8D-93FD-429D-B949-5683D64BF4A6}" dt="2024-04-04T19:41:10.406" v="2521" actId="1076"/>
          <ac:spMkLst>
            <pc:docMk/>
            <pc:sldMk cId="3169165361" sldId="271"/>
            <ac:spMk id="7" creationId="{44514365-08A1-3099-B9E5-33BCB44673F4}"/>
          </ac:spMkLst>
        </pc:spChg>
        <pc:spChg chg="mod">
          <ac:chgData name="Sobková Markéta (204094)" userId="ebd3f8bc-95f4-4981-9583-222c156e9e97" providerId="ADAL" clId="{2EE84C8D-93FD-429D-B949-5683D64BF4A6}" dt="2024-04-05T09:50:51.069" v="3212" actId="20577"/>
          <ac:spMkLst>
            <pc:docMk/>
            <pc:sldMk cId="3169165361" sldId="271"/>
            <ac:spMk id="299" creationId="{00000000-0000-0000-0000-000000000000}"/>
          </ac:spMkLst>
        </pc:spChg>
      </pc:sldChg>
      <pc:sldChg chg="addSp modSp add mod ord replId">
        <pc:chgData name="Sobková Markéta (204094)" userId="ebd3f8bc-95f4-4981-9583-222c156e9e97" providerId="ADAL" clId="{2EE84C8D-93FD-429D-B949-5683D64BF4A6}" dt="2024-04-06T05:57:44.456" v="3269" actId="207"/>
        <pc:sldMkLst>
          <pc:docMk/>
          <pc:sldMk cId="1776058458" sldId="272"/>
        </pc:sldMkLst>
        <pc:spChg chg="add mod">
          <ac:chgData name="Sobková Markéta (204094)" userId="ebd3f8bc-95f4-4981-9583-222c156e9e97" providerId="ADAL" clId="{2EE84C8D-93FD-429D-B949-5683D64BF4A6}" dt="2024-04-05T05:55:22.239" v="2848" actId="20577"/>
          <ac:spMkLst>
            <pc:docMk/>
            <pc:sldMk cId="1776058458" sldId="272"/>
            <ac:spMk id="8" creationId="{8ACCFDCA-7594-6EE0-C309-B62ED750F322}"/>
          </ac:spMkLst>
        </pc:spChg>
        <pc:spChg chg="add mod">
          <ac:chgData name="Sobková Markéta (204094)" userId="ebd3f8bc-95f4-4981-9583-222c156e9e97" providerId="ADAL" clId="{2EE84C8D-93FD-429D-B949-5683D64BF4A6}" dt="2024-04-05T05:56:12.767" v="2871" actId="20577"/>
          <ac:spMkLst>
            <pc:docMk/>
            <pc:sldMk cId="1776058458" sldId="272"/>
            <ac:spMk id="9" creationId="{4F2ACB00-2D98-E5D4-E21C-15C395A9069D}"/>
          </ac:spMkLst>
        </pc:spChg>
        <pc:spChg chg="add mod">
          <ac:chgData name="Sobková Markéta (204094)" userId="ebd3f8bc-95f4-4981-9583-222c156e9e97" providerId="ADAL" clId="{2EE84C8D-93FD-429D-B949-5683D64BF4A6}" dt="2024-04-05T05:56:17.302" v="2875" actId="20577"/>
          <ac:spMkLst>
            <pc:docMk/>
            <pc:sldMk cId="1776058458" sldId="272"/>
            <ac:spMk id="10" creationId="{56E00EFB-01E4-9056-003B-65FFD6A36115}"/>
          </ac:spMkLst>
        </pc:spChg>
        <pc:spChg chg="add mod">
          <ac:chgData name="Sobková Markéta (204094)" userId="ebd3f8bc-95f4-4981-9583-222c156e9e97" providerId="ADAL" clId="{2EE84C8D-93FD-429D-B949-5683D64BF4A6}" dt="2024-04-06T05:56:55.280" v="3262" actId="207"/>
          <ac:spMkLst>
            <pc:docMk/>
            <pc:sldMk cId="1776058458" sldId="272"/>
            <ac:spMk id="11" creationId="{9E97FD35-1B6C-1036-4720-6C4F7177C37D}"/>
          </ac:spMkLst>
        </pc:spChg>
        <pc:spChg chg="add mod">
          <ac:chgData name="Sobková Markéta (204094)" userId="ebd3f8bc-95f4-4981-9583-222c156e9e97" providerId="ADAL" clId="{2EE84C8D-93FD-429D-B949-5683D64BF4A6}" dt="2024-04-06T05:57:17.294" v="3265" actId="20577"/>
          <ac:spMkLst>
            <pc:docMk/>
            <pc:sldMk cId="1776058458" sldId="272"/>
            <ac:spMk id="12" creationId="{AFA616ED-D133-0324-8E90-0A92CAD433D0}"/>
          </ac:spMkLst>
        </pc:spChg>
        <pc:spChg chg="mod">
          <ac:chgData name="Sobková Markéta (204094)" userId="ebd3f8bc-95f4-4981-9583-222c156e9e97" providerId="ADAL" clId="{2EE84C8D-93FD-429D-B949-5683D64BF4A6}" dt="2024-04-05T09:50:59.968" v="3217" actId="20577"/>
          <ac:spMkLst>
            <pc:docMk/>
            <pc:sldMk cId="1776058458" sldId="272"/>
            <ac:spMk id="299" creationId="{00000000-0000-0000-0000-000000000000}"/>
          </ac:spMkLst>
        </pc:spChg>
        <pc:picChg chg="add mod">
          <ac:chgData name="Sobková Markéta (204094)" userId="ebd3f8bc-95f4-4981-9583-222c156e9e97" providerId="ADAL" clId="{2EE84C8D-93FD-429D-B949-5683D64BF4A6}" dt="2024-04-05T05:51:05.378" v="2781" actId="1076"/>
          <ac:picMkLst>
            <pc:docMk/>
            <pc:sldMk cId="1776058458" sldId="272"/>
            <ac:picMk id="2" creationId="{6D1E5F00-8170-5DEB-7B32-9DF0C6053F55}"/>
          </ac:picMkLst>
        </pc:picChg>
        <pc:picChg chg="add mod">
          <ac:chgData name="Sobková Markéta (204094)" userId="ebd3f8bc-95f4-4981-9583-222c156e9e97" providerId="ADAL" clId="{2EE84C8D-93FD-429D-B949-5683D64BF4A6}" dt="2024-04-06T05:55:37.498" v="3250" actId="207"/>
          <ac:picMkLst>
            <pc:docMk/>
            <pc:sldMk cId="1776058458" sldId="272"/>
            <ac:picMk id="3" creationId="{E4819851-9352-E1F0-8532-426CF36F1CF1}"/>
          </ac:picMkLst>
        </pc:picChg>
        <pc:picChg chg="add mod">
          <ac:chgData name="Sobková Markéta (204094)" userId="ebd3f8bc-95f4-4981-9583-222c156e9e97" providerId="ADAL" clId="{2EE84C8D-93FD-429D-B949-5683D64BF4A6}" dt="2024-04-06T05:56:05.111" v="3254" actId="207"/>
          <ac:picMkLst>
            <pc:docMk/>
            <pc:sldMk cId="1776058458" sldId="272"/>
            <ac:picMk id="4" creationId="{C875D48B-4AF3-FA37-D676-8431D2C48DA8}"/>
          </ac:picMkLst>
        </pc:picChg>
        <pc:picChg chg="add mod">
          <ac:chgData name="Sobková Markéta (204094)" userId="ebd3f8bc-95f4-4981-9583-222c156e9e97" providerId="ADAL" clId="{2EE84C8D-93FD-429D-B949-5683D64BF4A6}" dt="2024-04-06T05:56:28.181" v="3258" actId="207"/>
          <ac:picMkLst>
            <pc:docMk/>
            <pc:sldMk cId="1776058458" sldId="272"/>
            <ac:picMk id="5" creationId="{47B57483-C5FE-A68C-214A-D7C76C38211A}"/>
          </ac:picMkLst>
        </pc:picChg>
        <pc:picChg chg="add mod">
          <ac:chgData name="Sobková Markéta (204094)" userId="ebd3f8bc-95f4-4981-9583-222c156e9e97" providerId="ADAL" clId="{2EE84C8D-93FD-429D-B949-5683D64BF4A6}" dt="2024-04-06T05:57:10.775" v="3263" actId="207"/>
          <ac:picMkLst>
            <pc:docMk/>
            <pc:sldMk cId="1776058458" sldId="272"/>
            <ac:picMk id="6" creationId="{FC7494C1-E325-8859-1130-EFC9DEE3FE8C}"/>
          </ac:picMkLst>
        </pc:picChg>
        <pc:picChg chg="add mod">
          <ac:chgData name="Sobková Markéta (204094)" userId="ebd3f8bc-95f4-4981-9583-222c156e9e97" providerId="ADAL" clId="{2EE84C8D-93FD-429D-B949-5683D64BF4A6}" dt="2024-04-06T05:57:44.456" v="3269" actId="207"/>
          <ac:picMkLst>
            <pc:docMk/>
            <pc:sldMk cId="1776058458" sldId="272"/>
            <ac:picMk id="7" creationId="{4211A86C-E6A4-5CBB-3588-30291A9A4284}"/>
          </ac:picMkLst>
        </pc:picChg>
      </pc:sldChg>
      <pc:sldChg chg="modSp add del mod replId">
        <pc:chgData name="Sobková Markéta (204094)" userId="ebd3f8bc-95f4-4981-9583-222c156e9e97" providerId="ADAL" clId="{2EE84C8D-93FD-429D-B949-5683D64BF4A6}" dt="2024-04-10T12:30:19.931" v="3276" actId="47"/>
        <pc:sldMkLst>
          <pc:docMk/>
          <pc:sldMk cId="2709581153" sldId="273"/>
        </pc:sldMkLst>
        <pc:spChg chg="mod">
          <ac:chgData name="Sobková Markéta (204094)" userId="ebd3f8bc-95f4-4981-9583-222c156e9e97" providerId="ADAL" clId="{2EE84C8D-93FD-429D-B949-5683D64BF4A6}" dt="2024-04-05T09:52:40.536" v="3234" actId="20577"/>
          <ac:spMkLst>
            <pc:docMk/>
            <pc:sldMk cId="2709581153" sldId="273"/>
            <ac:spMk id="299" creationId="{00000000-0000-0000-0000-000000000000}"/>
          </ac:spMkLst>
        </pc:spChg>
      </pc:sldChg>
      <pc:sldChg chg="addSp delSp modSp add mod delAnim modAnim">
        <pc:chgData name="Sobková Markéta (204094)" userId="ebd3f8bc-95f4-4981-9583-222c156e9e97" providerId="ADAL" clId="{2EE84C8D-93FD-429D-B949-5683D64BF4A6}" dt="2024-04-04T18:19:55.453" v="2368" actId="20577"/>
        <pc:sldMkLst>
          <pc:docMk/>
          <pc:sldMk cId="622061720" sldId="274"/>
        </pc:sldMkLst>
        <pc:spChg chg="add mod">
          <ac:chgData name="Sobková Markéta (204094)" userId="ebd3f8bc-95f4-4981-9583-222c156e9e97" providerId="ADAL" clId="{2EE84C8D-93FD-429D-B949-5683D64BF4A6}" dt="2024-04-04T12:50:41.897" v="809" actId="1076"/>
          <ac:spMkLst>
            <pc:docMk/>
            <pc:sldMk cId="622061720" sldId="274"/>
            <ac:spMk id="2" creationId="{EAA0B8F4-525F-D73D-7C2A-6D8E2A81C4BF}"/>
          </ac:spMkLst>
        </pc:spChg>
        <pc:spChg chg="del">
          <ac:chgData name="Sobková Markéta (204094)" userId="ebd3f8bc-95f4-4981-9583-222c156e9e97" providerId="ADAL" clId="{2EE84C8D-93FD-429D-B949-5683D64BF4A6}" dt="2024-04-04T12:46:05.116" v="713" actId="478"/>
          <ac:spMkLst>
            <pc:docMk/>
            <pc:sldMk cId="622061720" sldId="274"/>
            <ac:spMk id="6" creationId="{20AB0611-DB98-0FB0-BBCB-749A4FDC9D0E}"/>
          </ac:spMkLst>
        </pc:spChg>
        <pc:spChg chg="add mod">
          <ac:chgData name="Sobková Markéta (204094)" userId="ebd3f8bc-95f4-4981-9583-222c156e9e97" providerId="ADAL" clId="{2EE84C8D-93FD-429D-B949-5683D64BF4A6}" dt="2024-04-04T12:58:10.403" v="1029" actId="1076"/>
          <ac:spMkLst>
            <pc:docMk/>
            <pc:sldMk cId="622061720" sldId="274"/>
            <ac:spMk id="7" creationId="{0BA2110A-0620-1B31-01F5-A4BC221FBD44}"/>
          </ac:spMkLst>
        </pc:spChg>
        <pc:spChg chg="add mod">
          <ac:chgData name="Sobková Markéta (204094)" userId="ebd3f8bc-95f4-4981-9583-222c156e9e97" providerId="ADAL" clId="{2EE84C8D-93FD-429D-B949-5683D64BF4A6}" dt="2024-04-04T12:58:15.954" v="1030" actId="1076"/>
          <ac:spMkLst>
            <pc:docMk/>
            <pc:sldMk cId="622061720" sldId="274"/>
            <ac:spMk id="9" creationId="{E78DB7A2-5A50-6A0B-4C6E-01B145EF811A}"/>
          </ac:spMkLst>
        </pc:spChg>
        <pc:spChg chg="del">
          <ac:chgData name="Sobková Markéta (204094)" userId="ebd3f8bc-95f4-4981-9583-222c156e9e97" providerId="ADAL" clId="{2EE84C8D-93FD-429D-B949-5683D64BF4A6}" dt="2024-04-04T12:46:15.302" v="717" actId="478"/>
          <ac:spMkLst>
            <pc:docMk/>
            <pc:sldMk cId="622061720" sldId="274"/>
            <ac:spMk id="11" creationId="{24C478C1-F003-3241-E1BF-084AAEF15C14}"/>
          </ac:spMkLst>
        </pc:spChg>
        <pc:spChg chg="del">
          <ac:chgData name="Sobková Markéta (204094)" userId="ebd3f8bc-95f4-4981-9583-222c156e9e97" providerId="ADAL" clId="{2EE84C8D-93FD-429D-B949-5683D64BF4A6}" dt="2024-04-04T12:47:45.150" v="718" actId="478"/>
          <ac:spMkLst>
            <pc:docMk/>
            <pc:sldMk cId="622061720" sldId="274"/>
            <ac:spMk id="14" creationId="{48B2F6DE-5F53-0EF7-0135-576CEC332E5F}"/>
          </ac:spMkLst>
        </pc:spChg>
        <pc:spChg chg="del mod">
          <ac:chgData name="Sobková Markéta (204094)" userId="ebd3f8bc-95f4-4981-9583-222c156e9e97" providerId="ADAL" clId="{2EE84C8D-93FD-429D-B949-5683D64BF4A6}" dt="2024-04-04T12:46:10.545" v="716" actId="478"/>
          <ac:spMkLst>
            <pc:docMk/>
            <pc:sldMk cId="622061720" sldId="274"/>
            <ac:spMk id="17" creationId="{43D14EC6-052D-82BB-7525-48CF95B3076F}"/>
          </ac:spMkLst>
        </pc:spChg>
        <pc:spChg chg="del">
          <ac:chgData name="Sobková Markéta (204094)" userId="ebd3f8bc-95f4-4981-9583-222c156e9e97" providerId="ADAL" clId="{2EE84C8D-93FD-429D-B949-5683D64BF4A6}" dt="2024-04-04T12:46:15.302" v="717" actId="478"/>
          <ac:spMkLst>
            <pc:docMk/>
            <pc:sldMk cId="622061720" sldId="274"/>
            <ac:spMk id="18" creationId="{6A251C00-BBDE-F20C-B992-B19F34249BD4}"/>
          </ac:spMkLst>
        </pc:spChg>
        <pc:spChg chg="del">
          <ac:chgData name="Sobková Markéta (204094)" userId="ebd3f8bc-95f4-4981-9583-222c156e9e97" providerId="ADAL" clId="{2EE84C8D-93FD-429D-B949-5683D64BF4A6}" dt="2024-04-04T12:47:45.150" v="718" actId="478"/>
          <ac:spMkLst>
            <pc:docMk/>
            <pc:sldMk cId="622061720" sldId="274"/>
            <ac:spMk id="19" creationId="{9B305A12-D180-6DC5-21CE-50BFE9E5CEFD}"/>
          </ac:spMkLst>
        </pc:spChg>
        <pc:spChg chg="del">
          <ac:chgData name="Sobková Markéta (204094)" userId="ebd3f8bc-95f4-4981-9583-222c156e9e97" providerId="ADAL" clId="{2EE84C8D-93FD-429D-B949-5683D64BF4A6}" dt="2024-04-04T12:47:45.150" v="718" actId="478"/>
          <ac:spMkLst>
            <pc:docMk/>
            <pc:sldMk cId="622061720" sldId="274"/>
            <ac:spMk id="20" creationId="{A722B021-EC48-8160-D4F6-0B7946CDC545}"/>
          </ac:spMkLst>
        </pc:spChg>
        <pc:spChg chg="mod">
          <ac:chgData name="Sobková Markéta (204094)" userId="ebd3f8bc-95f4-4981-9583-222c156e9e97" providerId="ADAL" clId="{2EE84C8D-93FD-429D-B949-5683D64BF4A6}" dt="2024-04-04T18:19:55.453" v="2368" actId="20577"/>
          <ac:spMkLst>
            <pc:docMk/>
            <pc:sldMk cId="622061720" sldId="274"/>
            <ac:spMk id="299" creationId="{00000000-0000-0000-0000-000000000000}"/>
          </ac:spMkLst>
        </pc:spChg>
        <pc:picChg chg="del">
          <ac:chgData name="Sobková Markéta (204094)" userId="ebd3f8bc-95f4-4981-9583-222c156e9e97" providerId="ADAL" clId="{2EE84C8D-93FD-429D-B949-5683D64BF4A6}" dt="2024-04-04T12:46:06.625" v="714" actId="478"/>
          <ac:picMkLst>
            <pc:docMk/>
            <pc:sldMk cId="622061720" sldId="274"/>
            <ac:picMk id="10" creationId="{34BD4D24-D5A9-786E-1540-2A3581FA049C}"/>
          </ac:picMkLst>
        </pc:picChg>
        <pc:picChg chg="del">
          <ac:chgData name="Sobková Markéta (204094)" userId="ebd3f8bc-95f4-4981-9583-222c156e9e97" providerId="ADAL" clId="{2EE84C8D-93FD-429D-B949-5683D64BF4A6}" dt="2024-04-04T12:46:15.302" v="717" actId="478"/>
          <ac:picMkLst>
            <pc:docMk/>
            <pc:sldMk cId="622061720" sldId="274"/>
            <ac:picMk id="13" creationId="{50EA33E0-1874-874F-2F7A-C733A58F3D4E}"/>
          </ac:picMkLst>
        </pc:picChg>
        <pc:picChg chg="del">
          <ac:chgData name="Sobková Markéta (204094)" userId="ebd3f8bc-95f4-4981-9583-222c156e9e97" providerId="ADAL" clId="{2EE84C8D-93FD-429D-B949-5683D64BF4A6}" dt="2024-04-04T12:47:45.150" v="718" actId="478"/>
          <ac:picMkLst>
            <pc:docMk/>
            <pc:sldMk cId="622061720" sldId="274"/>
            <ac:picMk id="3074" creationId="{638A8A42-8817-A55D-5B38-58913BBFE4AB}"/>
          </ac:picMkLst>
        </pc:picChg>
      </pc:sldChg>
      <pc:sldChg chg="addSp delSp add del mod">
        <pc:chgData name="Sobková Markéta (204094)" userId="ebd3f8bc-95f4-4981-9583-222c156e9e97" providerId="ADAL" clId="{2EE84C8D-93FD-429D-B949-5683D64BF4A6}" dt="2024-04-04T14:40:21.175" v="1376" actId="47"/>
        <pc:sldMkLst>
          <pc:docMk/>
          <pc:sldMk cId="2646667028" sldId="275"/>
        </pc:sldMkLst>
        <pc:inkChg chg="add del">
          <ac:chgData name="Sobková Markéta (204094)" userId="ebd3f8bc-95f4-4981-9583-222c156e9e97" providerId="ADAL" clId="{2EE84C8D-93FD-429D-B949-5683D64BF4A6}" dt="2024-04-04T13:15:09.260" v="1060" actId="9405"/>
          <ac:inkMkLst>
            <pc:docMk/>
            <pc:sldMk cId="2646667028" sldId="275"/>
            <ac:inkMk id="2" creationId="{67C05DD3-E918-AB4E-44D6-E45EB08C33C0}"/>
          </ac:inkMkLst>
        </pc:inkChg>
        <pc:inkChg chg="add">
          <ac:chgData name="Sobková Markéta (204094)" userId="ebd3f8bc-95f4-4981-9583-222c156e9e97" providerId="ADAL" clId="{2EE84C8D-93FD-429D-B949-5683D64BF4A6}" dt="2024-04-04T13:15:33.589" v="1061" actId="9405"/>
          <ac:inkMkLst>
            <pc:docMk/>
            <pc:sldMk cId="2646667028" sldId="275"/>
            <ac:inkMk id="3" creationId="{308D0006-9E5A-D4A0-4E72-FB05E69935ED}"/>
          </ac:inkMkLst>
        </pc:inkChg>
      </pc:sldChg>
      <pc:sldChg chg="addSp delSp modSp add mod modAnim">
        <pc:chgData name="Sobková Markéta (204094)" userId="ebd3f8bc-95f4-4981-9583-222c156e9e97" providerId="ADAL" clId="{2EE84C8D-93FD-429D-B949-5683D64BF4A6}" dt="2024-04-04T18:20:10.471" v="2374" actId="20577"/>
        <pc:sldMkLst>
          <pc:docMk/>
          <pc:sldMk cId="2755779372" sldId="276"/>
        </pc:sldMkLst>
        <pc:spChg chg="add mod">
          <ac:chgData name="Sobková Markéta (204094)" userId="ebd3f8bc-95f4-4981-9583-222c156e9e97" providerId="ADAL" clId="{2EE84C8D-93FD-429D-B949-5683D64BF4A6}" dt="2024-04-04T13:23:23.442" v="1106" actId="1076"/>
          <ac:spMkLst>
            <pc:docMk/>
            <pc:sldMk cId="2755779372" sldId="276"/>
            <ac:spMk id="15" creationId="{A4BE19EA-34ED-097C-D2F5-DD8C118D87C2}"/>
          </ac:spMkLst>
        </pc:spChg>
        <pc:spChg chg="add mod">
          <ac:chgData name="Sobková Markéta (204094)" userId="ebd3f8bc-95f4-4981-9583-222c156e9e97" providerId="ADAL" clId="{2EE84C8D-93FD-429D-B949-5683D64BF4A6}" dt="2024-04-04T13:24:25.246" v="1143" actId="688"/>
          <ac:spMkLst>
            <pc:docMk/>
            <pc:sldMk cId="2755779372" sldId="276"/>
            <ac:spMk id="16" creationId="{80183910-ABEA-B818-8118-8A066ECEF54B}"/>
          </ac:spMkLst>
        </pc:spChg>
        <pc:spChg chg="add mod">
          <ac:chgData name="Sobková Markéta (204094)" userId="ebd3f8bc-95f4-4981-9583-222c156e9e97" providerId="ADAL" clId="{2EE84C8D-93FD-429D-B949-5683D64BF4A6}" dt="2024-04-04T13:25:12.031" v="1198" actId="1076"/>
          <ac:spMkLst>
            <pc:docMk/>
            <pc:sldMk cId="2755779372" sldId="276"/>
            <ac:spMk id="17" creationId="{E5978188-E8D9-29CD-B966-0162E107D6F9}"/>
          </ac:spMkLst>
        </pc:spChg>
        <pc:spChg chg="add mod">
          <ac:chgData name="Sobková Markéta (204094)" userId="ebd3f8bc-95f4-4981-9583-222c156e9e97" providerId="ADAL" clId="{2EE84C8D-93FD-429D-B949-5683D64BF4A6}" dt="2024-04-04T13:26:27.973" v="1224" actId="1076"/>
          <ac:spMkLst>
            <pc:docMk/>
            <pc:sldMk cId="2755779372" sldId="276"/>
            <ac:spMk id="18" creationId="{C7BFF1F5-E44C-FC7C-84F8-0B4AABFF31E7}"/>
          </ac:spMkLst>
        </pc:spChg>
        <pc:spChg chg="mod">
          <ac:chgData name="Sobková Markéta (204094)" userId="ebd3f8bc-95f4-4981-9583-222c156e9e97" providerId="ADAL" clId="{2EE84C8D-93FD-429D-B949-5683D64BF4A6}" dt="2024-04-04T18:20:10.471" v="2374" actId="20577"/>
          <ac:spMkLst>
            <pc:docMk/>
            <pc:sldMk cId="2755779372" sldId="276"/>
            <ac:spMk id="299" creationId="{00000000-0000-0000-0000-000000000000}"/>
          </ac:spMkLst>
        </pc:spChg>
        <pc:grpChg chg="del mod">
          <ac:chgData name="Sobková Markéta (204094)" userId="ebd3f8bc-95f4-4981-9583-222c156e9e97" providerId="ADAL" clId="{2EE84C8D-93FD-429D-B949-5683D64BF4A6}" dt="2024-04-04T13:21:14.255" v="1080" actId="478"/>
          <ac:grpSpMkLst>
            <pc:docMk/>
            <pc:sldMk cId="2755779372" sldId="276"/>
            <ac:grpSpMk id="5" creationId="{6C6A8437-6398-97CB-0B53-FB56EC89CA64}"/>
          </ac:grpSpMkLst>
        </pc:grpChg>
        <pc:grpChg chg="mod">
          <ac:chgData name="Sobková Markéta (204094)" userId="ebd3f8bc-95f4-4981-9583-222c156e9e97" providerId="ADAL" clId="{2EE84C8D-93FD-429D-B949-5683D64BF4A6}" dt="2024-04-04T13:21:24.717" v="1083"/>
          <ac:grpSpMkLst>
            <pc:docMk/>
            <pc:sldMk cId="2755779372" sldId="276"/>
            <ac:grpSpMk id="14" creationId="{C802C474-E038-544D-EE63-2077D7A5E967}"/>
          </ac:grpSpMkLst>
        </pc:grpChg>
        <pc:picChg chg="add del mod">
          <ac:chgData name="Sobková Markéta (204094)" userId="ebd3f8bc-95f4-4981-9583-222c156e9e97" providerId="ADAL" clId="{2EE84C8D-93FD-429D-B949-5683D64BF4A6}" dt="2024-04-04T13:18:02.070" v="1071" actId="478"/>
          <ac:picMkLst>
            <pc:docMk/>
            <pc:sldMk cId="2755779372" sldId="276"/>
            <ac:picMk id="7" creationId="{B6C22246-8553-96E4-AD4C-B899D58443CA}"/>
          </ac:picMkLst>
        </pc:picChg>
        <pc:picChg chg="add del mod">
          <ac:chgData name="Sobková Markéta (204094)" userId="ebd3f8bc-95f4-4981-9583-222c156e9e97" providerId="ADAL" clId="{2EE84C8D-93FD-429D-B949-5683D64BF4A6}" dt="2024-04-04T13:20:20.280" v="1075" actId="478"/>
          <ac:picMkLst>
            <pc:docMk/>
            <pc:sldMk cId="2755779372" sldId="276"/>
            <ac:picMk id="9" creationId="{ED4F38C4-F630-5C64-421A-6514143A9992}"/>
          </ac:picMkLst>
        </pc:picChg>
        <pc:picChg chg="add mod">
          <ac:chgData name="Sobková Markéta (204094)" userId="ebd3f8bc-95f4-4981-9583-222c156e9e97" providerId="ADAL" clId="{2EE84C8D-93FD-429D-B949-5683D64BF4A6}" dt="2024-04-04T13:21:31.488" v="1084" actId="1076"/>
          <ac:picMkLst>
            <pc:docMk/>
            <pc:sldMk cId="2755779372" sldId="276"/>
            <ac:picMk id="11" creationId="{B7C876C5-B7CC-8AD9-E99F-67484D705D10}"/>
          </ac:picMkLst>
        </pc:picChg>
        <pc:picChg chg="mod">
          <ac:chgData name="Sobková Markéta (204094)" userId="ebd3f8bc-95f4-4981-9583-222c156e9e97" providerId="ADAL" clId="{2EE84C8D-93FD-429D-B949-5683D64BF4A6}" dt="2024-04-04T13:26:22.023" v="1223" actId="1076"/>
          <ac:picMkLst>
            <pc:docMk/>
            <pc:sldMk cId="2755779372" sldId="276"/>
            <ac:picMk id="1026" creationId="{F4369FD9-8A95-FE60-8F8F-B5D8B59FC0DA}"/>
          </ac:picMkLst>
        </pc:picChg>
        <pc:inkChg chg="add mod">
          <ac:chgData name="Sobková Markéta (204094)" userId="ebd3f8bc-95f4-4981-9583-222c156e9e97" providerId="ADAL" clId="{2EE84C8D-93FD-429D-B949-5683D64BF4A6}" dt="2024-04-04T13:17:35.821" v="1067"/>
          <ac:inkMkLst>
            <pc:docMk/>
            <pc:sldMk cId="2755779372" sldId="276"/>
            <ac:inkMk id="2" creationId="{EF266B57-11BD-1896-C95F-AB9A04DC9C4A}"/>
          </ac:inkMkLst>
        </pc:inkChg>
        <pc:inkChg chg="add mod">
          <ac:chgData name="Sobková Markéta (204094)" userId="ebd3f8bc-95f4-4981-9583-222c156e9e97" providerId="ADAL" clId="{2EE84C8D-93FD-429D-B949-5683D64BF4A6}" dt="2024-04-04T13:17:35.821" v="1067"/>
          <ac:inkMkLst>
            <pc:docMk/>
            <pc:sldMk cId="2755779372" sldId="276"/>
            <ac:inkMk id="4" creationId="{F540BCEC-FCAB-B61C-79D2-C0D595C8A652}"/>
          </ac:inkMkLst>
        </pc:inkChg>
        <pc:inkChg chg="add mod">
          <ac:chgData name="Sobková Markéta (204094)" userId="ebd3f8bc-95f4-4981-9583-222c156e9e97" providerId="ADAL" clId="{2EE84C8D-93FD-429D-B949-5683D64BF4A6}" dt="2024-04-04T13:21:24.717" v="1083"/>
          <ac:inkMkLst>
            <pc:docMk/>
            <pc:sldMk cId="2755779372" sldId="276"/>
            <ac:inkMk id="12" creationId="{64E33BCB-FBE3-C647-79DB-EAFC547AF827}"/>
          </ac:inkMkLst>
        </pc:inkChg>
        <pc:inkChg chg="add mod">
          <ac:chgData name="Sobková Markéta (204094)" userId="ebd3f8bc-95f4-4981-9583-222c156e9e97" providerId="ADAL" clId="{2EE84C8D-93FD-429D-B949-5683D64BF4A6}" dt="2024-04-04T13:21:24.717" v="1083"/>
          <ac:inkMkLst>
            <pc:docMk/>
            <pc:sldMk cId="2755779372" sldId="276"/>
            <ac:inkMk id="13" creationId="{B3A6999B-9EB0-1919-0079-8FD778666A49}"/>
          </ac:inkMkLst>
        </pc:inkChg>
      </pc:sldChg>
      <pc:sldChg chg="addSp delSp modSp add mod ord delAnim modAnim">
        <pc:chgData name="Sobková Markéta (204094)" userId="ebd3f8bc-95f4-4981-9583-222c156e9e97" providerId="ADAL" clId="{2EE84C8D-93FD-429D-B949-5683D64BF4A6}" dt="2024-04-05T08:41:46.403" v="3084" actId="20577"/>
        <pc:sldMkLst>
          <pc:docMk/>
          <pc:sldMk cId="2025601614" sldId="277"/>
        </pc:sldMkLst>
        <pc:spChg chg="mod">
          <ac:chgData name="Sobková Markéta (204094)" userId="ebd3f8bc-95f4-4981-9583-222c156e9e97" providerId="ADAL" clId="{2EE84C8D-93FD-429D-B949-5683D64BF4A6}" dt="2024-04-04T14:48:50.028" v="1452" actId="20577"/>
          <ac:spMkLst>
            <pc:docMk/>
            <pc:sldMk cId="2025601614" sldId="277"/>
            <ac:spMk id="3" creationId="{00158675-D2C1-0B98-55C6-F7D232EEBF28}"/>
          </ac:spMkLst>
        </pc:spChg>
        <pc:spChg chg="mod">
          <ac:chgData name="Sobková Markéta (204094)" userId="ebd3f8bc-95f4-4981-9583-222c156e9e97" providerId="ADAL" clId="{2EE84C8D-93FD-429D-B949-5683D64BF4A6}" dt="2024-04-04T14:49:23.003" v="1456"/>
          <ac:spMkLst>
            <pc:docMk/>
            <pc:sldMk cId="2025601614" sldId="277"/>
            <ac:spMk id="4" creationId="{632AF3DE-6A9F-0620-9E57-B312692F3567}"/>
          </ac:spMkLst>
        </pc:spChg>
        <pc:spChg chg="add del mod">
          <ac:chgData name="Sobková Markéta (204094)" userId="ebd3f8bc-95f4-4981-9583-222c156e9e97" providerId="ADAL" clId="{2EE84C8D-93FD-429D-B949-5683D64BF4A6}" dt="2024-04-04T14:52:37.581" v="1542"/>
          <ac:spMkLst>
            <pc:docMk/>
            <pc:sldMk cId="2025601614" sldId="277"/>
            <ac:spMk id="5" creationId="{EC7477AA-BCF0-A179-D8D7-9E429C22ED5A}"/>
          </ac:spMkLst>
        </pc:spChg>
        <pc:spChg chg="del">
          <ac:chgData name="Sobková Markéta (204094)" userId="ebd3f8bc-95f4-4981-9583-222c156e9e97" providerId="ADAL" clId="{2EE84C8D-93FD-429D-B949-5683D64BF4A6}" dt="2024-04-04T14:49:02.016" v="1453" actId="478"/>
          <ac:spMkLst>
            <pc:docMk/>
            <pc:sldMk cId="2025601614" sldId="277"/>
            <ac:spMk id="6" creationId="{95F936AC-3CE5-5DFE-66EC-31E6BE95F5A3}"/>
          </ac:spMkLst>
        </pc:spChg>
        <pc:spChg chg="add mod">
          <ac:chgData name="Sobková Markéta (204094)" userId="ebd3f8bc-95f4-4981-9583-222c156e9e97" providerId="ADAL" clId="{2EE84C8D-93FD-429D-B949-5683D64BF4A6}" dt="2024-04-04T14:53:35.569" v="1543" actId="14100"/>
          <ac:spMkLst>
            <pc:docMk/>
            <pc:sldMk cId="2025601614" sldId="277"/>
            <ac:spMk id="7" creationId="{8EE32442-D42C-0F92-4DB0-2919A4E1E199}"/>
          </ac:spMkLst>
        </pc:spChg>
        <pc:spChg chg="add mod">
          <ac:chgData name="Sobková Markéta (204094)" userId="ebd3f8bc-95f4-4981-9583-222c156e9e97" providerId="ADAL" clId="{2EE84C8D-93FD-429D-B949-5683D64BF4A6}" dt="2024-04-05T08:41:46.403" v="3084" actId="20577"/>
          <ac:spMkLst>
            <pc:docMk/>
            <pc:sldMk cId="2025601614" sldId="277"/>
            <ac:spMk id="9" creationId="{733B8393-81DE-6EE5-40ED-5C3715590383}"/>
          </ac:spMkLst>
        </pc:spChg>
        <pc:spChg chg="add mod">
          <ac:chgData name="Sobková Markéta (204094)" userId="ebd3f8bc-95f4-4981-9583-222c156e9e97" providerId="ADAL" clId="{2EE84C8D-93FD-429D-B949-5683D64BF4A6}" dt="2024-04-04T15:01:10.056" v="1666" actId="1076"/>
          <ac:spMkLst>
            <pc:docMk/>
            <pc:sldMk cId="2025601614" sldId="277"/>
            <ac:spMk id="10" creationId="{635D04FC-9387-40B4-BD3B-F5F3B952ADBF}"/>
          </ac:spMkLst>
        </pc:spChg>
        <pc:spChg chg="mod">
          <ac:chgData name="Sobková Markéta (204094)" userId="ebd3f8bc-95f4-4981-9583-222c156e9e97" providerId="ADAL" clId="{2EE84C8D-93FD-429D-B949-5683D64BF4A6}" dt="2024-04-04T18:20:15.176" v="2376" actId="20577"/>
          <ac:spMkLst>
            <pc:docMk/>
            <pc:sldMk cId="2025601614" sldId="277"/>
            <ac:spMk id="299" creationId="{00000000-0000-0000-0000-000000000000}"/>
          </ac:spMkLst>
        </pc:spChg>
        <pc:picChg chg="del">
          <ac:chgData name="Sobková Markéta (204094)" userId="ebd3f8bc-95f4-4981-9583-222c156e9e97" providerId="ADAL" clId="{2EE84C8D-93FD-429D-B949-5683D64BF4A6}" dt="2024-04-04T14:49:03.802" v="1454" actId="478"/>
          <ac:picMkLst>
            <pc:docMk/>
            <pc:sldMk cId="2025601614" sldId="277"/>
            <ac:picMk id="8" creationId="{34D56078-F02E-27D8-5085-48BB9E4EC99A}"/>
          </ac:picMkLst>
        </pc:picChg>
      </pc:sldChg>
      <pc:sldChg chg="modSp add del mod">
        <pc:chgData name="Sobková Markéta (204094)" userId="ebd3f8bc-95f4-4981-9583-222c156e9e97" providerId="ADAL" clId="{2EE84C8D-93FD-429D-B949-5683D64BF4A6}" dt="2024-04-05T05:28:20.205" v="2773" actId="47"/>
        <pc:sldMkLst>
          <pc:docMk/>
          <pc:sldMk cId="1870499955" sldId="278"/>
        </pc:sldMkLst>
        <pc:spChg chg="mod">
          <ac:chgData name="Sobková Markéta (204094)" userId="ebd3f8bc-95f4-4981-9583-222c156e9e97" providerId="ADAL" clId="{2EE84C8D-93FD-429D-B949-5683D64BF4A6}" dt="2024-04-04T18:20:33.262" v="2387" actId="20577"/>
          <ac:spMkLst>
            <pc:docMk/>
            <pc:sldMk cId="1870499955" sldId="278"/>
            <ac:spMk id="299" creationId="{00000000-0000-0000-0000-000000000000}"/>
          </ac:spMkLst>
        </pc:spChg>
      </pc:sldChg>
      <pc:sldChg chg="modSp add del mod">
        <pc:chgData name="Sobková Markéta (204094)" userId="ebd3f8bc-95f4-4981-9583-222c156e9e97" providerId="ADAL" clId="{2EE84C8D-93FD-429D-B949-5683D64BF4A6}" dt="2024-04-05T05:28:23.097" v="2774" actId="47"/>
        <pc:sldMkLst>
          <pc:docMk/>
          <pc:sldMk cId="766208926" sldId="279"/>
        </pc:sldMkLst>
        <pc:spChg chg="mod">
          <ac:chgData name="Sobková Markéta (204094)" userId="ebd3f8bc-95f4-4981-9583-222c156e9e97" providerId="ADAL" clId="{2EE84C8D-93FD-429D-B949-5683D64BF4A6}" dt="2024-04-04T18:20:39.643" v="2390" actId="20577"/>
          <ac:spMkLst>
            <pc:docMk/>
            <pc:sldMk cId="766208926" sldId="279"/>
            <ac:spMk id="299" creationId="{00000000-0000-0000-0000-000000000000}"/>
          </ac:spMkLst>
        </pc:spChg>
      </pc:sldChg>
      <pc:sldChg chg="modSp add mod ord">
        <pc:chgData name="Sobková Markéta (204094)" userId="ebd3f8bc-95f4-4981-9583-222c156e9e97" providerId="ADAL" clId="{2EE84C8D-93FD-429D-B949-5683D64BF4A6}" dt="2024-04-05T09:50:55.684" v="3214" actId="20577"/>
        <pc:sldMkLst>
          <pc:docMk/>
          <pc:sldMk cId="2890386896" sldId="280"/>
        </pc:sldMkLst>
        <pc:spChg chg="mod">
          <ac:chgData name="Sobková Markéta (204094)" userId="ebd3f8bc-95f4-4981-9583-222c156e9e97" providerId="ADAL" clId="{2EE84C8D-93FD-429D-B949-5683D64BF4A6}" dt="2024-04-04T19:44:23.280" v="2584" actId="947"/>
          <ac:spMkLst>
            <pc:docMk/>
            <pc:sldMk cId="2890386896" sldId="280"/>
            <ac:spMk id="2" creationId="{04074D00-AFA3-9EDC-5AF6-9FD895D0C9CD}"/>
          </ac:spMkLst>
        </pc:spChg>
        <pc:spChg chg="mod">
          <ac:chgData name="Sobková Markéta (204094)" userId="ebd3f8bc-95f4-4981-9583-222c156e9e97" providerId="ADAL" clId="{2EE84C8D-93FD-429D-B949-5683D64BF4A6}" dt="2024-04-04T19:43:05.446" v="2576" actId="20577"/>
          <ac:spMkLst>
            <pc:docMk/>
            <pc:sldMk cId="2890386896" sldId="280"/>
            <ac:spMk id="3" creationId="{31C7981F-C936-EFBB-D643-FC3B665CD6B5}"/>
          </ac:spMkLst>
        </pc:spChg>
        <pc:spChg chg="mod">
          <ac:chgData name="Sobková Markéta (204094)" userId="ebd3f8bc-95f4-4981-9583-222c156e9e97" providerId="ADAL" clId="{2EE84C8D-93FD-429D-B949-5683D64BF4A6}" dt="2024-04-05T09:50:55.684" v="3214" actId="20577"/>
          <ac:spMkLst>
            <pc:docMk/>
            <pc:sldMk cId="2890386896" sldId="280"/>
            <ac:spMk id="299" creationId="{00000000-0000-0000-0000-000000000000}"/>
          </ac:spMkLst>
        </pc:spChg>
      </pc:sldChg>
      <pc:sldChg chg="modSp add mod">
        <pc:chgData name="Sobková Markéta (204094)" userId="ebd3f8bc-95f4-4981-9583-222c156e9e97" providerId="ADAL" clId="{2EE84C8D-93FD-429D-B949-5683D64BF4A6}" dt="2024-04-05T09:52:16.811" v="3227" actId="20577"/>
        <pc:sldMkLst>
          <pc:docMk/>
          <pc:sldMk cId="1731155359" sldId="281"/>
        </pc:sldMkLst>
        <pc:spChg chg="mod">
          <ac:chgData name="Sobková Markéta (204094)" userId="ebd3f8bc-95f4-4981-9583-222c156e9e97" providerId="ADAL" clId="{2EE84C8D-93FD-429D-B949-5683D64BF4A6}" dt="2024-04-04T19:44:11.813" v="2583" actId="14100"/>
          <ac:spMkLst>
            <pc:docMk/>
            <pc:sldMk cId="1731155359" sldId="281"/>
            <ac:spMk id="2" creationId="{04074D00-AFA3-9EDC-5AF6-9FD895D0C9CD}"/>
          </ac:spMkLst>
        </pc:spChg>
        <pc:spChg chg="mod">
          <ac:chgData name="Sobková Markéta (204094)" userId="ebd3f8bc-95f4-4981-9583-222c156e9e97" providerId="ADAL" clId="{2EE84C8D-93FD-429D-B949-5683D64BF4A6}" dt="2024-04-05T08:35:03.742" v="2972" actId="20577"/>
          <ac:spMkLst>
            <pc:docMk/>
            <pc:sldMk cId="1731155359" sldId="281"/>
            <ac:spMk id="3" creationId="{31C7981F-C936-EFBB-D643-FC3B665CD6B5}"/>
          </ac:spMkLst>
        </pc:spChg>
        <pc:spChg chg="mod">
          <ac:chgData name="Sobková Markéta (204094)" userId="ebd3f8bc-95f4-4981-9583-222c156e9e97" providerId="ADAL" clId="{2EE84C8D-93FD-429D-B949-5683D64BF4A6}" dt="2024-04-05T09:52:16.811" v="3227" actId="20577"/>
          <ac:spMkLst>
            <pc:docMk/>
            <pc:sldMk cId="1731155359" sldId="281"/>
            <ac:spMk id="299" creationId="{00000000-0000-0000-0000-000000000000}"/>
          </ac:spMkLst>
        </pc:spChg>
      </pc:sldChg>
      <pc:sldChg chg="modSp add mod">
        <pc:chgData name="Sobková Markéta (204094)" userId="ebd3f8bc-95f4-4981-9583-222c156e9e97" providerId="ADAL" clId="{2EE84C8D-93FD-429D-B949-5683D64BF4A6}" dt="2024-04-05T09:52:22.368" v="3229" actId="20577"/>
        <pc:sldMkLst>
          <pc:docMk/>
          <pc:sldMk cId="2959724311" sldId="282"/>
        </pc:sldMkLst>
        <pc:spChg chg="mod">
          <ac:chgData name="Sobková Markéta (204094)" userId="ebd3f8bc-95f4-4981-9583-222c156e9e97" providerId="ADAL" clId="{2EE84C8D-93FD-429D-B949-5683D64BF4A6}" dt="2024-04-04T19:45:33.349" v="2653" actId="947"/>
          <ac:spMkLst>
            <pc:docMk/>
            <pc:sldMk cId="2959724311" sldId="282"/>
            <ac:spMk id="2" creationId="{04074D00-AFA3-9EDC-5AF6-9FD895D0C9CD}"/>
          </ac:spMkLst>
        </pc:spChg>
        <pc:spChg chg="mod">
          <ac:chgData name="Sobková Markéta (204094)" userId="ebd3f8bc-95f4-4981-9583-222c156e9e97" providerId="ADAL" clId="{2EE84C8D-93FD-429D-B949-5683D64BF4A6}" dt="2024-04-04T19:46:08.395" v="2686" actId="1076"/>
          <ac:spMkLst>
            <pc:docMk/>
            <pc:sldMk cId="2959724311" sldId="282"/>
            <ac:spMk id="3" creationId="{31C7981F-C936-EFBB-D643-FC3B665CD6B5}"/>
          </ac:spMkLst>
        </pc:spChg>
        <pc:spChg chg="mod">
          <ac:chgData name="Sobková Markéta (204094)" userId="ebd3f8bc-95f4-4981-9583-222c156e9e97" providerId="ADAL" clId="{2EE84C8D-93FD-429D-B949-5683D64BF4A6}" dt="2024-04-05T09:52:22.368" v="3229" actId="20577"/>
          <ac:spMkLst>
            <pc:docMk/>
            <pc:sldMk cId="2959724311" sldId="282"/>
            <ac:spMk id="299" creationId="{00000000-0000-0000-0000-000000000000}"/>
          </ac:spMkLst>
        </pc:spChg>
      </pc:sldChg>
      <pc:sldChg chg="modSp add mod modAnim">
        <pc:chgData name="Sobková Markéta (204094)" userId="ebd3f8bc-95f4-4981-9583-222c156e9e97" providerId="ADAL" clId="{2EE84C8D-93FD-429D-B949-5683D64BF4A6}" dt="2024-04-05T09:52:34.068" v="3231" actId="20577"/>
        <pc:sldMkLst>
          <pc:docMk/>
          <pc:sldMk cId="962896771" sldId="283"/>
        </pc:sldMkLst>
        <pc:spChg chg="mod">
          <ac:chgData name="Sobková Markéta (204094)" userId="ebd3f8bc-95f4-4981-9583-222c156e9e97" providerId="ADAL" clId="{2EE84C8D-93FD-429D-B949-5683D64BF4A6}" dt="2024-04-04T19:47:19.153" v="2728" actId="20577"/>
          <ac:spMkLst>
            <pc:docMk/>
            <pc:sldMk cId="962896771" sldId="283"/>
            <ac:spMk id="2" creationId="{04074D00-AFA3-9EDC-5AF6-9FD895D0C9CD}"/>
          </ac:spMkLst>
        </pc:spChg>
        <pc:spChg chg="mod">
          <ac:chgData name="Sobková Markéta (204094)" userId="ebd3f8bc-95f4-4981-9583-222c156e9e97" providerId="ADAL" clId="{2EE84C8D-93FD-429D-B949-5683D64BF4A6}" dt="2024-04-05T08:39:29.011" v="3030" actId="20577"/>
          <ac:spMkLst>
            <pc:docMk/>
            <pc:sldMk cId="962896771" sldId="283"/>
            <ac:spMk id="3" creationId="{31C7981F-C936-EFBB-D643-FC3B665CD6B5}"/>
          </ac:spMkLst>
        </pc:spChg>
        <pc:spChg chg="mod">
          <ac:chgData name="Sobková Markéta (204094)" userId="ebd3f8bc-95f4-4981-9583-222c156e9e97" providerId="ADAL" clId="{2EE84C8D-93FD-429D-B949-5683D64BF4A6}" dt="2024-04-05T09:52:34.068" v="3231" actId="20577"/>
          <ac:spMkLst>
            <pc:docMk/>
            <pc:sldMk cId="962896771" sldId="283"/>
            <ac:spMk id="299" creationId="{00000000-0000-0000-0000-000000000000}"/>
          </ac:spMkLst>
        </pc:spChg>
      </pc:sldChg>
      <pc:sldChg chg="addSp delSp modSp add mod modAnim">
        <pc:chgData name="Sobková Markéta (204094)" userId="ebd3f8bc-95f4-4981-9583-222c156e9e97" providerId="ADAL" clId="{2EE84C8D-93FD-429D-B949-5683D64BF4A6}" dt="2024-04-10T12:30:01.235" v="3274" actId="20577"/>
        <pc:sldMkLst>
          <pc:docMk/>
          <pc:sldMk cId="1282461629" sldId="284"/>
        </pc:sldMkLst>
        <pc:spChg chg="del">
          <ac:chgData name="Sobková Markéta (204094)" userId="ebd3f8bc-95f4-4981-9583-222c156e9e97" providerId="ADAL" clId="{2EE84C8D-93FD-429D-B949-5683D64BF4A6}" dt="2024-04-05T05:56:54.650" v="2884" actId="478"/>
          <ac:spMkLst>
            <pc:docMk/>
            <pc:sldMk cId="1282461629" sldId="284"/>
            <ac:spMk id="9" creationId="{4F2ACB00-2D98-E5D4-E21C-15C395A9069D}"/>
          </ac:spMkLst>
        </pc:spChg>
        <pc:spChg chg="del">
          <ac:chgData name="Sobková Markéta (204094)" userId="ebd3f8bc-95f4-4981-9583-222c156e9e97" providerId="ADAL" clId="{2EE84C8D-93FD-429D-B949-5683D64BF4A6}" dt="2024-04-05T05:56:48.516" v="2882" actId="478"/>
          <ac:spMkLst>
            <pc:docMk/>
            <pc:sldMk cId="1282461629" sldId="284"/>
            <ac:spMk id="10" creationId="{56E00EFB-01E4-9056-003B-65FFD6A36115}"/>
          </ac:spMkLst>
        </pc:spChg>
        <pc:spChg chg="del mod">
          <ac:chgData name="Sobková Markéta (204094)" userId="ebd3f8bc-95f4-4981-9583-222c156e9e97" providerId="ADAL" clId="{2EE84C8D-93FD-429D-B949-5683D64BF4A6}" dt="2024-04-05T05:56:59.975" v="2887" actId="478"/>
          <ac:spMkLst>
            <pc:docMk/>
            <pc:sldMk cId="1282461629" sldId="284"/>
            <ac:spMk id="11" creationId="{9E97FD35-1B6C-1036-4720-6C4F7177C37D}"/>
          </ac:spMkLst>
        </pc:spChg>
        <pc:spChg chg="del">
          <ac:chgData name="Sobková Markéta (204094)" userId="ebd3f8bc-95f4-4981-9583-222c156e9e97" providerId="ADAL" clId="{2EE84C8D-93FD-429D-B949-5683D64BF4A6}" dt="2024-04-05T05:57:05.949" v="2889" actId="478"/>
          <ac:spMkLst>
            <pc:docMk/>
            <pc:sldMk cId="1282461629" sldId="284"/>
            <ac:spMk id="12" creationId="{AFA616ED-D133-0324-8E90-0A92CAD433D0}"/>
          </ac:spMkLst>
        </pc:spChg>
        <pc:spChg chg="add mod">
          <ac:chgData name="Sobková Markéta (204094)" userId="ebd3f8bc-95f4-4981-9583-222c156e9e97" providerId="ADAL" clId="{2EE84C8D-93FD-429D-B949-5683D64BF4A6}" dt="2024-04-05T08:40:20.762" v="3059" actId="20577"/>
          <ac:spMkLst>
            <pc:docMk/>
            <pc:sldMk cId="1282461629" sldId="284"/>
            <ac:spMk id="13" creationId="{32549541-4155-C6C1-77C6-F027B01004FE}"/>
          </ac:spMkLst>
        </pc:spChg>
        <pc:spChg chg="add del mod">
          <ac:chgData name="Sobková Markéta (204094)" userId="ebd3f8bc-95f4-4981-9583-222c156e9e97" providerId="ADAL" clId="{2EE84C8D-93FD-429D-B949-5683D64BF4A6}" dt="2024-04-05T05:58:15.685" v="2934"/>
          <ac:spMkLst>
            <pc:docMk/>
            <pc:sldMk cId="1282461629" sldId="284"/>
            <ac:spMk id="14" creationId="{29A166D4-08E6-9A92-3C41-1283D48DA1B7}"/>
          </ac:spMkLst>
        </pc:spChg>
        <pc:spChg chg="add mod">
          <ac:chgData name="Sobková Markéta (204094)" userId="ebd3f8bc-95f4-4981-9583-222c156e9e97" providerId="ADAL" clId="{2EE84C8D-93FD-429D-B949-5683D64BF4A6}" dt="2024-04-05T09:20:52.199" v="3210" actId="20577"/>
          <ac:spMkLst>
            <pc:docMk/>
            <pc:sldMk cId="1282461629" sldId="284"/>
            <ac:spMk id="15" creationId="{DBAC9BA6-4C19-8C65-4AE9-FA8C4362D601}"/>
          </ac:spMkLst>
        </pc:spChg>
        <pc:spChg chg="mod">
          <ac:chgData name="Sobková Markéta (204094)" userId="ebd3f8bc-95f4-4981-9583-222c156e9e97" providerId="ADAL" clId="{2EE84C8D-93FD-429D-B949-5683D64BF4A6}" dt="2024-04-10T12:30:01.235" v="3274" actId="20577"/>
          <ac:spMkLst>
            <pc:docMk/>
            <pc:sldMk cId="1282461629" sldId="284"/>
            <ac:spMk id="299" creationId="{00000000-0000-0000-0000-000000000000}"/>
          </ac:spMkLst>
        </pc:spChg>
        <pc:picChg chg="mod">
          <ac:chgData name="Sobková Markéta (204094)" userId="ebd3f8bc-95f4-4981-9583-222c156e9e97" providerId="ADAL" clId="{2EE84C8D-93FD-429D-B949-5683D64BF4A6}" dt="2024-04-05T05:59:45.832" v="2946"/>
          <ac:picMkLst>
            <pc:docMk/>
            <pc:sldMk cId="1282461629" sldId="284"/>
            <ac:picMk id="3" creationId="{E4819851-9352-E1F0-8532-426CF36F1CF1}"/>
          </ac:picMkLst>
        </pc:picChg>
        <pc:picChg chg="del">
          <ac:chgData name="Sobková Markéta (204094)" userId="ebd3f8bc-95f4-4981-9583-222c156e9e97" providerId="ADAL" clId="{2EE84C8D-93FD-429D-B949-5683D64BF4A6}" dt="2024-04-05T05:56:50.374" v="2883" actId="478"/>
          <ac:picMkLst>
            <pc:docMk/>
            <pc:sldMk cId="1282461629" sldId="284"/>
            <ac:picMk id="4" creationId="{C875D48B-4AF3-FA37-D676-8431D2C48DA8}"/>
          </ac:picMkLst>
        </pc:picChg>
        <pc:picChg chg="del">
          <ac:chgData name="Sobková Markéta (204094)" userId="ebd3f8bc-95f4-4981-9583-222c156e9e97" providerId="ADAL" clId="{2EE84C8D-93FD-429D-B949-5683D64BF4A6}" dt="2024-04-05T05:56:44.620" v="2881" actId="478"/>
          <ac:picMkLst>
            <pc:docMk/>
            <pc:sldMk cId="1282461629" sldId="284"/>
            <ac:picMk id="5" creationId="{47B57483-C5FE-A68C-214A-D7C76C38211A}"/>
          </ac:picMkLst>
        </pc:picChg>
        <pc:picChg chg="del">
          <ac:chgData name="Sobková Markéta (204094)" userId="ebd3f8bc-95f4-4981-9583-222c156e9e97" providerId="ADAL" clId="{2EE84C8D-93FD-429D-B949-5683D64BF4A6}" dt="2024-04-05T05:56:56.519" v="2885" actId="478"/>
          <ac:picMkLst>
            <pc:docMk/>
            <pc:sldMk cId="1282461629" sldId="284"/>
            <ac:picMk id="6" creationId="{FC7494C1-E325-8859-1130-EFC9DEE3FE8C}"/>
          </ac:picMkLst>
        </pc:picChg>
        <pc:picChg chg="del">
          <ac:chgData name="Sobková Markéta (204094)" userId="ebd3f8bc-95f4-4981-9583-222c156e9e97" providerId="ADAL" clId="{2EE84C8D-93FD-429D-B949-5683D64BF4A6}" dt="2024-04-05T05:57:02.397" v="2888" actId="478"/>
          <ac:picMkLst>
            <pc:docMk/>
            <pc:sldMk cId="1282461629" sldId="284"/>
            <ac:picMk id="7" creationId="{4211A86C-E6A4-5CBB-3588-30291A9A4284}"/>
          </ac:picMkLst>
        </pc:picChg>
      </pc:sldChg>
      <pc:sldChg chg="modSp add mod ord modAnim modNotesTx">
        <pc:chgData name="Sobková Markéta (204094)" userId="ebd3f8bc-95f4-4981-9583-222c156e9e97" providerId="ADAL" clId="{2EE84C8D-93FD-429D-B949-5683D64BF4A6}" dt="2024-04-05T09:52:12.073" v="3225" actId="20577"/>
        <pc:sldMkLst>
          <pc:docMk/>
          <pc:sldMk cId="3771484205" sldId="285"/>
        </pc:sldMkLst>
        <pc:spChg chg="mod">
          <ac:chgData name="Sobková Markéta (204094)" userId="ebd3f8bc-95f4-4981-9583-222c156e9e97" providerId="ADAL" clId="{2EE84C8D-93FD-429D-B949-5683D64BF4A6}" dt="2024-04-05T09:19:17.571" v="3193" actId="207"/>
          <ac:spMkLst>
            <pc:docMk/>
            <pc:sldMk cId="3771484205" sldId="285"/>
            <ac:spMk id="8" creationId="{8ACCFDCA-7594-6EE0-C309-B62ED750F322}"/>
          </ac:spMkLst>
        </pc:spChg>
        <pc:spChg chg="mod">
          <ac:chgData name="Sobková Markéta (204094)" userId="ebd3f8bc-95f4-4981-9583-222c156e9e97" providerId="ADAL" clId="{2EE84C8D-93FD-429D-B949-5683D64BF4A6}" dt="2024-04-05T09:19:22.018" v="3195" actId="207"/>
          <ac:spMkLst>
            <pc:docMk/>
            <pc:sldMk cId="3771484205" sldId="285"/>
            <ac:spMk id="9" creationId="{4F2ACB00-2D98-E5D4-E21C-15C395A9069D}"/>
          </ac:spMkLst>
        </pc:spChg>
        <pc:spChg chg="mod">
          <ac:chgData name="Sobková Markéta (204094)" userId="ebd3f8bc-95f4-4981-9583-222c156e9e97" providerId="ADAL" clId="{2EE84C8D-93FD-429D-B949-5683D64BF4A6}" dt="2024-04-05T09:19:27.180" v="3197" actId="207"/>
          <ac:spMkLst>
            <pc:docMk/>
            <pc:sldMk cId="3771484205" sldId="285"/>
            <ac:spMk id="10" creationId="{56E00EFB-01E4-9056-003B-65FFD6A36115}"/>
          </ac:spMkLst>
        </pc:spChg>
        <pc:spChg chg="mod">
          <ac:chgData name="Sobková Markéta (204094)" userId="ebd3f8bc-95f4-4981-9583-222c156e9e97" providerId="ADAL" clId="{2EE84C8D-93FD-429D-B949-5683D64BF4A6}" dt="2024-04-05T09:19:31.888" v="3199" actId="207"/>
          <ac:spMkLst>
            <pc:docMk/>
            <pc:sldMk cId="3771484205" sldId="285"/>
            <ac:spMk id="11" creationId="{9E97FD35-1B6C-1036-4720-6C4F7177C37D}"/>
          </ac:spMkLst>
        </pc:spChg>
        <pc:spChg chg="mod">
          <ac:chgData name="Sobková Markéta (204094)" userId="ebd3f8bc-95f4-4981-9583-222c156e9e97" providerId="ADAL" clId="{2EE84C8D-93FD-429D-B949-5683D64BF4A6}" dt="2024-04-05T09:19:36.602" v="3201" actId="113"/>
          <ac:spMkLst>
            <pc:docMk/>
            <pc:sldMk cId="3771484205" sldId="285"/>
            <ac:spMk id="12" creationId="{AFA616ED-D133-0324-8E90-0A92CAD433D0}"/>
          </ac:spMkLst>
        </pc:spChg>
        <pc:spChg chg="mod">
          <ac:chgData name="Sobková Markéta (204094)" userId="ebd3f8bc-95f4-4981-9583-222c156e9e97" providerId="ADAL" clId="{2EE84C8D-93FD-429D-B949-5683D64BF4A6}" dt="2024-04-05T09:52:12.073" v="3225" actId="20577"/>
          <ac:spMkLst>
            <pc:docMk/>
            <pc:sldMk cId="3771484205" sldId="285"/>
            <ac:spMk id="299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3:15:33.589"/>
    </inkml:context>
    <inkml:brush xml:id="br0">
      <inkml:brushProperty name="width" value="0.2" units="cm"/>
      <inkml:brushProperty name="height" value="0.2" units="cm"/>
      <inkml:brushProperty name="color" value="#CC912C"/>
      <inkml:brushProperty name="inkEffects" value="gold"/>
      <inkml:brushProperty name="anchorX" value="-1324.90369"/>
      <inkml:brushProperty name="anchorY" value="-986.8219"/>
      <inkml:brushProperty name="scaleFactor" value="0.5"/>
    </inkml:brush>
  </inkml:definitions>
  <inkml:trace contextRef="#ctx0" brushRef="#br0">2024 194 24575,'0'0'0,"-5"0"0,-7 0 0,-5 0 0,-4 0 0,-9 0 0,-3 0 0,0-5 0,0-1 0,-4-5 0,-5-5 0,2 1 0,-4 3 0,3 3 0,-3 3 0,3-3 0,4 2 0,2 1 0,4 2 0,7-9 0,2 0 0,-5 1 0,-1 3 0,-1 3 0,0 2 0,0 2 0,0 1 0,1-5 0,0 1 0,-5 0 0,0 0 0,-5 2 0,-5 1 0,1 1 0,-3 1 0,-3 0 0,4 0 0,-2 11 0,-2 1 0,4 5 0,3-2 0,0 3 0,2-4 0,4 3 0,2-4 0,2-3 0,3 3 0,0-4 0,1 4 0,0 4 0,0-3 0,1-2 0,4 2 0,1-3 0,5 3 0,-1 3 0,-2-3 0,4 9 0,3 2 0,-2 3 0,4 1 0,-3-6 0,2 0 0,-4-5 0,4 0 0,1 1 0,4 2 0,2 2 0,-3 1 0,0 2 0,-4 1 0,2 6 0,0 6 0,3 0 0,2 4 0,-4 4 0,1 2 0,1-2 0,2-5 0,0-4 0,3-4 0,0 2 0,1 4 0,-6-1 0,1-3 0,0-1 0,0-4 0,2-1 0,1-1 0,1 4 0,1 0 0,0-1 0,0-1 0,0 0 0,0-2 0,1-1 0,-1 0 0,0-1 0,0 0 0,5 0 0,1 0 0,-1 6 0,0 0 0,-2-1 0,-1 0 0,0-1 0,-2 4 0,0-1 0,6-1 0,-1-1 0,1 4 0,4 5 0,-1-2 0,-2-1 0,-1 2 0,3 9 0,-1-1 0,4-4 0,4-4 0,-2 2 0,3 1 0,-3-2 0,-2-3 0,-5-3 0,3-9 0,-1-2 0,-3 4 0,4-5 0,-1 1 0,-2 0 0,3-6 0,5 2 0,3 0 0,4 7 0,3 3 0,1 1 0,2-6 0,5 0 0,1-1 0,5 0 0,-1 0 0,-1-3 0,2-1 0,-1-4 0,3 1 0,-2-4 0,3 2 0,-3-3 0,-2-3 0,3-3 0,-9 3 0,-1-1 0,2 3 0,0-1 0,-1-2 0,0-2 0,-2-2 0,-1 4 0,6-1 0,4-1 0,-4 4 0,-3-2 0,-1 0 0,3-3 0,0 4 0,-1-1 0,5-2 0,4-1 0,5-2 0,-2-1 0,-3-1 0,-4-1 0,2 0 0,-2-1 0,3 1 0,-3 0 0,5-1 0,-3 1 0,-3 0 0,-2 0 0,-2-11 0,-3-5 0,-1-7 0,0-3 0,-7-2 0,0 5 0,0-6 0,2 6 0,-5-1 0,1 5 0,2 1 0,1-2 0,-3-1 0,0 3 0,2-7 0,1 5 0,3-8 0,0 5 0,-4-1 0,1-1 0,-6 0 0,-4 0 0,1-2 0,2 1 0,-2-7 0,8 6 0,-2-12 0,3-9 0,0-1 0,3-3 0,-5-1 0,-5-2 0,-5 6 0,2 5 0,-4 6 0,-1 4 0,3-2 0,-2-3 0,-1 1 0,-2-4 0,-2-9 0,10 8 0,-1-2 0,-1 4 0,-2 3 0,-3 5 0,-2 2 0,-2 2 0,-1 1 0,-1-4 0,-1 0 0,1-6 0,-1 1 0,1 2 0,0 1 0,0 2 0,-6 8 0,0 1 0,1 1 0,0-1 0,-3 0 0,0-8 0,1-5 0,2-2 0,2 0 0,-5-8 0,2-3 0,-1 1 0,-3 4 0,2-1 0,0 5 0,3 3 0,1 3 0,2 3 0,-4 8 0,-5 7 0,0 0 0,-4 5 0,2-7 0,-3 2 0,-3 2 0,3-2 0,-3 4 0,4-3 0,-1 4 0,3-4 0,-8-2 0,-2 2 0,2-3 0,-1 4 0,4-3 0,0 4 0,4-2 0,-2 2 0,4-2 0,2-2 0,-7-4 0,2-2 0,3-2 0,-3 4 0,3-1 0,2 0 0,-1 4 0,-4 4 0,1 0 0,-2 3 0,-3 4 0,-2 1 0,2-2 0,-1 1 0,5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3:21:21.437"/>
    </inkml:context>
    <inkml:brush xml:id="br0">
      <inkml:brushProperty name="width" value="0.2" units="cm"/>
      <inkml:brushProperty name="height" value="0.2" units="cm"/>
      <inkml:brushProperty name="color" value="#CC912C"/>
      <inkml:brushProperty name="inkEffects" value="gold"/>
      <inkml:brushProperty name="anchorX" value="1503.57495"/>
      <inkml:brushProperty name="anchorY" value="-3930.88062"/>
      <inkml:brushProperty name="scaleFactor" value="0.5"/>
    </inkml:brush>
  </inkml:definitions>
  <inkml:trace contextRef="#ctx0" brushRef="#br0">6588 903 24575,'0'0'0,"-5"-5"0,-6-1 0,-6-5 0,-4 1 0,-9 1 0,-2-3 0,-2 2 0,1-4 0,7-3 0,-4 2 0,0-2 0,1-3 0,5-2 0,2 3 0,5-1 0,-1 4 0,5-1 0,-7-2 0,-9-2 0,4-8 0,-8-1 0,-5-2 0,-6 0 0,-4 1 0,-10 1 0,-1 1 0,3 1 0,-4 1 0,7-1 0,-6 1 0,7 5 0,-6 1 0,-5 4 0,6 1 0,0 3 0,7 3 0,-5 4 0,7-3 0,4 2 0,0-9 0,4 0 0,-7 2 0,-8 3 0,-14-2 0,-8 3 0,-16-3 0,-9 2 0,-6 3 0,2 2 0,5 2 0,-6-3 0,10 0 0,10 2 0,5-5 0,9 2 0,-5 0 0,1 3 0,-3 2 0,-22 1 0,-14 1 0,-16 6 0,-7 1 0,6 0 0,10-1 0,18 3 0,11 0 0,9-1 0,10-2 0,8-1 0,0-2 0,-1 4 0,-15 0 0,-3-1 0,-24 11 0,-7 3 0,7 0 0,0 2 0,12 2 0,7-4 0,12 1 0,14 0 0,1 3 0,6-4 0,7 11 0,2 8 0,0 7 0,-11 15 0,-1 10 0,-2 3 0,-5 8 0,2-2 0,7-4 0,3-5 0,8-12 0,1-3 0,6-15 0,4-6 0,4-6 0,8-2 0,2-2 0,-4 6 0,-1-5 0,0 6 0,-7 5 0,1 1 0,-6 10 0,8-2 0,-5 9 0,2-3 0,8 2 0,1-6 0,8-6 0,5-4 0,5-4 0,4-3 0,3-8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04T13:21:23.784"/>
    </inkml:context>
    <inkml:brush xml:id="br0">
      <inkml:brushProperty name="width" value="0.2" units="cm"/>
      <inkml:brushProperty name="height" value="0.2" units="cm"/>
      <inkml:brushProperty name="color" value="#CC912C"/>
      <inkml:brushProperty name="inkEffects" value="gold"/>
      <inkml:brushProperty name="anchorX" value="9106.65625"/>
      <inkml:brushProperty name="anchorY" value="-3790.10986"/>
      <inkml:brushProperty name="scaleFactor" value="0.5"/>
    </inkml:brush>
  </inkml:definitions>
  <inkml:trace contextRef="#ctx0" brushRef="#br0">0 0 24575,'0'0'0,"0"5"0,0 7 0,0 4 0,0 6 0,0 2 0,0 3 0,0 1 0,0 0 0,0 1 0,0-1 0,0 11 0,0 0 0,0 0 0,6 3 0,5 3 0,0 8 0,-1 4 0,3 1 0,-2 7 0,3-2 0,3 6 0,4 3 0,2-2 0,3-3 0,-5 3 0,-4-10 0,-1 3 0,-3-2 0,1-7 0,-3-8 0,-2-1 0,-4-5 0,-1-4 0,-3-4 0,0-2 0,4-7 0,0 4 0,0 5 0,-1 1 0,-1 0 0,-1 0 0,5-7 0,-1-13 0,5-6 0,5-17 0,-2-8 0,4-8 0,7-8 0,14-2 0,8-11 0,0 6 0,4-3 0,1 4 0,1 3 0,-10 3 0,0-2 0,-5 1 0,-3 2 0,2-4 0,-7 1 0,-2 2 0,3-9 0,0 1 0,0 1 0,10-13 0,0-2 0,-1 2 0,-3 0 0,3 0 0,8 1 0,4 5 0,3 0 0,7 10 0,0-6 0,1 9 0,-8 3 0,-1 9 0,-8 1 0,-5 6 0,-11 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9755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5079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6469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5031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4976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1009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Doplnit molaritu</a:t>
            </a:r>
            <a:endParaRPr dirty="0"/>
          </a:p>
        </p:txBody>
      </p:sp>
      <p:sp>
        <p:nvSpPr>
          <p:cNvPr id="295" name="Google Shape;2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010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5878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76287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420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9791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3518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53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792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726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9803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5266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213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oddílu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Arial"/>
              <a:buNone/>
              <a:defRPr sz="720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dt" idx="10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ftr" idx="11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2" name="Google Shape;22;p19" title="Crop Mark"/>
          <p:cNvSpPr/>
          <p:nvPr/>
        </p:nvSpPr>
        <p:spPr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dpis a svislý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body" idx="1"/>
          </p:nvPr>
        </p:nvSpPr>
        <p:spPr>
          <a:xfrm rot="5400000">
            <a:off x="4386263" y="-719137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vislý nadpis a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 txBox="1">
            <a:spLocks noGrp="1"/>
          </p:cNvSpPr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1"/>
          </p:nvPr>
        </p:nvSpPr>
        <p:spPr>
          <a:xfrm rot="5400000">
            <a:off x="2839799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Arial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>
                <a:solidFill>
                  <a:schemeClr val="dk2"/>
                </a:solidFill>
              </a:defRPr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grpSp>
        <p:nvGrpSpPr>
          <p:cNvPr id="35" name="Google Shape;35;p21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6" name="Google Shape;36;p21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7" name="Google Shape;37;p21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va obsahy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Char char="■"/>
              <a:defRPr>
                <a:solidFill>
                  <a:schemeClr val="lt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–"/>
              <a:defRPr>
                <a:solidFill>
                  <a:schemeClr val="lt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>
                <a:solidFill>
                  <a:schemeClr val="lt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>
                <a:solidFill>
                  <a:schemeClr val="lt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2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Char char="■"/>
              <a:defRPr>
                <a:solidFill>
                  <a:schemeClr val="lt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–"/>
              <a:defRPr>
                <a:solidFill>
                  <a:schemeClr val="lt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>
                <a:solidFill>
                  <a:schemeClr val="lt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>
                <a:solidFill>
                  <a:schemeClr val="lt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rovnání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Char char="■"/>
              <a:defRPr>
                <a:solidFill>
                  <a:schemeClr val="lt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–"/>
              <a:defRPr>
                <a:solidFill>
                  <a:schemeClr val="lt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>
                <a:solidFill>
                  <a:schemeClr val="lt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>
                <a:solidFill>
                  <a:schemeClr val="lt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 b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Char char="■"/>
              <a:defRPr>
                <a:solidFill>
                  <a:schemeClr val="lt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–"/>
              <a:defRPr>
                <a:solidFill>
                  <a:schemeClr val="lt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>
                <a:solidFill>
                  <a:schemeClr val="lt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>
                <a:solidFill>
                  <a:schemeClr val="lt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>
                <a:solidFill>
                  <a:schemeClr val="lt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Jenom nadpis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ázdný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sah s titulkem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1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Char char="■"/>
              <a:defRPr sz="2000"/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■"/>
              <a:defRPr sz="1800"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 sz="1800"/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/>
            </a:lvl5pPr>
            <a:lvl6pPr marL="2743200" lvl="5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/>
            </a:lvl7pPr>
            <a:lvl8pPr marL="3657600" lvl="7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body" idx="2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1" name="Google Shape;71;p26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s titulkem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>
            <a:spLocks noGrp="1"/>
          </p:cNvSpPr>
          <p:nvPr>
            <p:ph type="pic" idx="2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80" name="Google Shape;80;p27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" name="Google Shape;15;p1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customXml" Target="../ink/ink1.xml"/><Relationship Id="rId9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323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>
            <a:spLocks noGrp="1"/>
          </p:cNvSpPr>
          <p:nvPr>
            <p:ph type="title"/>
          </p:nvPr>
        </p:nvSpPr>
        <p:spPr>
          <a:xfrm>
            <a:off x="1381826" y="1906564"/>
            <a:ext cx="9223111" cy="170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</a:pPr>
            <a:r>
              <a:rPr lang="cs-CZ" sz="5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Látková koncentrace </a:t>
            </a:r>
            <a:endParaRPr sz="5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9" name="Google Shape;99;p1"/>
          <p:cNvSpPr txBox="1">
            <a:spLocks noGrp="1"/>
          </p:cNvSpPr>
          <p:nvPr>
            <p:ph type="body" idx="1"/>
          </p:nvPr>
        </p:nvSpPr>
        <p:spPr>
          <a:xfrm>
            <a:off x="4279039" y="5577505"/>
            <a:ext cx="7740260" cy="1160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EFD98D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endParaRPr sz="2800"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323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 flipH="1">
            <a:off x="0" y="6438529"/>
            <a:ext cx="4780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E5C243"/>
                </a:solidFill>
              </a:rPr>
              <a:t>10</a:t>
            </a:r>
            <a:endParaRPr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7825189-DED4-B5B3-AC1C-090E7C018AB5}"/>
              </a:ext>
            </a:extLst>
          </p:cNvPr>
          <p:cNvSpPr txBox="1"/>
          <p:nvPr/>
        </p:nvSpPr>
        <p:spPr>
          <a:xfrm>
            <a:off x="1031092" y="1575750"/>
            <a:ext cx="9488129" cy="208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Máme 32 g oxidu siřičitého (SO</a:t>
            </a:r>
            <a:r>
              <a:rPr lang="cs-CZ" sz="3200" baseline="-25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). </a:t>
            </a:r>
          </a:p>
          <a:p>
            <a:pPr>
              <a:lnSpc>
                <a:spcPct val="140000"/>
              </a:lnSpc>
            </a:pP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Vypočítej látkové množství. </a:t>
            </a:r>
          </a:p>
          <a:p>
            <a:pPr>
              <a:lnSpc>
                <a:spcPct val="140000"/>
              </a:lnSpc>
            </a:pP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</a:t>
            </a:r>
            <a:r>
              <a:rPr lang="cs-CZ" sz="3200" baseline="-25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</a:t>
            </a: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(O) = 16, A</a:t>
            </a:r>
            <a:r>
              <a:rPr lang="cs-CZ" sz="3200" baseline="-25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</a:t>
            </a: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(S) = 32.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8C40163-89FF-414D-DE6B-6D2C81121905}"/>
              </a:ext>
            </a:extLst>
          </p:cNvPr>
          <p:cNvSpPr txBox="1"/>
          <p:nvPr/>
        </p:nvSpPr>
        <p:spPr>
          <a:xfrm>
            <a:off x="5414209" y="3890009"/>
            <a:ext cx="5105012" cy="139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Látkové množství 32 g oxidu siřičitého je 0,5 mol.</a:t>
            </a:r>
          </a:p>
        </p:txBody>
      </p:sp>
    </p:spTree>
    <p:extLst>
      <p:ext uri="{BB962C8B-B14F-4D97-AF65-F5344CB8AC3E}">
        <p14:creationId xmlns:p14="http://schemas.microsoft.com/office/powerpoint/2010/main" val="116767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323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 flipH="1">
            <a:off x="0" y="6438529"/>
            <a:ext cx="4780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E5C243"/>
                </a:solidFill>
              </a:rPr>
              <a:t>11</a:t>
            </a:r>
            <a:endParaRPr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4074D00-AFA3-9EDC-5AF6-9FD895D0C9CD}"/>
              </a:ext>
            </a:extLst>
          </p:cNvPr>
          <p:cNvSpPr txBox="1"/>
          <p:nvPr/>
        </p:nvSpPr>
        <p:spPr>
          <a:xfrm>
            <a:off x="1031092" y="1511581"/>
            <a:ext cx="9488129" cy="139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Jaká je hmotnost 15 mol chloridu sodného (NaCl)?</a:t>
            </a:r>
          </a:p>
          <a:p>
            <a:pPr>
              <a:lnSpc>
                <a:spcPct val="140000"/>
              </a:lnSpc>
            </a:pP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</a:t>
            </a:r>
            <a:r>
              <a:rPr lang="cs-CZ" sz="3200" baseline="-25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</a:t>
            </a: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(Na) = 23, A</a:t>
            </a:r>
            <a:r>
              <a:rPr lang="cs-CZ" sz="3200" baseline="-25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</a:t>
            </a: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(Cl) = 35,5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1C7981F-C936-EFBB-D643-FC3B665CD6B5}"/>
              </a:ext>
            </a:extLst>
          </p:cNvPr>
          <p:cNvSpPr txBox="1"/>
          <p:nvPr/>
        </p:nvSpPr>
        <p:spPr>
          <a:xfrm>
            <a:off x="5414209" y="3890009"/>
            <a:ext cx="5105012" cy="139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15 mol chloridu sodného váží 877,5 g.</a:t>
            </a:r>
          </a:p>
        </p:txBody>
      </p:sp>
    </p:spTree>
    <p:extLst>
      <p:ext uri="{BB962C8B-B14F-4D97-AF65-F5344CB8AC3E}">
        <p14:creationId xmlns:p14="http://schemas.microsoft.com/office/powerpoint/2010/main" val="16863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323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 flipH="1">
            <a:off x="0" y="6438529"/>
            <a:ext cx="4780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E5C243"/>
                </a:solidFill>
              </a:rPr>
              <a:t>12</a:t>
            </a:r>
            <a:endParaRPr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8383EC8-B614-E57E-56B1-E4CCB51363AE}"/>
              </a:ext>
            </a:extLst>
          </p:cNvPr>
          <p:cNvSpPr txBox="1"/>
          <p:nvPr/>
        </p:nvSpPr>
        <p:spPr>
          <a:xfrm>
            <a:off x="1533833" y="540774"/>
            <a:ext cx="827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LÁTKOVÁ KONCENTRACE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FAB2AB9-7CD9-609B-4511-072AB69C94BC}"/>
              </a:ext>
            </a:extLst>
          </p:cNvPr>
          <p:cNvSpPr txBox="1"/>
          <p:nvPr/>
        </p:nvSpPr>
        <p:spPr>
          <a:xfrm>
            <a:off x="8087031" y="386885"/>
            <a:ext cx="362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značka: c</a:t>
            </a:r>
          </a:p>
          <a:p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jednotka: mol/dm</a:t>
            </a:r>
            <a:r>
              <a:rPr lang="cs-CZ" sz="2800" baseline="30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3</a:t>
            </a:r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5851BB9-C553-3873-36BC-C9B381BA5696}"/>
              </a:ext>
            </a:extLst>
          </p:cNvPr>
          <p:cNvSpPr txBox="1"/>
          <p:nvPr/>
        </p:nvSpPr>
        <p:spPr>
          <a:xfrm>
            <a:off x="1992196" y="1187105"/>
            <a:ext cx="5411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molární koncentrace, molarita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33B72C5-C15C-5843-5996-B3EAE20A01DC}"/>
              </a:ext>
            </a:extLst>
          </p:cNvPr>
          <p:cNvSpPr txBox="1"/>
          <p:nvPr/>
        </p:nvSpPr>
        <p:spPr>
          <a:xfrm>
            <a:off x="1723814" y="2095046"/>
            <a:ext cx="5948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= vyjadřuje obsah složky ve směsi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44514365-08A1-3099-B9E5-33BCB44673F4}"/>
                  </a:ext>
                </a:extLst>
              </p:cNvPr>
              <p:cNvSpPr txBox="1"/>
              <p:nvPr/>
            </p:nvSpPr>
            <p:spPr>
              <a:xfrm>
                <a:off x="4778348" y="3399074"/>
                <a:ext cx="2593233" cy="20262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660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cs-CZ" sz="6600" b="0" i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6600" b="0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6600" b="0" i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6600" b="0" i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den>
                      </m:f>
                    </m:oMath>
                  </m:oMathPara>
                </a14:m>
                <a:endParaRPr lang="cs-CZ" sz="66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44514365-08A1-3099-B9E5-33BCB4467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348" y="3399074"/>
                <a:ext cx="2593233" cy="20262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16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323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 flipH="1">
            <a:off x="0" y="6438529"/>
            <a:ext cx="4780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E5C243"/>
                </a:solidFill>
              </a:rPr>
              <a:t>13</a:t>
            </a:r>
            <a:endParaRPr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4074D00-AFA3-9EDC-5AF6-9FD895D0C9CD}"/>
              </a:ext>
            </a:extLst>
          </p:cNvPr>
          <p:cNvSpPr txBox="1"/>
          <p:nvPr/>
        </p:nvSpPr>
        <p:spPr>
          <a:xfrm>
            <a:off x="1044935" y="1347340"/>
            <a:ext cx="10102129" cy="208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Jaká je látková koncentrace chloridu sodného (NaCl), jestliže jsme na přípravu 250 cm</a:t>
            </a:r>
            <a:r>
              <a:rPr lang="cs-CZ" sz="3200" baseline="30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3</a:t>
            </a: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jeho vodného roztoku použili 0,4 molu NaCl?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1C7981F-C936-EFBB-D643-FC3B665CD6B5}"/>
              </a:ext>
            </a:extLst>
          </p:cNvPr>
          <p:cNvSpPr txBox="1"/>
          <p:nvPr/>
        </p:nvSpPr>
        <p:spPr>
          <a:xfrm>
            <a:off x="5414209" y="3890009"/>
            <a:ext cx="5105012" cy="139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Látková koncentrace roztoku je 1,6 mol/dm</a:t>
            </a:r>
            <a:r>
              <a:rPr lang="cs-CZ" sz="3200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</a:t>
            </a:r>
            <a:r>
              <a:rPr lang="cs-CZ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038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323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 flipH="1">
            <a:off x="0" y="6438529"/>
            <a:ext cx="4780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E5C243"/>
                </a:solidFill>
              </a:rPr>
              <a:t>14</a:t>
            </a:r>
            <a:endParaRPr dirty="0"/>
          </a:p>
        </p:txBody>
      </p:sp>
      <p:pic>
        <p:nvPicPr>
          <p:cNvPr id="2" name="Obrázek 1" descr="Odměrný Válec Laboratorní Vybavení - Obrázek zdarma na Pixabay - Pixabay">
            <a:extLst>
              <a:ext uri="{FF2B5EF4-FFF2-40B4-BE49-F238E27FC236}">
                <a16:creationId xmlns:a16="http://schemas.microsoft.com/office/drawing/2014/main" id="{6D1E5F00-8170-5DEB-7B32-9DF0C6053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456" y="812390"/>
            <a:ext cx="2429182" cy="485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Kádinka, Chemie, Prázdný, Sklenice">
            <a:extLst>
              <a:ext uri="{FF2B5EF4-FFF2-40B4-BE49-F238E27FC236}">
                <a16:creationId xmlns:a16="http://schemas.microsoft.com/office/drawing/2014/main" id="{E4819851-9352-E1F0-8532-426CF36F1C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68" y="512085"/>
            <a:ext cx="2246668" cy="2726425"/>
          </a:xfrm>
          <a:prstGeom prst="rect">
            <a:avLst/>
          </a:prstGeom>
          <a:solidFill>
            <a:srgbClr val="4F2270"/>
          </a:solidFill>
          <a:ln>
            <a:noFill/>
          </a:ln>
        </p:spPr>
      </p:pic>
      <p:pic>
        <p:nvPicPr>
          <p:cNvPr id="4" name="Obrázek 3" descr="Kádinka, Chemie, Prázdný, Sklenice">
            <a:extLst>
              <a:ext uri="{FF2B5EF4-FFF2-40B4-BE49-F238E27FC236}">
                <a16:creationId xmlns:a16="http://schemas.microsoft.com/office/drawing/2014/main" id="{C875D48B-4AF3-FA37-D676-8431D2C48D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75" y="512083"/>
            <a:ext cx="2246668" cy="2726425"/>
          </a:xfrm>
          <a:prstGeom prst="rect">
            <a:avLst/>
          </a:prstGeom>
          <a:solidFill>
            <a:srgbClr val="005696"/>
          </a:solidFill>
          <a:ln>
            <a:noFill/>
          </a:ln>
        </p:spPr>
      </p:pic>
      <p:pic>
        <p:nvPicPr>
          <p:cNvPr id="5" name="Obrázek 4" descr="Kádinka, Chemie, Prázdný, Sklenice">
            <a:extLst>
              <a:ext uri="{FF2B5EF4-FFF2-40B4-BE49-F238E27FC236}">
                <a16:creationId xmlns:a16="http://schemas.microsoft.com/office/drawing/2014/main" id="{47B57483-C5FE-A68C-214A-D7C76C3821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82" y="512083"/>
            <a:ext cx="2246668" cy="2726425"/>
          </a:xfrm>
          <a:prstGeom prst="rect">
            <a:avLst/>
          </a:prstGeom>
          <a:solidFill>
            <a:srgbClr val="00823B"/>
          </a:solidFill>
          <a:ln>
            <a:noFill/>
          </a:ln>
        </p:spPr>
      </p:pic>
      <p:pic>
        <p:nvPicPr>
          <p:cNvPr id="6" name="Obrázek 5" descr="Kádinka, Chemie, Prázdný, Sklenice">
            <a:extLst>
              <a:ext uri="{FF2B5EF4-FFF2-40B4-BE49-F238E27FC236}">
                <a16:creationId xmlns:a16="http://schemas.microsoft.com/office/drawing/2014/main" id="{FC7494C1-E325-8859-1130-EFC9DEE3FE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22" y="3712104"/>
            <a:ext cx="2246668" cy="2726425"/>
          </a:xfrm>
          <a:prstGeom prst="rect">
            <a:avLst/>
          </a:prstGeom>
          <a:solidFill>
            <a:srgbClr val="FFFF4B"/>
          </a:solidFill>
          <a:ln>
            <a:noFill/>
          </a:ln>
        </p:spPr>
      </p:pic>
      <p:pic>
        <p:nvPicPr>
          <p:cNvPr id="7" name="Obrázek 6" descr="Kádinka, Chemie, Prázdný, Sklenice">
            <a:extLst>
              <a:ext uri="{FF2B5EF4-FFF2-40B4-BE49-F238E27FC236}">
                <a16:creationId xmlns:a16="http://schemas.microsoft.com/office/drawing/2014/main" id="{4211A86C-E6A4-5CBB-3588-30291A9A4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348" y="3700430"/>
            <a:ext cx="2246668" cy="2726425"/>
          </a:xfrm>
          <a:prstGeom prst="rect">
            <a:avLst/>
          </a:prstGeom>
          <a:solidFill>
            <a:srgbClr val="B80000"/>
          </a:solidFill>
          <a:ln>
            <a:noFill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ACCFDCA-7594-6EE0-C309-B62ED750F322}"/>
              </a:ext>
            </a:extLst>
          </p:cNvPr>
          <p:cNvSpPr txBox="1"/>
          <p:nvPr/>
        </p:nvSpPr>
        <p:spPr>
          <a:xfrm>
            <a:off x="1104898" y="1406013"/>
            <a:ext cx="2228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roztok 1</a:t>
            </a:r>
          </a:p>
          <a:p>
            <a:pPr algn="ctr"/>
            <a:r>
              <a:rPr lang="cs-CZ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43 g glukózy</a:t>
            </a:r>
          </a:p>
          <a:p>
            <a:pPr algn="ctr"/>
            <a:r>
              <a:rPr lang="cs-CZ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50 ml vody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F2ACB00-2D98-E5D4-E21C-15C395A9069D}"/>
              </a:ext>
            </a:extLst>
          </p:cNvPr>
          <p:cNvSpPr txBox="1"/>
          <p:nvPr/>
        </p:nvSpPr>
        <p:spPr>
          <a:xfrm>
            <a:off x="3976075" y="1358730"/>
            <a:ext cx="2228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roztok 2</a:t>
            </a:r>
          </a:p>
          <a:p>
            <a:pPr algn="ctr"/>
            <a:r>
              <a:rPr lang="cs-CZ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34 g glukózy</a:t>
            </a:r>
          </a:p>
          <a:p>
            <a:pPr algn="ctr"/>
            <a:r>
              <a:rPr lang="cs-CZ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50 ml vody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6E00EFB-01E4-9056-003B-65FFD6A36115}"/>
              </a:ext>
            </a:extLst>
          </p:cNvPr>
          <p:cNvSpPr txBox="1"/>
          <p:nvPr/>
        </p:nvSpPr>
        <p:spPr>
          <a:xfrm>
            <a:off x="6847252" y="1358729"/>
            <a:ext cx="2228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roztok 3</a:t>
            </a:r>
          </a:p>
          <a:p>
            <a:pPr algn="ctr"/>
            <a:r>
              <a:rPr lang="cs-CZ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23 g glukózy</a:t>
            </a:r>
          </a:p>
          <a:p>
            <a:pPr algn="ctr"/>
            <a:r>
              <a:rPr lang="cs-CZ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50 ml vody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E97FD35-1B6C-1036-4720-6C4F7177C37D}"/>
              </a:ext>
            </a:extLst>
          </p:cNvPr>
          <p:cNvSpPr txBox="1"/>
          <p:nvPr/>
        </p:nvSpPr>
        <p:spPr>
          <a:xfrm>
            <a:off x="2593250" y="4567084"/>
            <a:ext cx="2228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roztok 4</a:t>
            </a:r>
          </a:p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13 g glukózy</a:t>
            </a:r>
          </a:p>
          <a:p>
            <a:pPr algn="ctr"/>
            <a:r>
              <a:rPr lang="cs-CZ" sz="2400" b="1" dirty="0">
                <a:solidFill>
                  <a:schemeClr val="accent2">
                    <a:lumMod val="50000"/>
                  </a:schemeClr>
                </a:solidFill>
              </a:rPr>
              <a:t>50 ml vody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FA616ED-D133-0324-8E90-0A92CAD433D0}"/>
              </a:ext>
            </a:extLst>
          </p:cNvPr>
          <p:cNvSpPr txBox="1"/>
          <p:nvPr/>
        </p:nvSpPr>
        <p:spPr>
          <a:xfrm>
            <a:off x="5781678" y="4463477"/>
            <a:ext cx="2228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roztok 5</a:t>
            </a:r>
          </a:p>
          <a:p>
            <a:pPr algn="ctr"/>
            <a:r>
              <a:rPr lang="cs-CZ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 g glukózy</a:t>
            </a:r>
          </a:p>
          <a:p>
            <a:pPr algn="ctr"/>
            <a:r>
              <a:rPr lang="cs-CZ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50 ml vody</a:t>
            </a:r>
          </a:p>
        </p:txBody>
      </p:sp>
    </p:spTree>
    <p:extLst>
      <p:ext uri="{BB962C8B-B14F-4D97-AF65-F5344CB8AC3E}">
        <p14:creationId xmlns:p14="http://schemas.microsoft.com/office/powerpoint/2010/main" val="1776058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323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 flipH="1">
            <a:off x="0" y="6438529"/>
            <a:ext cx="4780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E5C243"/>
                </a:solidFill>
              </a:rPr>
              <a:t>15</a:t>
            </a:r>
            <a:endParaRPr dirty="0"/>
          </a:p>
        </p:txBody>
      </p:sp>
      <p:pic>
        <p:nvPicPr>
          <p:cNvPr id="2" name="Obrázek 1" descr="Odměrný Válec Laboratorní Vybavení - Obrázek zdarma na Pixabay - Pixabay">
            <a:extLst>
              <a:ext uri="{FF2B5EF4-FFF2-40B4-BE49-F238E27FC236}">
                <a16:creationId xmlns:a16="http://schemas.microsoft.com/office/drawing/2014/main" id="{6D1E5F00-8170-5DEB-7B32-9DF0C6053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456" y="812390"/>
            <a:ext cx="2429182" cy="485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Kádinka, Chemie, Prázdný, Sklenice">
            <a:extLst>
              <a:ext uri="{FF2B5EF4-FFF2-40B4-BE49-F238E27FC236}">
                <a16:creationId xmlns:a16="http://schemas.microsoft.com/office/drawing/2014/main" id="{E4819851-9352-E1F0-8532-426CF36F1C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68" y="512085"/>
            <a:ext cx="2246668" cy="272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ACCFDCA-7594-6EE0-C309-B62ED750F322}"/>
              </a:ext>
            </a:extLst>
          </p:cNvPr>
          <p:cNvSpPr txBox="1"/>
          <p:nvPr/>
        </p:nvSpPr>
        <p:spPr>
          <a:xfrm>
            <a:off x="1104898" y="1406013"/>
            <a:ext cx="2228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roztok 1</a:t>
            </a:r>
          </a:p>
          <a:p>
            <a:pPr algn="ctr"/>
            <a:r>
              <a:rPr lang="cs-CZ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43 g glukózy</a:t>
            </a:r>
          </a:p>
          <a:p>
            <a:pPr algn="ctr"/>
            <a:r>
              <a:rPr lang="cs-CZ" sz="2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50 ml vody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2549541-4155-C6C1-77C6-F027B01004FE}"/>
              </a:ext>
            </a:extLst>
          </p:cNvPr>
          <p:cNvSpPr txBox="1"/>
          <p:nvPr/>
        </p:nvSpPr>
        <p:spPr>
          <a:xfrm>
            <a:off x="3717823" y="1450899"/>
            <a:ext cx="6076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Jakou má koncentraci roztok 1?</a:t>
            </a:r>
          </a:p>
          <a:p>
            <a:r>
              <a:rPr lang="cs-CZ" sz="3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M(glukóza) = 180,2 g/mol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BAC9BA6-4C19-8C65-4AE9-FA8C4362D601}"/>
              </a:ext>
            </a:extLst>
          </p:cNvPr>
          <p:cNvSpPr txBox="1"/>
          <p:nvPr/>
        </p:nvSpPr>
        <p:spPr>
          <a:xfrm>
            <a:off x="4689146" y="3359067"/>
            <a:ext cx="5105012" cy="139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Látková koncentrace roztoku 1 je 4,77 mol/dm</a:t>
            </a:r>
            <a:r>
              <a:rPr lang="cs-CZ" sz="3200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</a:t>
            </a:r>
            <a:r>
              <a:rPr lang="cs-CZ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246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323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 flipH="1">
            <a:off x="0" y="6438529"/>
            <a:ext cx="4780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E5C243"/>
                </a:solidFill>
              </a:rPr>
              <a:t>16</a:t>
            </a:r>
            <a:endParaRPr dirty="0"/>
          </a:p>
        </p:txBody>
      </p:sp>
      <p:pic>
        <p:nvPicPr>
          <p:cNvPr id="2" name="Obrázek 1" descr="Odměrný Válec Laboratorní Vybavení - Obrázek zdarma na Pixabay - Pixabay">
            <a:extLst>
              <a:ext uri="{FF2B5EF4-FFF2-40B4-BE49-F238E27FC236}">
                <a16:creationId xmlns:a16="http://schemas.microsoft.com/office/drawing/2014/main" id="{6D1E5F00-8170-5DEB-7B32-9DF0C6053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456" y="812390"/>
            <a:ext cx="2429182" cy="485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Kádinka, Chemie, Prázdný, Sklenice">
            <a:extLst>
              <a:ext uri="{FF2B5EF4-FFF2-40B4-BE49-F238E27FC236}">
                <a16:creationId xmlns:a16="http://schemas.microsoft.com/office/drawing/2014/main" id="{E4819851-9352-E1F0-8532-426CF36F1C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68" y="512085"/>
            <a:ext cx="2246668" cy="272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Kádinka, Chemie, Prázdný, Sklenice">
            <a:extLst>
              <a:ext uri="{FF2B5EF4-FFF2-40B4-BE49-F238E27FC236}">
                <a16:creationId xmlns:a16="http://schemas.microsoft.com/office/drawing/2014/main" id="{C875D48B-4AF3-FA37-D676-8431D2C48D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75" y="512083"/>
            <a:ext cx="2246668" cy="272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Kádinka, Chemie, Prázdný, Sklenice">
            <a:extLst>
              <a:ext uri="{FF2B5EF4-FFF2-40B4-BE49-F238E27FC236}">
                <a16:creationId xmlns:a16="http://schemas.microsoft.com/office/drawing/2014/main" id="{47B57483-C5FE-A68C-214A-D7C76C3821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82" y="512083"/>
            <a:ext cx="2246668" cy="272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Kádinka, Chemie, Prázdný, Sklenice">
            <a:extLst>
              <a:ext uri="{FF2B5EF4-FFF2-40B4-BE49-F238E27FC236}">
                <a16:creationId xmlns:a16="http://schemas.microsoft.com/office/drawing/2014/main" id="{FC7494C1-E325-8859-1130-EFC9DEE3FE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22" y="3712104"/>
            <a:ext cx="2246668" cy="272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Kádinka, Chemie, Prázdný, Sklenice">
            <a:extLst>
              <a:ext uri="{FF2B5EF4-FFF2-40B4-BE49-F238E27FC236}">
                <a16:creationId xmlns:a16="http://schemas.microsoft.com/office/drawing/2014/main" id="{4211A86C-E6A4-5CBB-3588-30291A9A4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348" y="3700430"/>
            <a:ext cx="2246668" cy="272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ACCFDCA-7594-6EE0-C309-B62ED750F322}"/>
              </a:ext>
            </a:extLst>
          </p:cNvPr>
          <p:cNvSpPr txBox="1"/>
          <p:nvPr/>
        </p:nvSpPr>
        <p:spPr>
          <a:xfrm>
            <a:off x="1104898" y="1406013"/>
            <a:ext cx="2228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roztok 1</a:t>
            </a:r>
          </a:p>
          <a:p>
            <a:pPr algn="ctr"/>
            <a:r>
              <a:rPr lang="cs-CZ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43 g glukózy</a:t>
            </a:r>
          </a:p>
          <a:p>
            <a:pPr algn="ctr"/>
            <a:r>
              <a:rPr lang="cs-CZ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50 ml vody</a:t>
            </a:r>
          </a:p>
          <a:p>
            <a:pPr algn="ctr"/>
            <a:r>
              <a:rPr 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 = 4,77 M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F2ACB00-2D98-E5D4-E21C-15C395A9069D}"/>
              </a:ext>
            </a:extLst>
          </p:cNvPr>
          <p:cNvSpPr txBox="1"/>
          <p:nvPr/>
        </p:nvSpPr>
        <p:spPr>
          <a:xfrm>
            <a:off x="3976075" y="1358730"/>
            <a:ext cx="2228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roztok 2</a:t>
            </a:r>
          </a:p>
          <a:p>
            <a:pPr algn="ctr"/>
            <a:r>
              <a:rPr lang="cs-CZ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34 g glukózy</a:t>
            </a:r>
          </a:p>
          <a:p>
            <a:pPr algn="ctr"/>
            <a:r>
              <a:rPr lang="cs-CZ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50 ml vody</a:t>
            </a:r>
          </a:p>
          <a:p>
            <a:pPr algn="ctr"/>
            <a:r>
              <a:rPr 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 = 3,77 M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6E00EFB-01E4-9056-003B-65FFD6A36115}"/>
              </a:ext>
            </a:extLst>
          </p:cNvPr>
          <p:cNvSpPr txBox="1"/>
          <p:nvPr/>
        </p:nvSpPr>
        <p:spPr>
          <a:xfrm>
            <a:off x="6847252" y="1358729"/>
            <a:ext cx="2228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roztok 3</a:t>
            </a:r>
          </a:p>
          <a:p>
            <a:pPr algn="ctr"/>
            <a:r>
              <a:rPr lang="cs-CZ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23 g glukózy</a:t>
            </a:r>
          </a:p>
          <a:p>
            <a:pPr algn="ctr"/>
            <a:r>
              <a:rPr lang="cs-CZ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50 ml vody</a:t>
            </a:r>
          </a:p>
          <a:p>
            <a:pPr algn="ctr"/>
            <a:r>
              <a:rPr 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 = 2,55 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E97FD35-1B6C-1036-4720-6C4F7177C37D}"/>
              </a:ext>
            </a:extLst>
          </p:cNvPr>
          <p:cNvSpPr txBox="1"/>
          <p:nvPr/>
        </p:nvSpPr>
        <p:spPr>
          <a:xfrm>
            <a:off x="2593250" y="4567084"/>
            <a:ext cx="2228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roztok 4</a:t>
            </a:r>
          </a:p>
          <a:p>
            <a:pPr algn="ctr"/>
            <a:r>
              <a:rPr lang="cs-CZ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13 g glukózy</a:t>
            </a:r>
          </a:p>
          <a:p>
            <a:pPr algn="ctr"/>
            <a:r>
              <a:rPr lang="cs-CZ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50 ml vody</a:t>
            </a:r>
          </a:p>
          <a:p>
            <a:pPr algn="ctr"/>
            <a:r>
              <a:rPr 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 = 1,44 M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FA616ED-D133-0324-8E90-0A92CAD433D0}"/>
              </a:ext>
            </a:extLst>
          </p:cNvPr>
          <p:cNvSpPr txBox="1"/>
          <p:nvPr/>
        </p:nvSpPr>
        <p:spPr>
          <a:xfrm>
            <a:off x="5781678" y="4463477"/>
            <a:ext cx="2228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roztok 5</a:t>
            </a:r>
          </a:p>
          <a:p>
            <a:pPr algn="ctr"/>
            <a:r>
              <a:rPr lang="cs-CZ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 g glukózy</a:t>
            </a:r>
          </a:p>
          <a:p>
            <a:pPr algn="ctr"/>
            <a:r>
              <a:rPr lang="cs-CZ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50 ml vody</a:t>
            </a:r>
          </a:p>
          <a:p>
            <a:pPr algn="ctr"/>
            <a:r>
              <a:rPr lang="cs-CZ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 = 0 M</a:t>
            </a:r>
          </a:p>
        </p:txBody>
      </p:sp>
    </p:spTree>
    <p:extLst>
      <p:ext uri="{BB962C8B-B14F-4D97-AF65-F5344CB8AC3E}">
        <p14:creationId xmlns:p14="http://schemas.microsoft.com/office/powerpoint/2010/main" val="377148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323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 flipH="1">
            <a:off x="0" y="6438529"/>
            <a:ext cx="4780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E5C243"/>
                </a:solidFill>
              </a:rPr>
              <a:t>17</a:t>
            </a:r>
            <a:endParaRPr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4074D00-AFA3-9EDC-5AF6-9FD895D0C9CD}"/>
              </a:ext>
            </a:extLst>
          </p:cNvPr>
          <p:cNvSpPr txBox="1"/>
          <p:nvPr/>
        </p:nvSpPr>
        <p:spPr>
          <a:xfrm>
            <a:off x="1031093" y="1511581"/>
            <a:ext cx="10487140" cy="139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Jaké je látkové množství hydroxidu draselného (KOH) ve</a:t>
            </a:r>
          </a:p>
          <a:p>
            <a:pPr>
              <a:lnSpc>
                <a:spcPct val="140000"/>
              </a:lnSpc>
            </a:pP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 dm</a:t>
            </a:r>
            <a:r>
              <a:rPr lang="cs-CZ" sz="3200" baseline="30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3</a:t>
            </a: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jeho vodného roztoku o koncentraci 0,3 mol/dm</a:t>
            </a:r>
            <a:r>
              <a:rPr lang="cs-CZ" sz="3200" baseline="30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3</a:t>
            </a: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1C7981F-C936-EFBB-D643-FC3B665CD6B5}"/>
              </a:ext>
            </a:extLst>
          </p:cNvPr>
          <p:cNvSpPr txBox="1"/>
          <p:nvPr/>
        </p:nvSpPr>
        <p:spPr>
          <a:xfrm>
            <a:off x="5414209" y="3890009"/>
            <a:ext cx="5105012" cy="139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Látkové množství roztoku je 0,6 mol.</a:t>
            </a:r>
          </a:p>
        </p:txBody>
      </p:sp>
    </p:spTree>
    <p:extLst>
      <p:ext uri="{BB962C8B-B14F-4D97-AF65-F5344CB8AC3E}">
        <p14:creationId xmlns:p14="http://schemas.microsoft.com/office/powerpoint/2010/main" val="173115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323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 flipH="1">
            <a:off x="0" y="6438529"/>
            <a:ext cx="4780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E5C243"/>
                </a:solidFill>
              </a:rPr>
              <a:t>18</a:t>
            </a:r>
            <a:endParaRPr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4074D00-AFA3-9EDC-5AF6-9FD895D0C9CD}"/>
              </a:ext>
            </a:extLst>
          </p:cNvPr>
          <p:cNvSpPr txBox="1"/>
          <p:nvPr/>
        </p:nvSpPr>
        <p:spPr>
          <a:xfrm>
            <a:off x="1031092" y="1511581"/>
            <a:ext cx="10086087" cy="208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Jaká je objem vodného roztoku kyanidu draselného (KCN) o koncentraci 0,5 mol/dm</a:t>
            </a:r>
            <a:r>
              <a:rPr lang="cs-CZ" sz="3200" baseline="30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3</a:t>
            </a: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na jehož přípravu bylo použito 12,5 molu KCN?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1C7981F-C936-EFBB-D643-FC3B665CD6B5}"/>
              </a:ext>
            </a:extLst>
          </p:cNvPr>
          <p:cNvSpPr txBox="1"/>
          <p:nvPr/>
        </p:nvSpPr>
        <p:spPr>
          <a:xfrm>
            <a:off x="6096000" y="3954178"/>
            <a:ext cx="4275223" cy="139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Objem tohoto roztoku je 25 dm</a:t>
            </a:r>
            <a:r>
              <a:rPr lang="cs-CZ" sz="3200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</a:t>
            </a:r>
            <a:r>
              <a:rPr lang="cs-CZ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972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323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 flipH="1">
            <a:off x="0" y="6438529"/>
            <a:ext cx="4780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E5C243"/>
                </a:solidFill>
              </a:rPr>
              <a:t>19</a:t>
            </a:r>
            <a:endParaRPr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4074D00-AFA3-9EDC-5AF6-9FD895D0C9CD}"/>
              </a:ext>
            </a:extLst>
          </p:cNvPr>
          <p:cNvSpPr txBox="1"/>
          <p:nvPr/>
        </p:nvSpPr>
        <p:spPr>
          <a:xfrm>
            <a:off x="1031092" y="1511581"/>
            <a:ext cx="10086087" cy="139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Jaká je látková koncentrace roztoku, pro jehož namíchání jsme použili 100 g NaCl a 500 ml vody?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1C7981F-C936-EFBB-D643-FC3B665CD6B5}"/>
              </a:ext>
            </a:extLst>
          </p:cNvPr>
          <p:cNvSpPr txBox="1"/>
          <p:nvPr/>
        </p:nvSpPr>
        <p:spPr>
          <a:xfrm>
            <a:off x="6096000" y="3954178"/>
            <a:ext cx="4275223" cy="1392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Připravili jsem 3,4M vodný roztok NaCl.</a:t>
            </a:r>
          </a:p>
        </p:txBody>
      </p:sp>
    </p:spTree>
    <p:extLst>
      <p:ext uri="{BB962C8B-B14F-4D97-AF65-F5344CB8AC3E}">
        <p14:creationId xmlns:p14="http://schemas.microsoft.com/office/powerpoint/2010/main" val="9628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323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 flipH="1">
            <a:off x="0" y="6438529"/>
            <a:ext cx="4780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E5C243"/>
                </a:solidFill>
              </a:rPr>
              <a:t>2</a:t>
            </a:r>
            <a:endParaRPr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6F5E785-ABA1-8AA8-015E-2FFD2BCD4E1F}"/>
              </a:ext>
            </a:extLst>
          </p:cNvPr>
          <p:cNvSpPr txBox="1"/>
          <p:nvPr/>
        </p:nvSpPr>
        <p:spPr>
          <a:xfrm>
            <a:off x="2192593" y="634010"/>
            <a:ext cx="2094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ATOM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16FFFBE-7985-2A09-7E54-BD8C11AB2B4D}"/>
              </a:ext>
            </a:extLst>
          </p:cNvPr>
          <p:cNvSpPr txBox="1"/>
          <p:nvPr/>
        </p:nvSpPr>
        <p:spPr>
          <a:xfrm>
            <a:off x="1032386" y="1356852"/>
            <a:ext cx="4414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je základní stavební jednotka chemické látky.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53F370F-0CDF-F7E7-88A0-0B5923E41DA4}"/>
              </a:ext>
            </a:extLst>
          </p:cNvPr>
          <p:cNvSpPr txBox="1"/>
          <p:nvPr/>
        </p:nvSpPr>
        <p:spPr>
          <a:xfrm>
            <a:off x="7167716" y="634010"/>
            <a:ext cx="3775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MOLEKULA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73CC00C-30D4-468B-E399-D6755344A391}"/>
              </a:ext>
            </a:extLst>
          </p:cNvPr>
          <p:cNvSpPr txBox="1"/>
          <p:nvPr/>
        </p:nvSpPr>
        <p:spPr>
          <a:xfrm>
            <a:off x="6744930" y="1465007"/>
            <a:ext cx="441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je složena z více atomů.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A62F932-96C3-E3D2-27DB-C5F0B50A19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13" t="8383"/>
          <a:stretch/>
        </p:blipFill>
        <p:spPr>
          <a:xfrm>
            <a:off x="1504334" y="2684743"/>
            <a:ext cx="3470788" cy="2947864"/>
          </a:xfrm>
          <a:prstGeom prst="rect">
            <a:avLst/>
          </a:prstGeom>
        </p:spPr>
      </p:pic>
      <p:pic>
        <p:nvPicPr>
          <p:cNvPr id="14" name="Obrázek 13" descr="Obsah obrázku Barevnost, srdce, kruh&#10;&#10;Popis byl vytvořen automaticky">
            <a:extLst>
              <a:ext uri="{FF2B5EF4-FFF2-40B4-BE49-F238E27FC236}">
                <a16:creationId xmlns:a16="http://schemas.microsoft.com/office/drawing/2014/main" id="{5193933C-3BF1-642B-9510-60E5079E1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353" y="3057327"/>
            <a:ext cx="5315837" cy="2202695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08371058-10AE-AA3F-08D6-0DBBD2DCB1B4}"/>
              </a:ext>
            </a:extLst>
          </p:cNvPr>
          <p:cNvSpPr txBox="1"/>
          <p:nvPr/>
        </p:nvSpPr>
        <p:spPr>
          <a:xfrm>
            <a:off x="1574122" y="5227295"/>
            <a:ext cx="1469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tx1"/>
                </a:solidFill>
              </a:rPr>
              <a:t>N – dusík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8582DA31-D44B-E711-C179-722B8479E9A8}"/>
              </a:ext>
            </a:extLst>
          </p:cNvPr>
          <p:cNvSpPr txBox="1"/>
          <p:nvPr/>
        </p:nvSpPr>
        <p:spPr>
          <a:xfrm>
            <a:off x="3477627" y="2688066"/>
            <a:ext cx="156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tx1"/>
                </a:solidFill>
              </a:rPr>
              <a:t>C – uhlík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0EA3F82-95CB-49BA-9183-B00FC33473D7}"/>
              </a:ext>
            </a:extLst>
          </p:cNvPr>
          <p:cNvSpPr txBox="1"/>
          <p:nvPr/>
        </p:nvSpPr>
        <p:spPr>
          <a:xfrm>
            <a:off x="3477627" y="5234539"/>
            <a:ext cx="19696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tx1"/>
                </a:solidFill>
              </a:rPr>
              <a:t>O – kyslík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2E57ACF-93E2-5F8A-A216-E745932BA74A}"/>
              </a:ext>
            </a:extLst>
          </p:cNvPr>
          <p:cNvSpPr txBox="1"/>
          <p:nvPr/>
        </p:nvSpPr>
        <p:spPr>
          <a:xfrm>
            <a:off x="1574122" y="2684743"/>
            <a:ext cx="156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tx1"/>
                </a:solidFill>
              </a:rPr>
              <a:t>H – vodík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2C35E78-5636-70E5-BF72-48B383C87C3C}"/>
              </a:ext>
            </a:extLst>
          </p:cNvPr>
          <p:cNvSpPr txBox="1"/>
          <p:nvPr/>
        </p:nvSpPr>
        <p:spPr>
          <a:xfrm>
            <a:off x="6744930" y="4365521"/>
            <a:ext cx="4916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tx1"/>
                </a:solidFill>
              </a:rPr>
              <a:t>N</a:t>
            </a:r>
            <a:r>
              <a:rPr lang="cs-CZ" sz="22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31FF81F-A7B2-ACE9-5722-EFA1B5D16BAC}"/>
              </a:ext>
            </a:extLst>
          </p:cNvPr>
          <p:cNvSpPr txBox="1"/>
          <p:nvPr/>
        </p:nvSpPr>
        <p:spPr>
          <a:xfrm>
            <a:off x="8516446" y="4796408"/>
            <a:ext cx="4916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tx1"/>
                </a:solidFill>
              </a:rPr>
              <a:t>H</a:t>
            </a:r>
            <a:r>
              <a:rPr lang="cs-CZ" sz="22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352CE02-A402-0FD5-6DA8-38D5EF89097C}"/>
              </a:ext>
            </a:extLst>
          </p:cNvPr>
          <p:cNvSpPr txBox="1"/>
          <p:nvPr/>
        </p:nvSpPr>
        <p:spPr>
          <a:xfrm>
            <a:off x="9055510" y="3030792"/>
            <a:ext cx="943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tx1"/>
                </a:solidFill>
              </a:rPr>
              <a:t>H</a:t>
            </a:r>
            <a:r>
              <a:rPr lang="cs-CZ" sz="2200" baseline="-25000" dirty="0">
                <a:solidFill>
                  <a:schemeClr val="tx1"/>
                </a:solidFill>
              </a:rPr>
              <a:t>2</a:t>
            </a:r>
            <a:r>
              <a:rPr lang="cs-CZ" sz="2200" dirty="0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E05256B-FB59-3A1D-6C39-3EFB1463B54F}"/>
              </a:ext>
            </a:extLst>
          </p:cNvPr>
          <p:cNvSpPr txBox="1"/>
          <p:nvPr/>
        </p:nvSpPr>
        <p:spPr>
          <a:xfrm>
            <a:off x="10779841" y="3556220"/>
            <a:ext cx="943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tx1"/>
                </a:solidFill>
              </a:rPr>
              <a:t>CO</a:t>
            </a:r>
            <a:r>
              <a:rPr lang="cs-CZ" sz="2200" baseline="-250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9947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323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 flipH="1">
            <a:off x="0" y="6438529"/>
            <a:ext cx="4780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E5C243"/>
                </a:solidFill>
              </a:rPr>
              <a:t>20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958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323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 flipH="1">
            <a:off x="0" y="6438529"/>
            <a:ext cx="4780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E5C243"/>
                </a:solidFill>
              </a:rPr>
              <a:t>3</a:t>
            </a:r>
            <a:endParaRPr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FAEFEB8-F65C-B4A2-9FF3-4511FA9E2A46}"/>
              </a:ext>
            </a:extLst>
          </p:cNvPr>
          <p:cNvSpPr txBox="1"/>
          <p:nvPr/>
        </p:nvSpPr>
        <p:spPr>
          <a:xfrm>
            <a:off x="2828002" y="555352"/>
            <a:ext cx="6535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LÁTKOVÉ MNOŽSTVÍ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125699F-E573-5B1B-963C-1730907D8AA4}"/>
              </a:ext>
            </a:extLst>
          </p:cNvPr>
          <p:cNvSpPr txBox="1"/>
          <p:nvPr/>
        </p:nvSpPr>
        <p:spPr>
          <a:xfrm>
            <a:off x="3618271" y="1474838"/>
            <a:ext cx="800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značka: n		jednotka: mol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0AB0611-DB98-0FB0-BBCB-749A4FDC9D0E}"/>
              </a:ext>
            </a:extLst>
          </p:cNvPr>
          <p:cNvSpPr txBox="1"/>
          <p:nvPr/>
        </p:nvSpPr>
        <p:spPr>
          <a:xfrm>
            <a:off x="1916064" y="2288458"/>
            <a:ext cx="134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pár bot</a:t>
            </a:r>
          </a:p>
        </p:txBody>
      </p:sp>
      <p:pic>
        <p:nvPicPr>
          <p:cNvPr id="10" name="Grafický objekt 9" descr="Pár Sneakers">
            <a:extLst>
              <a:ext uri="{FF2B5EF4-FFF2-40B4-BE49-F238E27FC236}">
                <a16:creationId xmlns:a16="http://schemas.microsoft.com/office/drawing/2014/main" id="{34BD4D24-D5A9-786E-1540-2A3581FA0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0290" y="2636204"/>
            <a:ext cx="2622755" cy="262275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4C478C1-F003-3241-E1BF-084AAEF15C14}"/>
              </a:ext>
            </a:extLst>
          </p:cNvPr>
          <p:cNvSpPr txBox="1"/>
          <p:nvPr/>
        </p:nvSpPr>
        <p:spPr>
          <a:xfrm>
            <a:off x="5137354" y="2286170"/>
            <a:ext cx="191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tucet vajec</a:t>
            </a:r>
          </a:p>
        </p:txBody>
      </p:sp>
      <p:pic>
        <p:nvPicPr>
          <p:cNvPr id="13" name="Obrázek 12" descr="Desítky vajec">
            <a:extLst>
              <a:ext uri="{FF2B5EF4-FFF2-40B4-BE49-F238E27FC236}">
                <a16:creationId xmlns:a16="http://schemas.microsoft.com/office/drawing/2014/main" id="{50EA33E0-1874-874F-2F7A-C733A58F3D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40" r="12498"/>
          <a:stretch/>
        </p:blipFill>
        <p:spPr>
          <a:xfrm>
            <a:off x="5025202" y="2876558"/>
            <a:ext cx="2009776" cy="18579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48B2F6DE-5F53-0EF7-0135-576CEC332E5F}"/>
              </a:ext>
            </a:extLst>
          </p:cNvPr>
          <p:cNvSpPr txBox="1"/>
          <p:nvPr/>
        </p:nvSpPr>
        <p:spPr>
          <a:xfrm>
            <a:off x="9148299" y="2280818"/>
            <a:ext cx="134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mol soli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38A8A42-8817-A55D-5B38-58913BBFE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9"/>
          <a:stretch/>
        </p:blipFill>
        <p:spPr bwMode="auto">
          <a:xfrm>
            <a:off x="8729048" y="2811307"/>
            <a:ext cx="2009775" cy="185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43D14EC6-052D-82BB-7525-48CF95B3076F}"/>
              </a:ext>
            </a:extLst>
          </p:cNvPr>
          <p:cNvSpPr txBox="1"/>
          <p:nvPr/>
        </p:nvSpPr>
        <p:spPr>
          <a:xfrm>
            <a:off x="1866365" y="4791869"/>
            <a:ext cx="1343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 boty, „věci“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6A251C00-BBDE-F20C-B992-B19F34249BD4}"/>
              </a:ext>
            </a:extLst>
          </p:cNvPr>
          <p:cNvSpPr txBox="1"/>
          <p:nvPr/>
        </p:nvSpPr>
        <p:spPr>
          <a:xfrm>
            <a:off x="5071445" y="4843460"/>
            <a:ext cx="1917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12 vajec,</a:t>
            </a:r>
          </a:p>
          <a:p>
            <a:pPr algn="ctr"/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„věcí“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B305A12-D180-6DC5-21CE-50BFE9E5CEFD}"/>
              </a:ext>
            </a:extLst>
          </p:cNvPr>
          <p:cNvSpPr txBox="1"/>
          <p:nvPr/>
        </p:nvSpPr>
        <p:spPr>
          <a:xfrm>
            <a:off x="8413951" y="4791870"/>
            <a:ext cx="2812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602 </a:t>
            </a:r>
            <a:r>
              <a:rPr lang="cs-CZ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triliard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částic,</a:t>
            </a:r>
          </a:p>
          <a:p>
            <a:pPr algn="ctr"/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„věcí“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722B021-EC48-8160-D4F6-0B7946CDC545}"/>
              </a:ext>
            </a:extLst>
          </p:cNvPr>
          <p:cNvSpPr txBox="1"/>
          <p:nvPr/>
        </p:nvSpPr>
        <p:spPr>
          <a:xfrm>
            <a:off x="6988734" y="5731869"/>
            <a:ext cx="5163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602 200 000 000 000 000 000 000 </a:t>
            </a:r>
          </a:p>
        </p:txBody>
      </p:sp>
    </p:spTree>
    <p:extLst>
      <p:ext uri="{BB962C8B-B14F-4D97-AF65-F5344CB8AC3E}">
        <p14:creationId xmlns:p14="http://schemas.microsoft.com/office/powerpoint/2010/main" val="9767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/>
      <p:bldP spid="14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323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 flipH="1">
            <a:off x="0" y="6438529"/>
            <a:ext cx="4780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E5C243"/>
                </a:solidFill>
              </a:rPr>
              <a:t>4</a:t>
            </a:r>
            <a:endParaRPr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FAEFEB8-F65C-B4A2-9FF3-4511FA9E2A46}"/>
              </a:ext>
            </a:extLst>
          </p:cNvPr>
          <p:cNvSpPr txBox="1"/>
          <p:nvPr/>
        </p:nvSpPr>
        <p:spPr>
          <a:xfrm>
            <a:off x="2828002" y="555352"/>
            <a:ext cx="6535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LÁTKOVÉ MNOŽSTVÍ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125699F-E573-5B1B-963C-1730907D8AA4}"/>
              </a:ext>
            </a:extLst>
          </p:cNvPr>
          <p:cNvSpPr txBox="1"/>
          <p:nvPr/>
        </p:nvSpPr>
        <p:spPr>
          <a:xfrm>
            <a:off x="3618271" y="1474838"/>
            <a:ext cx="800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značka: n		jednotka: mol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AA0B8F4-525F-D73D-7C2A-6D8E2A81C4BF}"/>
              </a:ext>
            </a:extLst>
          </p:cNvPr>
          <p:cNvSpPr txBox="1"/>
          <p:nvPr/>
        </p:nvSpPr>
        <p:spPr>
          <a:xfrm>
            <a:off x="4036142" y="1901844"/>
            <a:ext cx="43114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= vyjadřuje počet částic</a:t>
            </a:r>
          </a:p>
          <a:p>
            <a:pPr algn="ctr"/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 mol = 6,022·10</a:t>
            </a:r>
            <a:r>
              <a:rPr lang="cs-CZ" sz="2800" baseline="30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23 </a:t>
            </a:r>
            <a:r>
              <a:rPr lang="cs-CZ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částic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BA2110A-0620-1B31-01F5-A4BC221FBD44}"/>
              </a:ext>
            </a:extLst>
          </p:cNvPr>
          <p:cNvSpPr txBox="1"/>
          <p:nvPr/>
        </p:nvSpPr>
        <p:spPr>
          <a:xfrm>
            <a:off x="1184790" y="3220648"/>
            <a:ext cx="4311445" cy="3278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5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 mol soli =</a:t>
            </a:r>
          </a:p>
          <a:p>
            <a:pPr algn="r">
              <a:lnSpc>
                <a:spcPct val="125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 mol cukru =</a:t>
            </a:r>
          </a:p>
          <a:p>
            <a:pPr algn="r">
              <a:lnSpc>
                <a:spcPct val="125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 mol vody =</a:t>
            </a:r>
          </a:p>
          <a:p>
            <a:pPr algn="r">
              <a:lnSpc>
                <a:spcPct val="125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 mol jedlé sody =</a:t>
            </a:r>
          </a:p>
          <a:p>
            <a:pPr algn="r">
              <a:lnSpc>
                <a:spcPct val="125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 mol kyseliny citronové =</a:t>
            </a:r>
          </a:p>
          <a:p>
            <a:pPr algn="r">
              <a:lnSpc>
                <a:spcPct val="125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 mol bot =</a:t>
            </a:r>
          </a:p>
          <a:p>
            <a:pPr algn="r">
              <a:lnSpc>
                <a:spcPct val="125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 mol vajec =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78DB7A2-5A50-6A0B-4C6E-01B145EF811A}"/>
              </a:ext>
            </a:extLst>
          </p:cNvPr>
          <p:cNvSpPr txBox="1"/>
          <p:nvPr/>
        </p:nvSpPr>
        <p:spPr>
          <a:xfrm>
            <a:off x="5530645" y="3220648"/>
            <a:ext cx="609600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6,022·10</a:t>
            </a:r>
            <a:r>
              <a:rPr lang="cs-CZ" sz="2400" baseline="30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23 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částic soli</a:t>
            </a:r>
          </a:p>
          <a:p>
            <a:pPr>
              <a:lnSpc>
                <a:spcPct val="125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6,022·10</a:t>
            </a:r>
            <a:r>
              <a:rPr lang="cs-CZ" sz="2400" baseline="30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23 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částic cukru</a:t>
            </a:r>
          </a:p>
          <a:p>
            <a:pPr>
              <a:lnSpc>
                <a:spcPct val="125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6,022·10</a:t>
            </a:r>
            <a:r>
              <a:rPr lang="cs-CZ" sz="2400" baseline="30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23 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částic vody</a:t>
            </a:r>
          </a:p>
          <a:p>
            <a:pPr>
              <a:lnSpc>
                <a:spcPct val="125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6,022·10</a:t>
            </a:r>
            <a:r>
              <a:rPr lang="cs-CZ" sz="2400" baseline="30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23 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částic jedlé sody</a:t>
            </a:r>
          </a:p>
          <a:p>
            <a:pPr>
              <a:lnSpc>
                <a:spcPct val="125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6,022·10</a:t>
            </a:r>
            <a:r>
              <a:rPr lang="cs-CZ" sz="2400" baseline="30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23 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částic kyseliny citronové</a:t>
            </a:r>
          </a:p>
          <a:p>
            <a:pPr>
              <a:lnSpc>
                <a:spcPct val="125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6,022·10</a:t>
            </a:r>
            <a:r>
              <a:rPr lang="cs-CZ" sz="2400" baseline="30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23 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částic bot</a:t>
            </a:r>
          </a:p>
          <a:p>
            <a:pPr>
              <a:lnSpc>
                <a:spcPct val="125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6,022·10</a:t>
            </a:r>
            <a:r>
              <a:rPr lang="cs-CZ" sz="2400" baseline="30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23 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částic vajec</a:t>
            </a:r>
          </a:p>
          <a:p>
            <a:endParaRPr lang="cs-CZ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2206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323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 flipH="1">
            <a:off x="0" y="6438529"/>
            <a:ext cx="4780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E5C243"/>
                </a:solidFill>
              </a:rPr>
              <a:t>5</a:t>
            </a:r>
            <a:endParaRPr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5519C96-5FA1-E796-10A6-E86D3E2665DD}"/>
              </a:ext>
            </a:extLst>
          </p:cNvPr>
          <p:cNvSpPr txBox="1"/>
          <p:nvPr/>
        </p:nvSpPr>
        <p:spPr>
          <a:xfrm>
            <a:off x="1651820" y="658762"/>
            <a:ext cx="5584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MOLÁRNÍ HMOTNOST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0158675-D2C1-0B98-55C6-F7D232EEBF28}"/>
              </a:ext>
            </a:extLst>
          </p:cNvPr>
          <p:cNvSpPr txBox="1"/>
          <p:nvPr/>
        </p:nvSpPr>
        <p:spPr>
          <a:xfrm>
            <a:off x="8101781" y="658762"/>
            <a:ext cx="2273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značka: M</a:t>
            </a:r>
          </a:p>
          <a:p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jednotka: g/mol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32AF3DE-6A9F-0620-9E57-B312692F3567}"/>
              </a:ext>
            </a:extLst>
          </p:cNvPr>
          <p:cNvSpPr txBox="1"/>
          <p:nvPr/>
        </p:nvSpPr>
        <p:spPr>
          <a:xfrm>
            <a:off x="2120696" y="1465350"/>
            <a:ext cx="4567084" cy="87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je hmotnost jednoho molu látky</a:t>
            </a:r>
          </a:p>
          <a:p>
            <a:pPr algn="ctr">
              <a:lnSpc>
                <a:spcPct val="125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= hmotnost 602 </a:t>
            </a:r>
            <a:r>
              <a:rPr lang="cs-CZ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triliard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částic.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5F936AC-3CE5-5DFE-66EC-31E6BE95F5A3}"/>
              </a:ext>
            </a:extLst>
          </p:cNvPr>
          <p:cNvSpPr txBox="1"/>
          <p:nvPr/>
        </p:nvSpPr>
        <p:spPr>
          <a:xfrm>
            <a:off x="1651820" y="3301776"/>
            <a:ext cx="6538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relativní atomová hmotnost</a:t>
            </a:r>
          </a:p>
        </p:txBody>
      </p:sp>
      <p:pic>
        <p:nvPicPr>
          <p:cNvPr id="8" name="Grafický objekt 7" descr="Šipka otáčející se po směru hodin se souvislou výplní">
            <a:extLst>
              <a:ext uri="{FF2B5EF4-FFF2-40B4-BE49-F238E27FC236}">
                <a16:creationId xmlns:a16="http://schemas.microsoft.com/office/drawing/2014/main" id="{34D56078-F02E-27D8-5085-48BB9E4EC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07356">
            <a:off x="130836" y="1109473"/>
            <a:ext cx="2601214" cy="26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6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323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 flipH="1">
            <a:off x="0" y="6438529"/>
            <a:ext cx="4780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E5C243"/>
                </a:solidFill>
              </a:rPr>
              <a:t>6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369FD9-8A95-FE60-8F8F-B5D8B59FC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9" b="3656"/>
          <a:stretch/>
        </p:blipFill>
        <p:spPr bwMode="auto">
          <a:xfrm>
            <a:off x="1101685" y="148187"/>
            <a:ext cx="10451218" cy="656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323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 flipH="1">
            <a:off x="0" y="6438529"/>
            <a:ext cx="4780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E5C243"/>
                </a:solidFill>
              </a:rPr>
              <a:t>7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369FD9-8A95-FE60-8F8F-B5D8B59FC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9" b="3656"/>
          <a:stretch/>
        </p:blipFill>
        <p:spPr bwMode="auto">
          <a:xfrm>
            <a:off x="1101685" y="148187"/>
            <a:ext cx="10451218" cy="656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308D0006-9E5A-D4A0-4E72-FB05E69935ED}"/>
                  </a:ext>
                </a:extLst>
              </p14:cNvPr>
              <p14:cNvContentPartPr/>
              <p14:nvPr/>
            </p14:nvContentPartPr>
            <p14:xfrm>
              <a:off x="9487370" y="1011828"/>
              <a:ext cx="984960" cy="115200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308D0006-9E5A-D4A0-4E72-FB05E69935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51370" y="975828"/>
                <a:ext cx="1056600" cy="12236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Obrázek 10" descr="Obsah obrázku text, snímek obrazovky, Písmo, Grafika&#10;&#10;Popis byl vytvořen automaticky">
            <a:extLst>
              <a:ext uri="{FF2B5EF4-FFF2-40B4-BE49-F238E27FC236}">
                <a16:creationId xmlns:a16="http://schemas.microsoft.com/office/drawing/2014/main" id="{B7C876C5-B7CC-8AD9-E99F-67484D705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8995" y="1965469"/>
            <a:ext cx="2773920" cy="3124471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C802C474-E038-544D-EE63-2077D7A5E967}"/>
              </a:ext>
            </a:extLst>
          </p:cNvPr>
          <p:cNvGrpSpPr/>
          <p:nvPr/>
        </p:nvGrpSpPr>
        <p:grpSpPr>
          <a:xfrm>
            <a:off x="6853250" y="736788"/>
            <a:ext cx="2575800" cy="1057680"/>
            <a:chOff x="6853250" y="736788"/>
            <a:chExt cx="2575800" cy="10576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64E33BCB-FBE3-C647-79DB-EAFC547AF827}"/>
                    </a:ext>
                  </a:extLst>
                </p14:cNvPr>
                <p14:cNvContentPartPr/>
                <p14:nvPr/>
              </p14:nvContentPartPr>
              <p14:xfrm>
                <a:off x="7057370" y="736788"/>
                <a:ext cx="2371680" cy="64008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64E33BCB-FBE3-C647-79DB-EAFC547AF8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21730" y="701148"/>
                  <a:ext cx="2443320" cy="71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B3A6999B-9EB0-1919-0079-8FD778666A49}"/>
                    </a:ext>
                  </a:extLst>
                </p14:cNvPr>
                <p14:cNvContentPartPr/>
                <p14:nvPr/>
              </p14:nvContentPartPr>
              <p14:xfrm>
                <a:off x="6853250" y="1160148"/>
                <a:ext cx="647640" cy="63432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B3A6999B-9EB0-1919-0079-8FD778666A4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17250" y="1124148"/>
                  <a:ext cx="719280" cy="705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A4BE19EA-34ED-097C-D2F5-DD8C118D87C2}"/>
              </a:ext>
            </a:extLst>
          </p:cNvPr>
          <p:cNvSpPr/>
          <p:nvPr/>
        </p:nvSpPr>
        <p:spPr>
          <a:xfrm rot="21066423">
            <a:off x="2556387" y="4672420"/>
            <a:ext cx="3362633" cy="973394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/>
              <a:t>název prvku</a:t>
            </a: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80183910-ABEA-B818-8118-8A066ECEF54B}"/>
              </a:ext>
            </a:extLst>
          </p:cNvPr>
          <p:cNvSpPr/>
          <p:nvPr/>
        </p:nvSpPr>
        <p:spPr>
          <a:xfrm rot="21123216">
            <a:off x="2536964" y="3216784"/>
            <a:ext cx="3362633" cy="973394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/>
              <a:t>protonové číslo</a:t>
            </a: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E5978188-E8D9-29CD-B966-0162E107D6F9}"/>
              </a:ext>
            </a:extLst>
          </p:cNvPr>
          <p:cNvSpPr/>
          <p:nvPr/>
        </p:nvSpPr>
        <p:spPr>
          <a:xfrm>
            <a:off x="1397178" y="1646486"/>
            <a:ext cx="4550600" cy="1151999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relativní atomová hmotnost</a:t>
            </a:r>
          </a:p>
        </p:txBody>
      </p:sp>
      <p:sp>
        <p:nvSpPr>
          <p:cNvPr id="18" name="Šipka: doleva 17">
            <a:extLst>
              <a:ext uri="{FF2B5EF4-FFF2-40B4-BE49-F238E27FC236}">
                <a16:creationId xmlns:a16="http://schemas.microsoft.com/office/drawing/2014/main" id="{C7BFF1F5-E44C-FC7C-84F8-0B4AABFF31E7}"/>
              </a:ext>
            </a:extLst>
          </p:cNvPr>
          <p:cNvSpPr/>
          <p:nvPr/>
        </p:nvSpPr>
        <p:spPr>
          <a:xfrm>
            <a:off x="7250503" y="2717285"/>
            <a:ext cx="3280047" cy="953729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/>
              <a:t>značka prvku</a:t>
            </a:r>
          </a:p>
        </p:txBody>
      </p:sp>
    </p:spTree>
    <p:extLst>
      <p:ext uri="{BB962C8B-B14F-4D97-AF65-F5344CB8AC3E}">
        <p14:creationId xmlns:p14="http://schemas.microsoft.com/office/powerpoint/2010/main" val="27557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323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 flipH="1">
            <a:off x="0" y="6438529"/>
            <a:ext cx="4780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E5C243"/>
                </a:solidFill>
              </a:rPr>
              <a:t>8</a:t>
            </a:r>
            <a:endParaRPr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5519C96-5FA1-E796-10A6-E86D3E2665DD}"/>
              </a:ext>
            </a:extLst>
          </p:cNvPr>
          <p:cNvSpPr txBox="1"/>
          <p:nvPr/>
        </p:nvSpPr>
        <p:spPr>
          <a:xfrm>
            <a:off x="1651820" y="658762"/>
            <a:ext cx="5584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MOLÁRNÍ HMOTNOST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0158675-D2C1-0B98-55C6-F7D232EEBF28}"/>
              </a:ext>
            </a:extLst>
          </p:cNvPr>
          <p:cNvSpPr txBox="1"/>
          <p:nvPr/>
        </p:nvSpPr>
        <p:spPr>
          <a:xfrm>
            <a:off x="8101781" y="658762"/>
            <a:ext cx="2273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značka: M</a:t>
            </a:r>
          </a:p>
          <a:p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jednotka: g/mol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32AF3DE-6A9F-0620-9E57-B312692F3567}"/>
              </a:ext>
            </a:extLst>
          </p:cNvPr>
          <p:cNvSpPr txBox="1"/>
          <p:nvPr/>
        </p:nvSpPr>
        <p:spPr>
          <a:xfrm>
            <a:off x="2120696" y="1465350"/>
            <a:ext cx="4567084" cy="87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>
                <a:solidFill>
                  <a:schemeClr val="tx2">
                    <a:lumMod val="40000"/>
                    <a:lumOff val="60000"/>
                  </a:schemeClr>
                </a:solidFill>
              </a:rPr>
              <a:t>je hmotnost jednoho molu látky</a:t>
            </a:r>
          </a:p>
          <a:p>
            <a:pPr algn="ctr">
              <a:lnSpc>
                <a:spcPct val="125000"/>
              </a:lnSpc>
            </a:pPr>
            <a:r>
              <a:rPr lang="cs-CZ" sz="2400">
                <a:solidFill>
                  <a:schemeClr val="tx2">
                    <a:lumMod val="40000"/>
                    <a:lumOff val="60000"/>
                  </a:schemeClr>
                </a:solidFill>
              </a:rPr>
              <a:t>= hmotnost 602 triliard částic.</a:t>
            </a:r>
            <a:endParaRPr lang="cs-CZ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EE32442-D42C-0F92-4DB0-2919A4E1E199}"/>
              </a:ext>
            </a:extLst>
          </p:cNvPr>
          <p:cNvSpPr txBox="1"/>
          <p:nvPr/>
        </p:nvSpPr>
        <p:spPr>
          <a:xfrm>
            <a:off x="1820812" y="2990033"/>
            <a:ext cx="2505382" cy="261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 (NaCl) = </a:t>
            </a:r>
          </a:p>
          <a:p>
            <a:pPr>
              <a:lnSpc>
                <a:spcPct val="140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 (C</a:t>
            </a:r>
            <a:r>
              <a:rPr lang="cs-CZ" sz="2400" baseline="-25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12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</a:t>
            </a:r>
            <a:r>
              <a:rPr lang="cs-CZ" sz="2400" baseline="-25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22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</a:t>
            </a:r>
            <a:r>
              <a:rPr lang="cs-CZ" sz="2400" baseline="-25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12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 =</a:t>
            </a:r>
          </a:p>
          <a:p>
            <a:pPr>
              <a:lnSpc>
                <a:spcPct val="140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 (H</a:t>
            </a:r>
            <a:r>
              <a:rPr lang="cs-CZ" sz="2400" baseline="-25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O) =</a:t>
            </a:r>
          </a:p>
          <a:p>
            <a:pPr>
              <a:lnSpc>
                <a:spcPct val="140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 (NaHCO</a:t>
            </a:r>
            <a:r>
              <a:rPr lang="cs-CZ" sz="2400" baseline="-25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3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 =</a:t>
            </a:r>
          </a:p>
          <a:p>
            <a:pPr>
              <a:lnSpc>
                <a:spcPct val="140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 (C</a:t>
            </a:r>
            <a:r>
              <a:rPr lang="cs-CZ" sz="2400" baseline="-25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6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</a:t>
            </a:r>
            <a:r>
              <a:rPr lang="cs-CZ" sz="2400" baseline="-25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8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</a:t>
            </a:r>
            <a:r>
              <a:rPr lang="cs-CZ" sz="2400" baseline="-25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7</a:t>
            </a: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) =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33B8393-81DE-6EE5-40ED-5C3715590383}"/>
              </a:ext>
            </a:extLst>
          </p:cNvPr>
          <p:cNvSpPr txBox="1"/>
          <p:nvPr/>
        </p:nvSpPr>
        <p:spPr>
          <a:xfrm>
            <a:off x="4187620" y="2990032"/>
            <a:ext cx="2505382" cy="261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58,5 g/mol</a:t>
            </a:r>
          </a:p>
          <a:p>
            <a:pPr>
              <a:lnSpc>
                <a:spcPct val="140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358 g/mol</a:t>
            </a:r>
          </a:p>
          <a:p>
            <a:pPr>
              <a:lnSpc>
                <a:spcPct val="140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18 g/mol</a:t>
            </a:r>
          </a:p>
          <a:p>
            <a:pPr>
              <a:lnSpc>
                <a:spcPct val="140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84 g/mol</a:t>
            </a:r>
          </a:p>
          <a:p>
            <a:pPr>
              <a:lnSpc>
                <a:spcPct val="140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192 g/mol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35D04FC-9387-40B4-BD3B-F5F3B952ADBF}"/>
              </a:ext>
            </a:extLst>
          </p:cNvPr>
          <p:cNvSpPr txBox="1"/>
          <p:nvPr/>
        </p:nvSpPr>
        <p:spPr>
          <a:xfrm>
            <a:off x="6096000" y="2990031"/>
            <a:ext cx="2505382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1·23 + 1·35,5</a:t>
            </a:r>
          </a:p>
        </p:txBody>
      </p:sp>
    </p:spTree>
    <p:extLst>
      <p:ext uri="{BB962C8B-B14F-4D97-AF65-F5344CB8AC3E}">
        <p14:creationId xmlns:p14="http://schemas.microsoft.com/office/powerpoint/2010/main" val="202560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2323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 txBox="1"/>
          <p:nvPr/>
        </p:nvSpPr>
        <p:spPr>
          <a:xfrm flipH="1">
            <a:off x="0" y="6438529"/>
            <a:ext cx="4780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E5C243"/>
                </a:solidFill>
              </a:rPr>
              <a:t>9</a:t>
            </a:r>
            <a:endParaRPr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B1B7A6E-3809-1920-034D-88B9426E782A}"/>
              </a:ext>
            </a:extLst>
          </p:cNvPr>
          <p:cNvSpPr txBox="1"/>
          <p:nvPr/>
        </p:nvSpPr>
        <p:spPr>
          <a:xfrm>
            <a:off x="1032387" y="521111"/>
            <a:ext cx="586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Relativní atomová hmotnost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EE4080F-B4C9-741C-D9A5-FDD4E92A3220}"/>
              </a:ext>
            </a:extLst>
          </p:cNvPr>
          <p:cNvSpPr txBox="1"/>
          <p:nvPr/>
        </p:nvSpPr>
        <p:spPr>
          <a:xfrm>
            <a:off x="1049411" y="3849463"/>
            <a:ext cx="586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Látkové množství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1FCB0A5-D685-DE12-8C2E-9841F90E4DEE}"/>
              </a:ext>
            </a:extLst>
          </p:cNvPr>
          <p:cNvSpPr txBox="1"/>
          <p:nvPr/>
        </p:nvSpPr>
        <p:spPr>
          <a:xfrm>
            <a:off x="1032387" y="2057552"/>
            <a:ext cx="586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Molární hmotnost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BB6114C-019A-ECB2-B43D-C58241222AA0}"/>
              </a:ext>
            </a:extLst>
          </p:cNvPr>
          <p:cNvSpPr txBox="1"/>
          <p:nvPr/>
        </p:nvSpPr>
        <p:spPr>
          <a:xfrm>
            <a:off x="1032386" y="5318206"/>
            <a:ext cx="586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Hmotnost</a:t>
            </a:r>
          </a:p>
        </p:txBody>
      </p:sp>
      <p:pic>
        <p:nvPicPr>
          <p:cNvPr id="6" name="Obrázek 5" descr="Obsah obrázku text, snímek obrazovky, Písmo, Grafika&#10;&#10;Popis byl vytvořen automaticky">
            <a:extLst>
              <a:ext uri="{FF2B5EF4-FFF2-40B4-BE49-F238E27FC236}">
                <a16:creationId xmlns:a16="http://schemas.microsoft.com/office/drawing/2014/main" id="{D50B48F2-ECA1-7418-3435-547BFF4A0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0949" y="296797"/>
            <a:ext cx="1482328" cy="1669656"/>
          </a:xfrm>
          <a:prstGeom prst="rect">
            <a:avLst/>
          </a:prstGeom>
        </p:spPr>
      </p:pic>
      <p:pic>
        <p:nvPicPr>
          <p:cNvPr id="10" name="Grafický objekt 9" descr="Tenká šipka s nepatrným zakřivením se souvislou výplní">
            <a:extLst>
              <a:ext uri="{FF2B5EF4-FFF2-40B4-BE49-F238E27FC236}">
                <a16:creationId xmlns:a16="http://schemas.microsoft.com/office/drawing/2014/main" id="{FE5728B2-600D-C561-BD63-AE25A10C2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181554">
            <a:off x="6434952" y="11161"/>
            <a:ext cx="2610818" cy="1926943"/>
          </a:xfrm>
          <a:prstGeom prst="rect">
            <a:avLst/>
          </a:prstGeom>
        </p:spPr>
      </p:pic>
      <p:pic>
        <p:nvPicPr>
          <p:cNvPr id="12" name="Grafický objekt 11" descr="Tenká šipka zatočená proti směru hodinových ručiček obrys">
            <a:extLst>
              <a:ext uri="{FF2B5EF4-FFF2-40B4-BE49-F238E27FC236}">
                <a16:creationId xmlns:a16="http://schemas.microsoft.com/office/drawing/2014/main" id="{C7FB258F-3C57-3C67-2F3D-24C196F6A5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199569">
            <a:off x="2684301" y="1040769"/>
            <a:ext cx="1167802" cy="116780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5F9FC0-39B6-4E8A-A2E2-A845DF6DD744}"/>
              </a:ext>
            </a:extLst>
          </p:cNvPr>
          <p:cNvSpPr txBox="1"/>
          <p:nvPr/>
        </p:nvSpPr>
        <p:spPr>
          <a:xfrm>
            <a:off x="4716842" y="1965219"/>
            <a:ext cx="3559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 [g/mol]</a:t>
            </a:r>
          </a:p>
          <a:p>
            <a:pPr algn="ctr"/>
            <a: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 váha jednoho molu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A905704-AAFA-9E6A-4DF7-5FEAB1B22021}"/>
              </a:ext>
            </a:extLst>
          </p:cNvPr>
          <p:cNvSpPr txBox="1"/>
          <p:nvPr/>
        </p:nvSpPr>
        <p:spPr>
          <a:xfrm>
            <a:off x="4498716" y="3695574"/>
            <a:ext cx="3559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 [mol]</a:t>
            </a:r>
          </a:p>
          <a:p>
            <a:pPr algn="ctr"/>
            <a: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 počet částic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E2F0BAB-80CB-CC7B-2C4C-932F1BEED2C0}"/>
              </a:ext>
            </a:extLst>
          </p:cNvPr>
          <p:cNvSpPr txBox="1"/>
          <p:nvPr/>
        </p:nvSpPr>
        <p:spPr>
          <a:xfrm>
            <a:off x="2719077" y="5379761"/>
            <a:ext cx="3559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 [g]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24DC4973-7D5C-2916-F432-A7AC80209A39}"/>
                  </a:ext>
                </a:extLst>
              </p:cNvPr>
              <p:cNvSpPr txBox="1"/>
              <p:nvPr/>
            </p:nvSpPr>
            <p:spPr>
              <a:xfrm>
                <a:off x="8304904" y="3622023"/>
                <a:ext cx="2949777" cy="201934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6600" b="0" i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cs-CZ" sz="6600" b="0" i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6600" b="0" i="1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6600" b="0" i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6600" b="0" i="0" smtClean="0">
                              <a:solidFill>
                                <a:schemeClr val="tx2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cs-CZ" sz="6600" dirty="0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24DC4973-7D5C-2916-F432-A7AC80209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904" y="3622023"/>
                <a:ext cx="2949777" cy="2019348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09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/>
      <p:bldP spid="14" grpId="0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Oříznutí">
  <a:themeElements>
    <a:clrScheme name="Červená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668</Words>
  <Application>Microsoft Office PowerPoint</Application>
  <PresentationFormat>Širokoúhlá obrazovka</PresentationFormat>
  <Paragraphs>181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Libre Franklin</vt:lpstr>
      <vt:lpstr>Oříznutí</vt:lpstr>
      <vt:lpstr>Látková koncentrace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MODIFIKOVANÁ BAKTERIÁLNÍ CELULÓZA: NEPŘEBERNÉ MOŽNOSTI V BIOMEDICÍNĚ</dc:title>
  <dc:creator>Sobková Markéta (204094)</dc:creator>
  <cp:lastModifiedBy>Sobková Markéta (204094)</cp:lastModifiedBy>
  <cp:revision>2</cp:revision>
  <dcterms:created xsi:type="dcterms:W3CDTF">2020-08-17T09:03:28Z</dcterms:created>
  <dcterms:modified xsi:type="dcterms:W3CDTF">2024-04-10T12:30:23Z</dcterms:modified>
</cp:coreProperties>
</file>