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0" r:id="rId3"/>
    <p:sldId id="29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3" r:id="rId16"/>
    <p:sldId id="286" r:id="rId17"/>
    <p:sldId id="287" r:id="rId18"/>
    <p:sldId id="295" r:id="rId19"/>
    <p:sldId id="268" r:id="rId20"/>
    <p:sldId id="269" r:id="rId21"/>
    <p:sldId id="270" r:id="rId22"/>
    <p:sldId id="296" r:id="rId23"/>
    <p:sldId id="271" r:id="rId24"/>
    <p:sldId id="272" r:id="rId25"/>
    <p:sldId id="284" r:id="rId26"/>
    <p:sldId id="301" r:id="rId27"/>
    <p:sldId id="293" r:id="rId28"/>
    <p:sldId id="294" r:id="rId29"/>
    <p:sldId id="273" r:id="rId30"/>
    <p:sldId id="274" r:id="rId31"/>
    <p:sldId id="277" r:id="rId32"/>
    <p:sldId id="288" r:id="rId33"/>
    <p:sldId id="290" r:id="rId34"/>
    <p:sldId id="291" r:id="rId35"/>
    <p:sldId id="292" r:id="rId36"/>
    <p:sldId id="303" r:id="rId37"/>
    <p:sldId id="289" r:id="rId38"/>
    <p:sldId id="275" r:id="rId39"/>
    <p:sldId id="285" r:id="rId40"/>
    <p:sldId id="302" r:id="rId41"/>
    <p:sldId id="297" r:id="rId42"/>
    <p:sldId id="276" r:id="rId43"/>
    <p:sldId id="279" r:id="rId44"/>
    <p:sldId id="280" r:id="rId45"/>
    <p:sldId id="281" r:id="rId46"/>
    <p:sldId id="282" r:id="rId47"/>
    <p:sldId id="29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8" autoAdjust="0"/>
    <p:restoredTop sz="96270" autoAdjust="0"/>
  </p:normalViewPr>
  <p:slideViewPr>
    <p:cSldViewPr snapToGrid="0">
      <p:cViewPr varScale="1">
        <p:scale>
          <a:sx n="118" d="100"/>
          <a:sy n="118" d="100"/>
        </p:scale>
        <p:origin x="-1428" y="-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5BCE7-77BF-4EC9-A431-54CD1145D9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28613DF-07A8-483E-8934-ADB01C3C4DE1}">
      <dgm:prSet phldrT="[Text]"/>
      <dgm:spPr/>
      <dgm:t>
        <a:bodyPr/>
        <a:lstStyle/>
        <a:p>
          <a:r>
            <a:rPr lang="cs-CZ" dirty="0" smtClean="0"/>
            <a:t>Podmínky</a:t>
          </a:r>
          <a:endParaRPr lang="cs-CZ" dirty="0"/>
        </a:p>
      </dgm:t>
    </dgm:pt>
    <dgm:pt modelId="{3A271B33-09C7-426A-8DBC-3294A6D470BB}" type="parTrans" cxnId="{F33A0888-943D-4BE4-8C3E-56D7E40C0E93}">
      <dgm:prSet/>
      <dgm:spPr/>
      <dgm:t>
        <a:bodyPr/>
        <a:lstStyle/>
        <a:p>
          <a:endParaRPr lang="cs-CZ"/>
        </a:p>
      </dgm:t>
    </dgm:pt>
    <dgm:pt modelId="{3FD48391-3ABF-4C5D-A301-7D250E4CE5DD}" type="sibTrans" cxnId="{F33A0888-943D-4BE4-8C3E-56D7E40C0E93}">
      <dgm:prSet/>
      <dgm:spPr/>
      <dgm:t>
        <a:bodyPr/>
        <a:lstStyle/>
        <a:p>
          <a:endParaRPr lang="cs-CZ"/>
        </a:p>
      </dgm:t>
    </dgm:pt>
    <dgm:pt modelId="{E6EB31FD-3583-4ED5-BE40-CB10A62923AA}">
      <dgm:prSet phldrT="[Text]"/>
      <dgm:spPr/>
      <dgm:t>
        <a:bodyPr/>
        <a:lstStyle/>
        <a:p>
          <a:r>
            <a:rPr lang="cs-CZ" dirty="0" smtClean="0"/>
            <a:t>Cíle</a:t>
          </a:r>
          <a:endParaRPr lang="cs-CZ" dirty="0"/>
        </a:p>
      </dgm:t>
    </dgm:pt>
    <dgm:pt modelId="{11844E29-ADDB-450C-81F6-A24A8C7C277A}" type="parTrans" cxnId="{125F1FBE-5CD0-41E8-A5E4-4ACA85D9A66D}">
      <dgm:prSet/>
      <dgm:spPr/>
      <dgm:t>
        <a:bodyPr/>
        <a:lstStyle/>
        <a:p>
          <a:endParaRPr lang="cs-CZ"/>
        </a:p>
      </dgm:t>
    </dgm:pt>
    <dgm:pt modelId="{E252270C-221E-4CA9-AF9E-BD7B87F896F4}" type="sibTrans" cxnId="{125F1FBE-5CD0-41E8-A5E4-4ACA85D9A66D}">
      <dgm:prSet/>
      <dgm:spPr/>
      <dgm:t>
        <a:bodyPr/>
        <a:lstStyle/>
        <a:p>
          <a:endParaRPr lang="cs-CZ"/>
        </a:p>
      </dgm:t>
    </dgm:pt>
    <dgm:pt modelId="{6227DB6A-1ED7-42FF-A769-B83F260A279C}">
      <dgm:prSet phldrT="[Text]"/>
      <dgm:spPr/>
      <dgm:t>
        <a:bodyPr/>
        <a:lstStyle/>
        <a:p>
          <a:r>
            <a:rPr lang="cs-CZ" dirty="0" smtClean="0"/>
            <a:t>Didaktické zásady</a:t>
          </a:r>
          <a:endParaRPr lang="cs-CZ" dirty="0"/>
        </a:p>
      </dgm:t>
    </dgm:pt>
    <dgm:pt modelId="{60858BE7-B4FB-4ED7-A731-84965BBAFE5B}" type="parTrans" cxnId="{344F241A-C18F-49FA-A14B-CBD2E5ADE64B}">
      <dgm:prSet/>
      <dgm:spPr/>
      <dgm:t>
        <a:bodyPr/>
        <a:lstStyle/>
        <a:p>
          <a:endParaRPr lang="cs-CZ"/>
        </a:p>
      </dgm:t>
    </dgm:pt>
    <dgm:pt modelId="{2ABECAD7-A5A9-464B-A956-D8B47B58D789}" type="sibTrans" cxnId="{344F241A-C18F-49FA-A14B-CBD2E5ADE64B}">
      <dgm:prSet/>
      <dgm:spPr/>
      <dgm:t>
        <a:bodyPr/>
        <a:lstStyle/>
        <a:p>
          <a:endParaRPr lang="cs-CZ"/>
        </a:p>
      </dgm:t>
    </dgm:pt>
    <dgm:pt modelId="{0078B8DF-EC6C-4E5C-BC69-956ADCBF2A97}">
      <dgm:prSet phldrT="[Text]"/>
      <dgm:spPr/>
      <dgm:t>
        <a:bodyPr/>
        <a:lstStyle/>
        <a:p>
          <a:r>
            <a:rPr lang="cs-CZ" dirty="0" smtClean="0"/>
            <a:t>Učivo</a:t>
          </a:r>
          <a:endParaRPr lang="cs-CZ" dirty="0"/>
        </a:p>
      </dgm:t>
    </dgm:pt>
    <dgm:pt modelId="{69EEA728-D4FB-4F53-8681-FBD71CAAB9E6}" type="parTrans" cxnId="{8082112A-9A95-43F6-8E3E-16A33D6D097C}">
      <dgm:prSet/>
      <dgm:spPr/>
      <dgm:t>
        <a:bodyPr/>
        <a:lstStyle/>
        <a:p>
          <a:endParaRPr lang="cs-CZ"/>
        </a:p>
      </dgm:t>
    </dgm:pt>
    <dgm:pt modelId="{AB1FE480-0990-41D4-8843-F384B573DBC6}" type="sibTrans" cxnId="{8082112A-9A95-43F6-8E3E-16A33D6D097C}">
      <dgm:prSet/>
      <dgm:spPr/>
      <dgm:t>
        <a:bodyPr/>
        <a:lstStyle/>
        <a:p>
          <a:endParaRPr lang="cs-CZ"/>
        </a:p>
      </dgm:t>
    </dgm:pt>
    <dgm:pt modelId="{DCFCA00F-0CE3-4BC8-A3F9-891E98BDA569}">
      <dgm:prSet phldrT="[Text]"/>
      <dgm:spPr/>
      <dgm:t>
        <a:bodyPr/>
        <a:lstStyle/>
        <a:p>
          <a:r>
            <a:rPr lang="cs-CZ" dirty="0" smtClean="0"/>
            <a:t>Učitel</a:t>
          </a:r>
          <a:endParaRPr lang="cs-CZ" dirty="0"/>
        </a:p>
      </dgm:t>
    </dgm:pt>
    <dgm:pt modelId="{C2A13991-1106-4105-8311-70812A082B6A}" type="parTrans" cxnId="{F37E1376-2016-40AF-B237-2000EC72510E}">
      <dgm:prSet/>
      <dgm:spPr/>
      <dgm:t>
        <a:bodyPr/>
        <a:lstStyle/>
        <a:p>
          <a:endParaRPr lang="cs-CZ"/>
        </a:p>
      </dgm:t>
    </dgm:pt>
    <dgm:pt modelId="{89865F0B-CAF1-4799-863F-60C357C25B8F}" type="sibTrans" cxnId="{F37E1376-2016-40AF-B237-2000EC72510E}">
      <dgm:prSet/>
      <dgm:spPr/>
      <dgm:t>
        <a:bodyPr/>
        <a:lstStyle/>
        <a:p>
          <a:endParaRPr lang="cs-CZ"/>
        </a:p>
      </dgm:t>
    </dgm:pt>
    <dgm:pt modelId="{C2741E6D-19DD-4EA4-BB8E-14A9E9EC2095}">
      <dgm:prSet phldrT="[Text]"/>
      <dgm:spPr/>
      <dgm:t>
        <a:bodyPr/>
        <a:lstStyle/>
        <a:p>
          <a:r>
            <a:rPr lang="cs-CZ" dirty="0" smtClean="0"/>
            <a:t>Žáci</a:t>
          </a:r>
          <a:endParaRPr lang="cs-CZ" dirty="0"/>
        </a:p>
      </dgm:t>
    </dgm:pt>
    <dgm:pt modelId="{CF9FB95F-70FF-42AB-BC74-5294511F4DD7}" type="parTrans" cxnId="{8BB56DA8-936F-44F2-B5E4-6B0695048A6F}">
      <dgm:prSet/>
      <dgm:spPr/>
      <dgm:t>
        <a:bodyPr/>
        <a:lstStyle/>
        <a:p>
          <a:endParaRPr lang="cs-CZ"/>
        </a:p>
      </dgm:t>
    </dgm:pt>
    <dgm:pt modelId="{22F6FA40-5F9A-4ED1-BE68-3E19AA87966E}" type="sibTrans" cxnId="{8BB56DA8-936F-44F2-B5E4-6B0695048A6F}">
      <dgm:prSet/>
      <dgm:spPr/>
      <dgm:t>
        <a:bodyPr/>
        <a:lstStyle/>
        <a:p>
          <a:endParaRPr lang="cs-CZ"/>
        </a:p>
      </dgm:t>
    </dgm:pt>
    <dgm:pt modelId="{7DD18487-8440-42CF-88B9-FE5272F7CBE7}">
      <dgm:prSet phldrT="[Text]"/>
      <dgm:spPr/>
      <dgm:t>
        <a:bodyPr/>
        <a:lstStyle/>
        <a:p>
          <a:r>
            <a:rPr lang="cs-CZ" dirty="0" smtClean="0"/>
            <a:t>Vyučování</a:t>
          </a:r>
          <a:endParaRPr lang="cs-CZ" dirty="0"/>
        </a:p>
      </dgm:t>
    </dgm:pt>
    <dgm:pt modelId="{936C1BCF-D3B8-4422-99CD-2F92B71786E8}" type="parTrans" cxnId="{34351325-B690-4EE1-860E-D3F8588FD50C}">
      <dgm:prSet/>
      <dgm:spPr/>
      <dgm:t>
        <a:bodyPr/>
        <a:lstStyle/>
        <a:p>
          <a:endParaRPr lang="cs-CZ"/>
        </a:p>
      </dgm:t>
    </dgm:pt>
    <dgm:pt modelId="{62987D5C-60FA-4A5E-86CD-DEF00924A330}" type="sibTrans" cxnId="{34351325-B690-4EE1-860E-D3F8588FD50C}">
      <dgm:prSet/>
      <dgm:spPr/>
      <dgm:t>
        <a:bodyPr/>
        <a:lstStyle/>
        <a:p>
          <a:endParaRPr lang="cs-CZ"/>
        </a:p>
      </dgm:t>
    </dgm:pt>
    <dgm:pt modelId="{B99DC276-A3C0-4808-AA9B-9C268A1DDDB3}">
      <dgm:prSet phldrT="[Text]"/>
      <dgm:spPr/>
      <dgm:t>
        <a:bodyPr/>
        <a:lstStyle/>
        <a:p>
          <a:r>
            <a:rPr lang="cs-CZ" dirty="0" smtClean="0"/>
            <a:t>Učení se</a:t>
          </a:r>
          <a:endParaRPr lang="cs-CZ" dirty="0"/>
        </a:p>
      </dgm:t>
    </dgm:pt>
    <dgm:pt modelId="{C71F4344-706B-402D-8141-497CCE2E74D5}" type="parTrans" cxnId="{E86C9BF7-0D43-49CE-8B0F-8C938CCD60B6}">
      <dgm:prSet/>
      <dgm:spPr/>
      <dgm:t>
        <a:bodyPr/>
        <a:lstStyle/>
        <a:p>
          <a:endParaRPr lang="cs-CZ"/>
        </a:p>
      </dgm:t>
    </dgm:pt>
    <dgm:pt modelId="{8AD71BCA-FBC7-4658-A635-ECEAC7207F43}" type="sibTrans" cxnId="{E86C9BF7-0D43-49CE-8B0F-8C938CCD60B6}">
      <dgm:prSet/>
      <dgm:spPr/>
      <dgm:t>
        <a:bodyPr/>
        <a:lstStyle/>
        <a:p>
          <a:endParaRPr lang="cs-CZ"/>
        </a:p>
      </dgm:t>
    </dgm:pt>
    <dgm:pt modelId="{8A0E53E4-8613-4A39-B965-131630DFC490}">
      <dgm:prSet phldrT="[Text]"/>
      <dgm:spPr/>
      <dgm:t>
        <a:bodyPr/>
        <a:lstStyle/>
        <a:p>
          <a:r>
            <a:rPr lang="cs-CZ" dirty="0" smtClean="0"/>
            <a:t>Vyučovací proces</a:t>
          </a:r>
          <a:endParaRPr lang="cs-CZ" dirty="0"/>
        </a:p>
      </dgm:t>
    </dgm:pt>
    <dgm:pt modelId="{D37192A7-B061-4FCE-AB21-6EDC85852C51}" type="parTrans" cxnId="{38936265-1DF9-4AF6-9DFC-2793449FE445}">
      <dgm:prSet/>
      <dgm:spPr/>
      <dgm:t>
        <a:bodyPr/>
        <a:lstStyle/>
        <a:p>
          <a:endParaRPr lang="cs-CZ"/>
        </a:p>
      </dgm:t>
    </dgm:pt>
    <dgm:pt modelId="{23545D4A-472B-40B4-97E2-5C08633ADA08}" type="sibTrans" cxnId="{38936265-1DF9-4AF6-9DFC-2793449FE445}">
      <dgm:prSet/>
      <dgm:spPr/>
      <dgm:t>
        <a:bodyPr/>
        <a:lstStyle/>
        <a:p>
          <a:endParaRPr lang="cs-CZ"/>
        </a:p>
      </dgm:t>
    </dgm:pt>
    <dgm:pt modelId="{8F9B202C-1B6B-4D0E-8C58-FCBD2BB210AD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dirty="0" smtClean="0"/>
            <a:t>Vyučovací metody</a:t>
          </a:r>
          <a:endParaRPr lang="cs-CZ" dirty="0"/>
        </a:p>
      </dgm:t>
    </dgm:pt>
    <dgm:pt modelId="{DA507ACE-93BC-4922-A331-82EBF7B4CCEA}" type="parTrans" cxnId="{CA6F6F1F-E73F-4578-8710-43555DE7E703}">
      <dgm:prSet/>
      <dgm:spPr/>
      <dgm:t>
        <a:bodyPr/>
        <a:lstStyle/>
        <a:p>
          <a:endParaRPr lang="cs-CZ"/>
        </a:p>
      </dgm:t>
    </dgm:pt>
    <dgm:pt modelId="{AFB7005E-2597-4643-8ECF-6907E837C6DA}" type="sibTrans" cxnId="{CA6F6F1F-E73F-4578-8710-43555DE7E703}">
      <dgm:prSet/>
      <dgm:spPr/>
      <dgm:t>
        <a:bodyPr/>
        <a:lstStyle/>
        <a:p>
          <a:endParaRPr lang="cs-CZ"/>
        </a:p>
      </dgm:t>
    </dgm:pt>
    <dgm:pt modelId="{BD900020-5506-4C7E-80F1-3C6C8E0CD8C1}">
      <dgm:prSet phldrT="[Text]"/>
      <dgm:spPr/>
      <dgm:t>
        <a:bodyPr/>
        <a:lstStyle/>
        <a:p>
          <a:r>
            <a:rPr lang="cs-CZ" dirty="0" smtClean="0"/>
            <a:t>Organizační formy</a:t>
          </a:r>
          <a:endParaRPr lang="cs-CZ" dirty="0"/>
        </a:p>
      </dgm:t>
    </dgm:pt>
    <dgm:pt modelId="{2247555F-AABC-4413-A132-8FE0962B156A}" type="parTrans" cxnId="{BADF0A91-E6F9-4766-992E-7632434557FA}">
      <dgm:prSet/>
      <dgm:spPr/>
      <dgm:t>
        <a:bodyPr/>
        <a:lstStyle/>
        <a:p>
          <a:endParaRPr lang="cs-CZ"/>
        </a:p>
      </dgm:t>
    </dgm:pt>
    <dgm:pt modelId="{EBCE39AB-0CDD-470F-A80F-329BB702DD3A}" type="sibTrans" cxnId="{BADF0A91-E6F9-4766-992E-7632434557FA}">
      <dgm:prSet/>
      <dgm:spPr/>
      <dgm:t>
        <a:bodyPr/>
        <a:lstStyle/>
        <a:p>
          <a:endParaRPr lang="cs-CZ"/>
        </a:p>
      </dgm:t>
    </dgm:pt>
    <dgm:pt modelId="{85EEAEFA-2613-4C7D-A289-9C1F41691195}">
      <dgm:prSet phldrT="[Text]"/>
      <dgm:spPr/>
      <dgm:t>
        <a:bodyPr/>
        <a:lstStyle/>
        <a:p>
          <a:r>
            <a:rPr lang="cs-CZ" dirty="0" smtClean="0"/>
            <a:t>Materiální prostředky</a:t>
          </a:r>
          <a:endParaRPr lang="cs-CZ" dirty="0"/>
        </a:p>
      </dgm:t>
    </dgm:pt>
    <dgm:pt modelId="{6ABE9A23-4A58-45F0-94EF-659B62E41A19}" type="parTrans" cxnId="{AE5191E7-195F-48EB-AAA0-927D166C970B}">
      <dgm:prSet/>
      <dgm:spPr/>
      <dgm:t>
        <a:bodyPr/>
        <a:lstStyle/>
        <a:p>
          <a:endParaRPr lang="cs-CZ"/>
        </a:p>
      </dgm:t>
    </dgm:pt>
    <dgm:pt modelId="{F5C8034F-0275-485E-A16C-CE622C7C5ECC}" type="sibTrans" cxnId="{AE5191E7-195F-48EB-AAA0-927D166C970B}">
      <dgm:prSet/>
      <dgm:spPr/>
      <dgm:t>
        <a:bodyPr/>
        <a:lstStyle/>
        <a:p>
          <a:endParaRPr lang="cs-CZ"/>
        </a:p>
      </dgm:t>
    </dgm:pt>
    <dgm:pt modelId="{F72E7BC7-B44B-47BE-8A46-1F9BBB10897B}">
      <dgm:prSet phldrT="[Text]"/>
      <dgm:spPr/>
      <dgm:t>
        <a:bodyPr/>
        <a:lstStyle/>
        <a:p>
          <a:r>
            <a:rPr lang="cs-CZ" dirty="0" smtClean="0"/>
            <a:t>Výsledky</a:t>
          </a:r>
          <a:endParaRPr lang="cs-CZ" dirty="0"/>
        </a:p>
      </dgm:t>
    </dgm:pt>
    <dgm:pt modelId="{34A2254C-A698-4650-BC06-BE584F8D6A82}" type="parTrans" cxnId="{1A75A890-D0D8-4FE6-A9FA-6E125870B1BC}">
      <dgm:prSet/>
      <dgm:spPr/>
      <dgm:t>
        <a:bodyPr/>
        <a:lstStyle/>
        <a:p>
          <a:endParaRPr lang="cs-CZ"/>
        </a:p>
      </dgm:t>
    </dgm:pt>
    <dgm:pt modelId="{76225914-4E6C-402E-9DF3-3375A8C962E8}" type="sibTrans" cxnId="{1A75A890-D0D8-4FE6-A9FA-6E125870B1BC}">
      <dgm:prSet/>
      <dgm:spPr/>
      <dgm:t>
        <a:bodyPr/>
        <a:lstStyle/>
        <a:p>
          <a:endParaRPr lang="cs-CZ"/>
        </a:p>
      </dgm:t>
    </dgm:pt>
    <dgm:pt modelId="{BD50A42A-88AA-4A2B-92C5-6A69CCE84F2D}" type="pres">
      <dgm:prSet presAssocID="{03F5BCE7-77BF-4EC9-A431-54CD1145D9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79E7D92-FE90-4B0F-8B13-CB4199F6DB0F}" type="pres">
      <dgm:prSet presAssocID="{328613DF-07A8-483E-8934-ADB01C3C4DE1}" presName="hierRoot1" presStyleCnt="0"/>
      <dgm:spPr/>
    </dgm:pt>
    <dgm:pt modelId="{2E95FF18-8B6C-4F1F-B518-2FB00D2BC384}" type="pres">
      <dgm:prSet presAssocID="{328613DF-07A8-483E-8934-ADB01C3C4DE1}" presName="composite" presStyleCnt="0"/>
      <dgm:spPr/>
    </dgm:pt>
    <dgm:pt modelId="{EA215CBC-6042-4A66-BE1A-78283C68BE18}" type="pres">
      <dgm:prSet presAssocID="{328613DF-07A8-483E-8934-ADB01C3C4DE1}" presName="background" presStyleLbl="node0" presStyleIdx="0" presStyleCnt="1"/>
      <dgm:spPr/>
    </dgm:pt>
    <dgm:pt modelId="{6749A76F-E075-409C-BDF6-DB5864FD6E3E}" type="pres">
      <dgm:prSet presAssocID="{328613DF-07A8-483E-8934-ADB01C3C4DE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86CCB8-1611-481C-91AA-FB28CB6F9642}" type="pres">
      <dgm:prSet presAssocID="{328613DF-07A8-483E-8934-ADB01C3C4DE1}" presName="hierChild2" presStyleCnt="0"/>
      <dgm:spPr/>
    </dgm:pt>
    <dgm:pt modelId="{2EDC5A68-B1C2-4374-8EA7-B3182CB9D99E}" type="pres">
      <dgm:prSet presAssocID="{11844E29-ADDB-450C-81F6-A24A8C7C277A}" presName="Name10" presStyleLbl="parChTrans1D2" presStyleIdx="0" presStyleCnt="1"/>
      <dgm:spPr/>
      <dgm:t>
        <a:bodyPr/>
        <a:lstStyle/>
        <a:p>
          <a:endParaRPr lang="cs-CZ"/>
        </a:p>
      </dgm:t>
    </dgm:pt>
    <dgm:pt modelId="{3E7B9734-83B4-4090-B7E0-7CC734144B7F}" type="pres">
      <dgm:prSet presAssocID="{E6EB31FD-3583-4ED5-BE40-CB10A62923AA}" presName="hierRoot2" presStyleCnt="0"/>
      <dgm:spPr/>
    </dgm:pt>
    <dgm:pt modelId="{2F092764-9065-40F1-A88A-1DCBACF3B1C0}" type="pres">
      <dgm:prSet presAssocID="{E6EB31FD-3583-4ED5-BE40-CB10A62923AA}" presName="composite2" presStyleCnt="0"/>
      <dgm:spPr/>
    </dgm:pt>
    <dgm:pt modelId="{0183FC08-2949-4F3A-92C3-600FF141BC28}" type="pres">
      <dgm:prSet presAssocID="{E6EB31FD-3583-4ED5-BE40-CB10A62923AA}" presName="background2" presStyleLbl="node2" presStyleIdx="0" presStyleCnt="1"/>
      <dgm:spPr/>
    </dgm:pt>
    <dgm:pt modelId="{2D5B3DC1-0A1D-4630-8BB6-3EFFAC6779F8}" type="pres">
      <dgm:prSet presAssocID="{E6EB31FD-3583-4ED5-BE40-CB10A62923AA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94B657-3223-493C-9DBE-922723D932C6}" type="pres">
      <dgm:prSet presAssocID="{E6EB31FD-3583-4ED5-BE40-CB10A62923AA}" presName="hierChild3" presStyleCnt="0"/>
      <dgm:spPr/>
    </dgm:pt>
    <dgm:pt modelId="{17703208-C43F-4B13-AACD-A5EECB07B115}" type="pres">
      <dgm:prSet presAssocID="{60858BE7-B4FB-4ED7-A731-84965BBAFE5B}" presName="Name17" presStyleLbl="parChTrans1D3" presStyleIdx="0" presStyleCnt="1"/>
      <dgm:spPr/>
      <dgm:t>
        <a:bodyPr/>
        <a:lstStyle/>
        <a:p>
          <a:endParaRPr lang="cs-CZ"/>
        </a:p>
      </dgm:t>
    </dgm:pt>
    <dgm:pt modelId="{7DCA4537-C790-49B0-AF48-1688A51FF0F4}" type="pres">
      <dgm:prSet presAssocID="{6227DB6A-1ED7-42FF-A769-B83F260A279C}" presName="hierRoot3" presStyleCnt="0"/>
      <dgm:spPr/>
    </dgm:pt>
    <dgm:pt modelId="{94C9A970-181D-4519-AEC7-7EF52C00F995}" type="pres">
      <dgm:prSet presAssocID="{6227DB6A-1ED7-42FF-A769-B83F260A279C}" presName="composite3" presStyleCnt="0"/>
      <dgm:spPr/>
    </dgm:pt>
    <dgm:pt modelId="{79AC2A26-1302-4DE8-90E6-FD0C2D8C6A5E}" type="pres">
      <dgm:prSet presAssocID="{6227DB6A-1ED7-42FF-A769-B83F260A279C}" presName="background3" presStyleLbl="node3" presStyleIdx="0" presStyleCnt="1"/>
      <dgm:spPr/>
    </dgm:pt>
    <dgm:pt modelId="{BCDA9470-04EA-4171-A539-68AD69D4FB82}" type="pres">
      <dgm:prSet presAssocID="{6227DB6A-1ED7-42FF-A769-B83F260A279C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F693C2-3837-4D06-91C8-D1C514A9F62A}" type="pres">
      <dgm:prSet presAssocID="{6227DB6A-1ED7-42FF-A769-B83F260A279C}" presName="hierChild4" presStyleCnt="0"/>
      <dgm:spPr/>
    </dgm:pt>
    <dgm:pt modelId="{F9A62CF9-0B89-4F37-88A5-B9DC30F4CC94}" type="pres">
      <dgm:prSet presAssocID="{69EEA728-D4FB-4F53-8681-FBD71CAAB9E6}" presName="Name23" presStyleLbl="parChTrans1D4" presStyleIdx="0" presStyleCnt="10"/>
      <dgm:spPr/>
      <dgm:t>
        <a:bodyPr/>
        <a:lstStyle/>
        <a:p>
          <a:endParaRPr lang="cs-CZ"/>
        </a:p>
      </dgm:t>
    </dgm:pt>
    <dgm:pt modelId="{685D56FF-AE05-4B39-9A75-EBB49385BC17}" type="pres">
      <dgm:prSet presAssocID="{0078B8DF-EC6C-4E5C-BC69-956ADCBF2A97}" presName="hierRoot4" presStyleCnt="0"/>
      <dgm:spPr/>
    </dgm:pt>
    <dgm:pt modelId="{77C69ECF-AA07-4748-89A9-F7D764FB26B4}" type="pres">
      <dgm:prSet presAssocID="{0078B8DF-EC6C-4E5C-BC69-956ADCBF2A97}" presName="composite4" presStyleCnt="0"/>
      <dgm:spPr/>
    </dgm:pt>
    <dgm:pt modelId="{57A3C7CC-8B54-48B7-BE80-4217575A353C}" type="pres">
      <dgm:prSet presAssocID="{0078B8DF-EC6C-4E5C-BC69-956ADCBF2A97}" presName="background4" presStyleLbl="node4" presStyleIdx="0" presStyleCnt="10"/>
      <dgm:spPr/>
    </dgm:pt>
    <dgm:pt modelId="{59082EA1-8968-45B6-ADDE-42685206EA32}" type="pres">
      <dgm:prSet presAssocID="{0078B8DF-EC6C-4E5C-BC69-956ADCBF2A97}" presName="text4" presStyleLbl="fgAcc4" presStyleIdx="0" presStyleCnt="10" custLinFactX="20669" custLinFactNeighborX="100000" custLinFactNeighborY="7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42AC72A-F1F2-47E7-9D98-A8E6F6AFCFEC}" type="pres">
      <dgm:prSet presAssocID="{0078B8DF-EC6C-4E5C-BC69-956ADCBF2A97}" presName="hierChild5" presStyleCnt="0"/>
      <dgm:spPr/>
    </dgm:pt>
    <dgm:pt modelId="{4EC1857E-BBFF-42AA-87A3-760994329F5D}" type="pres">
      <dgm:prSet presAssocID="{C2A13991-1106-4105-8311-70812A082B6A}" presName="Name23" presStyleLbl="parChTrans1D4" presStyleIdx="1" presStyleCnt="10"/>
      <dgm:spPr/>
      <dgm:t>
        <a:bodyPr/>
        <a:lstStyle/>
        <a:p>
          <a:endParaRPr lang="cs-CZ"/>
        </a:p>
      </dgm:t>
    </dgm:pt>
    <dgm:pt modelId="{F010DF6C-4E9A-4043-9CB2-D35E36FC52A2}" type="pres">
      <dgm:prSet presAssocID="{DCFCA00F-0CE3-4BC8-A3F9-891E98BDA569}" presName="hierRoot4" presStyleCnt="0"/>
      <dgm:spPr/>
    </dgm:pt>
    <dgm:pt modelId="{D860D8A4-D7E7-47D4-BA50-737630C6C555}" type="pres">
      <dgm:prSet presAssocID="{DCFCA00F-0CE3-4BC8-A3F9-891E98BDA569}" presName="composite4" presStyleCnt="0"/>
      <dgm:spPr/>
    </dgm:pt>
    <dgm:pt modelId="{2D261677-6594-4D14-A1CD-C4FCC641DE09}" type="pres">
      <dgm:prSet presAssocID="{DCFCA00F-0CE3-4BC8-A3F9-891E98BDA569}" presName="background4" presStyleLbl="node4" presStyleIdx="1" presStyleCnt="10"/>
      <dgm:spPr/>
    </dgm:pt>
    <dgm:pt modelId="{DB13F858-A0FB-44CE-B9EB-627651ACB3C2}" type="pres">
      <dgm:prSet presAssocID="{DCFCA00F-0CE3-4BC8-A3F9-891E98BDA569}" presName="text4" presStyleLbl="fgAcc4" presStyleIdx="1" presStyleCnt="10" custLinFactX="-44191" custLinFactNeighborX="-100000" custLinFactNeighborY="7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72088E-EA67-4C42-B351-EAA20BAB5338}" type="pres">
      <dgm:prSet presAssocID="{DCFCA00F-0CE3-4BC8-A3F9-891E98BDA569}" presName="hierChild5" presStyleCnt="0"/>
      <dgm:spPr/>
    </dgm:pt>
    <dgm:pt modelId="{6A90D041-E481-4721-82A3-C5860EA19330}" type="pres">
      <dgm:prSet presAssocID="{936C1BCF-D3B8-4422-99CD-2F92B71786E8}" presName="Name23" presStyleLbl="parChTrans1D4" presStyleIdx="2" presStyleCnt="10"/>
      <dgm:spPr/>
      <dgm:t>
        <a:bodyPr/>
        <a:lstStyle/>
        <a:p>
          <a:endParaRPr lang="cs-CZ"/>
        </a:p>
      </dgm:t>
    </dgm:pt>
    <dgm:pt modelId="{CA9B3C7D-D7A1-49BB-9DA6-2709DCAB298F}" type="pres">
      <dgm:prSet presAssocID="{7DD18487-8440-42CF-88B9-FE5272F7CBE7}" presName="hierRoot4" presStyleCnt="0"/>
      <dgm:spPr/>
    </dgm:pt>
    <dgm:pt modelId="{A5F0844C-187A-4015-8E33-39957BC34E36}" type="pres">
      <dgm:prSet presAssocID="{7DD18487-8440-42CF-88B9-FE5272F7CBE7}" presName="composite4" presStyleCnt="0"/>
      <dgm:spPr/>
    </dgm:pt>
    <dgm:pt modelId="{F5C29B94-7FBA-4B3D-94C3-C776ABAB83EC}" type="pres">
      <dgm:prSet presAssocID="{7DD18487-8440-42CF-88B9-FE5272F7CBE7}" presName="background4" presStyleLbl="node4" presStyleIdx="2" presStyleCnt="10"/>
      <dgm:spPr/>
    </dgm:pt>
    <dgm:pt modelId="{439A612E-1791-4439-B49D-4813B2C073CB}" type="pres">
      <dgm:prSet presAssocID="{7DD18487-8440-42CF-88B9-FE5272F7CBE7}" presName="text4" presStyleLbl="fgAcc4" presStyleIdx="2" presStyleCnt="10" custLinFactX="-43719" custLinFactNeighborX="-100000" custLinFactNeighborY="-98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2E5AD37-98EF-43B6-AE80-29CAFA3935F4}" type="pres">
      <dgm:prSet presAssocID="{7DD18487-8440-42CF-88B9-FE5272F7CBE7}" presName="hierChild5" presStyleCnt="0"/>
      <dgm:spPr/>
    </dgm:pt>
    <dgm:pt modelId="{E8D5A5F5-3EF4-45AD-BC5F-AE97DA1D2A61}" type="pres">
      <dgm:prSet presAssocID="{CF9FB95F-70FF-42AB-BC74-5294511F4DD7}" presName="Name23" presStyleLbl="parChTrans1D4" presStyleIdx="3" presStyleCnt="10"/>
      <dgm:spPr/>
      <dgm:t>
        <a:bodyPr/>
        <a:lstStyle/>
        <a:p>
          <a:endParaRPr lang="cs-CZ"/>
        </a:p>
      </dgm:t>
    </dgm:pt>
    <dgm:pt modelId="{FC4B9B89-E51E-49D1-A6D6-DCDE2EB64E49}" type="pres">
      <dgm:prSet presAssocID="{C2741E6D-19DD-4EA4-BB8E-14A9E9EC2095}" presName="hierRoot4" presStyleCnt="0"/>
      <dgm:spPr/>
    </dgm:pt>
    <dgm:pt modelId="{A4F7E98E-4B3C-4777-90A5-027859A593C9}" type="pres">
      <dgm:prSet presAssocID="{C2741E6D-19DD-4EA4-BB8E-14A9E9EC2095}" presName="composite4" presStyleCnt="0"/>
      <dgm:spPr/>
    </dgm:pt>
    <dgm:pt modelId="{214FF4AD-F2E5-4A2C-B43F-3D7EFF742B26}" type="pres">
      <dgm:prSet presAssocID="{C2741E6D-19DD-4EA4-BB8E-14A9E9EC2095}" presName="background4" presStyleLbl="node4" presStyleIdx="3" presStyleCnt="10"/>
      <dgm:spPr/>
    </dgm:pt>
    <dgm:pt modelId="{79C80ABC-0768-44CD-BB1D-FCD98B92ECBA}" type="pres">
      <dgm:prSet presAssocID="{C2741E6D-19DD-4EA4-BB8E-14A9E9EC2095}" presName="text4" presStyleLbl="fgAcc4" presStyleIdx="3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442F14-D4AD-403B-A3A6-0E8231C3FA90}" type="pres">
      <dgm:prSet presAssocID="{C2741E6D-19DD-4EA4-BB8E-14A9E9EC2095}" presName="hierChild5" presStyleCnt="0"/>
      <dgm:spPr/>
    </dgm:pt>
    <dgm:pt modelId="{3790E5CB-C7EB-4DFD-B064-BE87C981273F}" type="pres">
      <dgm:prSet presAssocID="{C71F4344-706B-402D-8141-497CCE2E74D5}" presName="Name23" presStyleLbl="parChTrans1D4" presStyleIdx="4" presStyleCnt="10"/>
      <dgm:spPr/>
      <dgm:t>
        <a:bodyPr/>
        <a:lstStyle/>
        <a:p>
          <a:endParaRPr lang="cs-CZ"/>
        </a:p>
      </dgm:t>
    </dgm:pt>
    <dgm:pt modelId="{57DE2178-1400-44C7-8E82-9B393DCD6A96}" type="pres">
      <dgm:prSet presAssocID="{B99DC276-A3C0-4808-AA9B-9C268A1DDDB3}" presName="hierRoot4" presStyleCnt="0"/>
      <dgm:spPr/>
    </dgm:pt>
    <dgm:pt modelId="{18E43669-9827-436E-BD40-618E2D5EFDCE}" type="pres">
      <dgm:prSet presAssocID="{B99DC276-A3C0-4808-AA9B-9C268A1DDDB3}" presName="composite4" presStyleCnt="0"/>
      <dgm:spPr/>
    </dgm:pt>
    <dgm:pt modelId="{F2224EDD-5ACD-4009-BC6A-20B9EE2E6D6A}" type="pres">
      <dgm:prSet presAssocID="{B99DC276-A3C0-4808-AA9B-9C268A1DDDB3}" presName="background4" presStyleLbl="node4" presStyleIdx="4" presStyleCnt="10"/>
      <dgm:spPr/>
    </dgm:pt>
    <dgm:pt modelId="{FF236F42-F563-44FD-854B-ADE739485C97}" type="pres">
      <dgm:prSet presAssocID="{B99DC276-A3C0-4808-AA9B-9C268A1DDDB3}" presName="text4" presStyleLbl="fgAcc4" presStyleIdx="4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5C1E27-7F1D-45DE-B89D-23DD78C27CF7}" type="pres">
      <dgm:prSet presAssocID="{B99DC276-A3C0-4808-AA9B-9C268A1DDDB3}" presName="hierChild5" presStyleCnt="0"/>
      <dgm:spPr/>
    </dgm:pt>
    <dgm:pt modelId="{6B5F0F30-EC53-4FBF-B36D-538B800A75C7}" type="pres">
      <dgm:prSet presAssocID="{D37192A7-B061-4FCE-AB21-6EDC85852C51}" presName="Name23" presStyleLbl="parChTrans1D4" presStyleIdx="5" presStyleCnt="10"/>
      <dgm:spPr/>
      <dgm:t>
        <a:bodyPr/>
        <a:lstStyle/>
        <a:p>
          <a:endParaRPr lang="cs-CZ"/>
        </a:p>
      </dgm:t>
    </dgm:pt>
    <dgm:pt modelId="{66E30F3B-EA61-4D56-A27F-C7A79FB91510}" type="pres">
      <dgm:prSet presAssocID="{8A0E53E4-8613-4A39-B965-131630DFC490}" presName="hierRoot4" presStyleCnt="0"/>
      <dgm:spPr/>
    </dgm:pt>
    <dgm:pt modelId="{5BE5BA22-A36E-4F34-A9C2-50389A0148E5}" type="pres">
      <dgm:prSet presAssocID="{8A0E53E4-8613-4A39-B965-131630DFC490}" presName="composite4" presStyleCnt="0"/>
      <dgm:spPr/>
    </dgm:pt>
    <dgm:pt modelId="{C7300169-DC54-4BB9-A5A1-2DD55B5055AE}" type="pres">
      <dgm:prSet presAssocID="{8A0E53E4-8613-4A39-B965-131630DFC490}" presName="background4" presStyleLbl="node4" presStyleIdx="5" presStyleCnt="10"/>
      <dgm:spPr/>
    </dgm:pt>
    <dgm:pt modelId="{85C672FC-A062-415A-A7AC-6FC11A86B15A}" type="pres">
      <dgm:prSet presAssocID="{8A0E53E4-8613-4A39-B965-131630DFC490}" presName="text4" presStyleLbl="fgAcc4" presStyleIdx="5" presStyleCnt="10" custLinFactX="-17163" custLinFactNeighborX="-100000" custLinFactNeighborY="-98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574F7D-F191-4D6A-9166-3DA84F8E976D}" type="pres">
      <dgm:prSet presAssocID="{8A0E53E4-8613-4A39-B965-131630DFC490}" presName="hierChild5" presStyleCnt="0"/>
      <dgm:spPr/>
    </dgm:pt>
    <dgm:pt modelId="{57A39939-48E1-462C-831F-8E274649A486}" type="pres">
      <dgm:prSet presAssocID="{DA507ACE-93BC-4922-A331-82EBF7B4CCEA}" presName="Name23" presStyleLbl="parChTrans1D4" presStyleIdx="6" presStyleCnt="10"/>
      <dgm:spPr/>
      <dgm:t>
        <a:bodyPr/>
        <a:lstStyle/>
        <a:p>
          <a:endParaRPr lang="cs-CZ"/>
        </a:p>
      </dgm:t>
    </dgm:pt>
    <dgm:pt modelId="{6353F56A-4790-4E89-BBF1-771EC29CF86A}" type="pres">
      <dgm:prSet presAssocID="{8F9B202C-1B6B-4D0E-8C58-FCBD2BB210AD}" presName="hierRoot4" presStyleCnt="0"/>
      <dgm:spPr/>
    </dgm:pt>
    <dgm:pt modelId="{D8DD5A38-358D-4F96-A098-DF61746A99BB}" type="pres">
      <dgm:prSet presAssocID="{8F9B202C-1B6B-4D0E-8C58-FCBD2BB210AD}" presName="composite4" presStyleCnt="0"/>
      <dgm:spPr/>
    </dgm:pt>
    <dgm:pt modelId="{7C30AFD4-24E1-4B77-BB85-3DB5AEC8E504}" type="pres">
      <dgm:prSet presAssocID="{8F9B202C-1B6B-4D0E-8C58-FCBD2BB210AD}" presName="background4" presStyleLbl="node4" presStyleIdx="6" presStyleCnt="10"/>
      <dgm:spPr/>
    </dgm:pt>
    <dgm:pt modelId="{CE4773CA-C8B6-4955-A399-C58551609B0C}" type="pres">
      <dgm:prSet presAssocID="{8F9B202C-1B6B-4D0E-8C58-FCBD2BB210AD}" presName="text4" presStyleLbl="fgAcc4" presStyleIdx="6" presStyleCnt="10" custLinFactX="-68006" custLinFactNeighborX="-100000" custLinFactNeighborY="1322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F3B207-13AF-4D62-8010-416AE3BB6E88}" type="pres">
      <dgm:prSet presAssocID="{8F9B202C-1B6B-4D0E-8C58-FCBD2BB210AD}" presName="hierChild5" presStyleCnt="0"/>
      <dgm:spPr/>
    </dgm:pt>
    <dgm:pt modelId="{DB83D758-639B-4409-BC14-8AFF057D7340}" type="pres">
      <dgm:prSet presAssocID="{2247555F-AABC-4413-A132-8FE0962B156A}" presName="Name23" presStyleLbl="parChTrans1D4" presStyleIdx="7" presStyleCnt="10"/>
      <dgm:spPr/>
      <dgm:t>
        <a:bodyPr/>
        <a:lstStyle/>
        <a:p>
          <a:endParaRPr lang="cs-CZ"/>
        </a:p>
      </dgm:t>
    </dgm:pt>
    <dgm:pt modelId="{6CE7CB18-3120-45C5-8C0E-BD2B64CCA690}" type="pres">
      <dgm:prSet presAssocID="{BD900020-5506-4C7E-80F1-3C6C8E0CD8C1}" presName="hierRoot4" presStyleCnt="0"/>
      <dgm:spPr/>
    </dgm:pt>
    <dgm:pt modelId="{519FF9C3-B1B2-45E9-8A0C-EF092D6B95DC}" type="pres">
      <dgm:prSet presAssocID="{BD900020-5506-4C7E-80F1-3C6C8E0CD8C1}" presName="composite4" presStyleCnt="0"/>
      <dgm:spPr/>
    </dgm:pt>
    <dgm:pt modelId="{39F7D029-19EE-4BF2-8D27-08E2BE87824D}" type="pres">
      <dgm:prSet presAssocID="{BD900020-5506-4C7E-80F1-3C6C8E0CD8C1}" presName="background4" presStyleLbl="node4" presStyleIdx="7" presStyleCnt="10"/>
      <dgm:spPr/>
    </dgm:pt>
    <dgm:pt modelId="{65E5CC7F-AE21-4A64-BC44-C79462BD538D}" type="pres">
      <dgm:prSet presAssocID="{BD900020-5506-4C7E-80F1-3C6C8E0CD8C1}" presName="text4" presStyleLbl="fgAcc4" presStyleIdx="7" presStyleCnt="10" custLinFactX="-30204" custLinFactNeighborX="-100000" custLinFactNeighborY="132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B1F97D-56B4-4E8E-9EE6-F53155607052}" type="pres">
      <dgm:prSet presAssocID="{BD900020-5506-4C7E-80F1-3C6C8E0CD8C1}" presName="hierChild5" presStyleCnt="0"/>
      <dgm:spPr/>
    </dgm:pt>
    <dgm:pt modelId="{3C4B4ADF-9D8B-4F55-9663-8C3C6D40579D}" type="pres">
      <dgm:prSet presAssocID="{6ABE9A23-4A58-45F0-94EF-659B62E41A19}" presName="Name23" presStyleLbl="parChTrans1D4" presStyleIdx="8" presStyleCnt="10"/>
      <dgm:spPr/>
      <dgm:t>
        <a:bodyPr/>
        <a:lstStyle/>
        <a:p>
          <a:endParaRPr lang="cs-CZ"/>
        </a:p>
      </dgm:t>
    </dgm:pt>
    <dgm:pt modelId="{A61DE9C1-0315-4DFD-8728-7A90486247AF}" type="pres">
      <dgm:prSet presAssocID="{85EEAEFA-2613-4C7D-A289-9C1F41691195}" presName="hierRoot4" presStyleCnt="0"/>
      <dgm:spPr/>
    </dgm:pt>
    <dgm:pt modelId="{BCA62E0D-22FC-414D-A2D8-537C46D2EABC}" type="pres">
      <dgm:prSet presAssocID="{85EEAEFA-2613-4C7D-A289-9C1F41691195}" presName="composite4" presStyleCnt="0"/>
      <dgm:spPr/>
    </dgm:pt>
    <dgm:pt modelId="{91A7E515-1D9D-4296-8381-EDB2CB8FB62E}" type="pres">
      <dgm:prSet presAssocID="{85EEAEFA-2613-4C7D-A289-9C1F41691195}" presName="background4" presStyleLbl="node4" presStyleIdx="8" presStyleCnt="10"/>
      <dgm:spPr/>
    </dgm:pt>
    <dgm:pt modelId="{B008CF35-A940-4E57-84F0-E1D2F67BF084}" type="pres">
      <dgm:prSet presAssocID="{85EEAEFA-2613-4C7D-A289-9C1F41691195}" presName="text4" presStyleLbl="fgAcc4" presStyleIdx="8" presStyleCnt="10" custLinFactNeighborX="-88203" custLinFactNeighborY="99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2B85D8-6B05-4B21-8BC2-FB75BF9E019B}" type="pres">
      <dgm:prSet presAssocID="{85EEAEFA-2613-4C7D-A289-9C1F41691195}" presName="hierChild5" presStyleCnt="0"/>
      <dgm:spPr/>
    </dgm:pt>
    <dgm:pt modelId="{348D6F84-BB26-4B47-8F99-5A80D1B316D4}" type="pres">
      <dgm:prSet presAssocID="{34A2254C-A698-4650-BC06-BE584F8D6A82}" presName="Name23" presStyleLbl="parChTrans1D4" presStyleIdx="9" presStyleCnt="10"/>
      <dgm:spPr/>
      <dgm:t>
        <a:bodyPr/>
        <a:lstStyle/>
        <a:p>
          <a:endParaRPr lang="cs-CZ"/>
        </a:p>
      </dgm:t>
    </dgm:pt>
    <dgm:pt modelId="{0C9A88C7-EDB4-4873-843E-D66EFCF1A83D}" type="pres">
      <dgm:prSet presAssocID="{F72E7BC7-B44B-47BE-8A46-1F9BBB10897B}" presName="hierRoot4" presStyleCnt="0"/>
      <dgm:spPr/>
    </dgm:pt>
    <dgm:pt modelId="{1C612C47-3F84-47F9-AB53-3E9C233B03F6}" type="pres">
      <dgm:prSet presAssocID="{F72E7BC7-B44B-47BE-8A46-1F9BBB10897B}" presName="composite4" presStyleCnt="0"/>
      <dgm:spPr/>
    </dgm:pt>
    <dgm:pt modelId="{55EE59FC-8985-4096-84A9-B20F0842A6D8}" type="pres">
      <dgm:prSet presAssocID="{F72E7BC7-B44B-47BE-8A46-1F9BBB10897B}" presName="background4" presStyleLbl="node4" presStyleIdx="9" presStyleCnt="10"/>
      <dgm:spPr/>
    </dgm:pt>
    <dgm:pt modelId="{15274FBC-4F12-430A-9C48-1EFAE8CF620A}" type="pres">
      <dgm:prSet presAssocID="{F72E7BC7-B44B-47BE-8A46-1F9BBB10897B}" presName="text4" presStyleLbl="fgAcc4" presStyleIdx="9" presStyleCnt="10" custLinFactX="-100000" custLinFactNeighborX="-145708" custLinFactNeighborY="99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EDE2027-3506-45C9-AE71-DDA81FD55D30}" type="pres">
      <dgm:prSet presAssocID="{F72E7BC7-B44B-47BE-8A46-1F9BBB10897B}" presName="hierChild5" presStyleCnt="0"/>
      <dgm:spPr/>
    </dgm:pt>
  </dgm:ptLst>
  <dgm:cxnLst>
    <dgm:cxn modelId="{BADF0A91-E6F9-4766-992E-7632434557FA}" srcId="{8A0E53E4-8613-4A39-B965-131630DFC490}" destId="{BD900020-5506-4C7E-80F1-3C6C8E0CD8C1}" srcOrd="1" destOrd="0" parTransId="{2247555F-AABC-4413-A132-8FE0962B156A}" sibTransId="{EBCE39AB-0CDD-470F-A80F-329BB702DD3A}"/>
    <dgm:cxn modelId="{1A75A890-D0D8-4FE6-A9FA-6E125870B1BC}" srcId="{85EEAEFA-2613-4C7D-A289-9C1F41691195}" destId="{F72E7BC7-B44B-47BE-8A46-1F9BBB10897B}" srcOrd="0" destOrd="0" parTransId="{34A2254C-A698-4650-BC06-BE584F8D6A82}" sibTransId="{76225914-4E6C-402E-9DF3-3375A8C962E8}"/>
    <dgm:cxn modelId="{125F1FBE-5CD0-41E8-A5E4-4ACA85D9A66D}" srcId="{328613DF-07A8-483E-8934-ADB01C3C4DE1}" destId="{E6EB31FD-3583-4ED5-BE40-CB10A62923AA}" srcOrd="0" destOrd="0" parTransId="{11844E29-ADDB-450C-81F6-A24A8C7C277A}" sibTransId="{E252270C-221E-4CA9-AF9E-BD7B87F896F4}"/>
    <dgm:cxn modelId="{83B0D57B-91B0-4A3C-B6DB-8F93BF9BF54B}" type="presOf" srcId="{DA507ACE-93BC-4922-A331-82EBF7B4CCEA}" destId="{57A39939-48E1-462C-831F-8E274649A486}" srcOrd="0" destOrd="0" presId="urn:microsoft.com/office/officeart/2005/8/layout/hierarchy1"/>
    <dgm:cxn modelId="{30E0EFA6-9386-43ED-80D2-50EBE6C7D4C2}" type="presOf" srcId="{F72E7BC7-B44B-47BE-8A46-1F9BBB10897B}" destId="{15274FBC-4F12-430A-9C48-1EFAE8CF620A}" srcOrd="0" destOrd="0" presId="urn:microsoft.com/office/officeart/2005/8/layout/hierarchy1"/>
    <dgm:cxn modelId="{CE4D8CC5-481F-44FE-8EC1-C11E7B6D999E}" type="presOf" srcId="{8A0E53E4-8613-4A39-B965-131630DFC490}" destId="{85C672FC-A062-415A-A7AC-6FC11A86B15A}" srcOrd="0" destOrd="0" presId="urn:microsoft.com/office/officeart/2005/8/layout/hierarchy1"/>
    <dgm:cxn modelId="{1DD2BFDA-8D76-4E23-8ECD-D9058189CD19}" type="presOf" srcId="{6227DB6A-1ED7-42FF-A769-B83F260A279C}" destId="{BCDA9470-04EA-4171-A539-68AD69D4FB82}" srcOrd="0" destOrd="0" presId="urn:microsoft.com/office/officeart/2005/8/layout/hierarchy1"/>
    <dgm:cxn modelId="{CA6F6F1F-E73F-4578-8710-43555DE7E703}" srcId="{8A0E53E4-8613-4A39-B965-131630DFC490}" destId="{8F9B202C-1B6B-4D0E-8C58-FCBD2BB210AD}" srcOrd="0" destOrd="0" parTransId="{DA507ACE-93BC-4922-A331-82EBF7B4CCEA}" sibTransId="{AFB7005E-2597-4643-8ECF-6907E837C6DA}"/>
    <dgm:cxn modelId="{675AED93-C629-4D34-8E58-0ED2B90D73F3}" type="presOf" srcId="{C71F4344-706B-402D-8141-497CCE2E74D5}" destId="{3790E5CB-C7EB-4DFD-B064-BE87C981273F}" srcOrd="0" destOrd="0" presId="urn:microsoft.com/office/officeart/2005/8/layout/hierarchy1"/>
    <dgm:cxn modelId="{93E0F18E-9222-4C04-AE0A-663459CDA235}" type="presOf" srcId="{85EEAEFA-2613-4C7D-A289-9C1F41691195}" destId="{B008CF35-A940-4E57-84F0-E1D2F67BF084}" srcOrd="0" destOrd="0" presId="urn:microsoft.com/office/officeart/2005/8/layout/hierarchy1"/>
    <dgm:cxn modelId="{6FF7ABE5-5664-4239-B477-63832DFA0DF9}" type="presOf" srcId="{34A2254C-A698-4650-BC06-BE584F8D6A82}" destId="{348D6F84-BB26-4B47-8F99-5A80D1B316D4}" srcOrd="0" destOrd="0" presId="urn:microsoft.com/office/officeart/2005/8/layout/hierarchy1"/>
    <dgm:cxn modelId="{68930B76-F8CF-481E-9411-7690B33F4F68}" type="presOf" srcId="{60858BE7-B4FB-4ED7-A731-84965BBAFE5B}" destId="{17703208-C43F-4B13-AACD-A5EECB07B115}" srcOrd="0" destOrd="0" presId="urn:microsoft.com/office/officeart/2005/8/layout/hierarchy1"/>
    <dgm:cxn modelId="{F33A0888-943D-4BE4-8C3E-56D7E40C0E93}" srcId="{03F5BCE7-77BF-4EC9-A431-54CD1145D9B0}" destId="{328613DF-07A8-483E-8934-ADB01C3C4DE1}" srcOrd="0" destOrd="0" parTransId="{3A271B33-09C7-426A-8DBC-3294A6D470BB}" sibTransId="{3FD48391-3ABF-4C5D-A301-7D250E4CE5DD}"/>
    <dgm:cxn modelId="{0CFE9F0A-AC51-4A65-90FC-EE3615AEBDA7}" type="presOf" srcId="{328613DF-07A8-483E-8934-ADB01C3C4DE1}" destId="{6749A76F-E075-409C-BDF6-DB5864FD6E3E}" srcOrd="0" destOrd="0" presId="urn:microsoft.com/office/officeart/2005/8/layout/hierarchy1"/>
    <dgm:cxn modelId="{B4029B45-92FF-4D72-8CB8-6D93A842A1DF}" type="presOf" srcId="{0078B8DF-EC6C-4E5C-BC69-956ADCBF2A97}" destId="{59082EA1-8968-45B6-ADDE-42685206EA32}" srcOrd="0" destOrd="0" presId="urn:microsoft.com/office/officeart/2005/8/layout/hierarchy1"/>
    <dgm:cxn modelId="{21928CC0-C513-4041-AB65-D6C23A34CE87}" type="presOf" srcId="{69EEA728-D4FB-4F53-8681-FBD71CAAB9E6}" destId="{F9A62CF9-0B89-4F37-88A5-B9DC30F4CC94}" srcOrd="0" destOrd="0" presId="urn:microsoft.com/office/officeart/2005/8/layout/hierarchy1"/>
    <dgm:cxn modelId="{E86C9BF7-0D43-49CE-8B0F-8C938CCD60B6}" srcId="{C2741E6D-19DD-4EA4-BB8E-14A9E9EC2095}" destId="{B99DC276-A3C0-4808-AA9B-9C268A1DDDB3}" srcOrd="0" destOrd="0" parTransId="{C71F4344-706B-402D-8141-497CCE2E74D5}" sibTransId="{8AD71BCA-FBC7-4658-A635-ECEAC7207F43}"/>
    <dgm:cxn modelId="{B3C551D1-A513-40F7-9ECB-F52ED50282ED}" type="presOf" srcId="{DCFCA00F-0CE3-4BC8-A3F9-891E98BDA569}" destId="{DB13F858-A0FB-44CE-B9EB-627651ACB3C2}" srcOrd="0" destOrd="0" presId="urn:microsoft.com/office/officeart/2005/8/layout/hierarchy1"/>
    <dgm:cxn modelId="{0BC7170C-48AF-4DEB-9A34-1F8E19FA441D}" type="presOf" srcId="{8F9B202C-1B6B-4D0E-8C58-FCBD2BB210AD}" destId="{CE4773CA-C8B6-4955-A399-C58551609B0C}" srcOrd="0" destOrd="0" presId="urn:microsoft.com/office/officeart/2005/8/layout/hierarchy1"/>
    <dgm:cxn modelId="{38936265-1DF9-4AF6-9DFC-2793449FE445}" srcId="{B99DC276-A3C0-4808-AA9B-9C268A1DDDB3}" destId="{8A0E53E4-8613-4A39-B965-131630DFC490}" srcOrd="0" destOrd="0" parTransId="{D37192A7-B061-4FCE-AB21-6EDC85852C51}" sibTransId="{23545D4A-472B-40B4-97E2-5C08633ADA08}"/>
    <dgm:cxn modelId="{8BB56DA8-936F-44F2-B5E4-6B0695048A6F}" srcId="{6227DB6A-1ED7-42FF-A769-B83F260A279C}" destId="{C2741E6D-19DD-4EA4-BB8E-14A9E9EC2095}" srcOrd="2" destOrd="0" parTransId="{CF9FB95F-70FF-42AB-BC74-5294511F4DD7}" sibTransId="{22F6FA40-5F9A-4ED1-BE68-3E19AA87966E}"/>
    <dgm:cxn modelId="{F37E1376-2016-40AF-B237-2000EC72510E}" srcId="{6227DB6A-1ED7-42FF-A769-B83F260A279C}" destId="{DCFCA00F-0CE3-4BC8-A3F9-891E98BDA569}" srcOrd="1" destOrd="0" parTransId="{C2A13991-1106-4105-8311-70812A082B6A}" sibTransId="{89865F0B-CAF1-4799-863F-60C357C25B8F}"/>
    <dgm:cxn modelId="{9E3445E9-AC22-4FEA-BB9B-C02EAC96FAE5}" type="presOf" srcId="{936C1BCF-D3B8-4422-99CD-2F92B71786E8}" destId="{6A90D041-E481-4721-82A3-C5860EA19330}" srcOrd="0" destOrd="0" presId="urn:microsoft.com/office/officeart/2005/8/layout/hierarchy1"/>
    <dgm:cxn modelId="{344F241A-C18F-49FA-A14B-CBD2E5ADE64B}" srcId="{E6EB31FD-3583-4ED5-BE40-CB10A62923AA}" destId="{6227DB6A-1ED7-42FF-A769-B83F260A279C}" srcOrd="0" destOrd="0" parTransId="{60858BE7-B4FB-4ED7-A731-84965BBAFE5B}" sibTransId="{2ABECAD7-A5A9-464B-A956-D8B47B58D789}"/>
    <dgm:cxn modelId="{34351325-B690-4EE1-860E-D3F8588FD50C}" srcId="{DCFCA00F-0CE3-4BC8-A3F9-891E98BDA569}" destId="{7DD18487-8440-42CF-88B9-FE5272F7CBE7}" srcOrd="0" destOrd="0" parTransId="{936C1BCF-D3B8-4422-99CD-2F92B71786E8}" sibTransId="{62987D5C-60FA-4A5E-86CD-DEF00924A330}"/>
    <dgm:cxn modelId="{9C24C6BE-7070-4F67-A1F9-E17471B519CE}" type="presOf" srcId="{D37192A7-B061-4FCE-AB21-6EDC85852C51}" destId="{6B5F0F30-EC53-4FBF-B36D-538B800A75C7}" srcOrd="0" destOrd="0" presId="urn:microsoft.com/office/officeart/2005/8/layout/hierarchy1"/>
    <dgm:cxn modelId="{93338255-D339-4CA9-B55E-22AA767D6292}" type="presOf" srcId="{11844E29-ADDB-450C-81F6-A24A8C7C277A}" destId="{2EDC5A68-B1C2-4374-8EA7-B3182CB9D99E}" srcOrd="0" destOrd="0" presId="urn:microsoft.com/office/officeart/2005/8/layout/hierarchy1"/>
    <dgm:cxn modelId="{AE5191E7-195F-48EB-AAA0-927D166C970B}" srcId="{8A0E53E4-8613-4A39-B965-131630DFC490}" destId="{85EEAEFA-2613-4C7D-A289-9C1F41691195}" srcOrd="2" destOrd="0" parTransId="{6ABE9A23-4A58-45F0-94EF-659B62E41A19}" sibTransId="{F5C8034F-0275-485E-A16C-CE622C7C5ECC}"/>
    <dgm:cxn modelId="{BF2B880E-8CDC-4A9F-860B-61EE7FDC6F4E}" type="presOf" srcId="{7DD18487-8440-42CF-88B9-FE5272F7CBE7}" destId="{439A612E-1791-4439-B49D-4813B2C073CB}" srcOrd="0" destOrd="0" presId="urn:microsoft.com/office/officeart/2005/8/layout/hierarchy1"/>
    <dgm:cxn modelId="{F816A26C-9D92-430C-AA49-1ACAD7495FA5}" type="presOf" srcId="{6ABE9A23-4A58-45F0-94EF-659B62E41A19}" destId="{3C4B4ADF-9D8B-4F55-9663-8C3C6D40579D}" srcOrd="0" destOrd="0" presId="urn:microsoft.com/office/officeart/2005/8/layout/hierarchy1"/>
    <dgm:cxn modelId="{08B571DC-6C67-4DED-86A6-F024A43A34B5}" type="presOf" srcId="{2247555F-AABC-4413-A132-8FE0962B156A}" destId="{DB83D758-639B-4409-BC14-8AFF057D7340}" srcOrd="0" destOrd="0" presId="urn:microsoft.com/office/officeart/2005/8/layout/hierarchy1"/>
    <dgm:cxn modelId="{F717A66A-B5A2-497A-A09E-904BFBB3A54F}" type="presOf" srcId="{E6EB31FD-3583-4ED5-BE40-CB10A62923AA}" destId="{2D5B3DC1-0A1D-4630-8BB6-3EFFAC6779F8}" srcOrd="0" destOrd="0" presId="urn:microsoft.com/office/officeart/2005/8/layout/hierarchy1"/>
    <dgm:cxn modelId="{8082112A-9A95-43F6-8E3E-16A33D6D097C}" srcId="{6227DB6A-1ED7-42FF-A769-B83F260A279C}" destId="{0078B8DF-EC6C-4E5C-BC69-956ADCBF2A97}" srcOrd="0" destOrd="0" parTransId="{69EEA728-D4FB-4F53-8681-FBD71CAAB9E6}" sibTransId="{AB1FE480-0990-41D4-8843-F384B573DBC6}"/>
    <dgm:cxn modelId="{D1A5D48E-CD10-4FED-B95A-72861C6F70A8}" type="presOf" srcId="{C2741E6D-19DD-4EA4-BB8E-14A9E9EC2095}" destId="{79C80ABC-0768-44CD-BB1D-FCD98B92ECBA}" srcOrd="0" destOrd="0" presId="urn:microsoft.com/office/officeart/2005/8/layout/hierarchy1"/>
    <dgm:cxn modelId="{28FC5A00-6898-4590-8D07-25EF9DDCE2AD}" type="presOf" srcId="{C2A13991-1106-4105-8311-70812A082B6A}" destId="{4EC1857E-BBFF-42AA-87A3-760994329F5D}" srcOrd="0" destOrd="0" presId="urn:microsoft.com/office/officeart/2005/8/layout/hierarchy1"/>
    <dgm:cxn modelId="{C50BF7A4-A700-4F12-A493-A295A704F1AA}" type="presOf" srcId="{CF9FB95F-70FF-42AB-BC74-5294511F4DD7}" destId="{E8D5A5F5-3EF4-45AD-BC5F-AE97DA1D2A61}" srcOrd="0" destOrd="0" presId="urn:microsoft.com/office/officeart/2005/8/layout/hierarchy1"/>
    <dgm:cxn modelId="{8F688C39-B972-409B-B16B-9362D5B4239B}" type="presOf" srcId="{BD900020-5506-4C7E-80F1-3C6C8E0CD8C1}" destId="{65E5CC7F-AE21-4A64-BC44-C79462BD538D}" srcOrd="0" destOrd="0" presId="urn:microsoft.com/office/officeart/2005/8/layout/hierarchy1"/>
    <dgm:cxn modelId="{A3E06289-9C38-48D7-A645-276C0763BBDE}" type="presOf" srcId="{B99DC276-A3C0-4808-AA9B-9C268A1DDDB3}" destId="{FF236F42-F563-44FD-854B-ADE739485C97}" srcOrd="0" destOrd="0" presId="urn:microsoft.com/office/officeart/2005/8/layout/hierarchy1"/>
    <dgm:cxn modelId="{5BFBF638-26D5-497A-8F56-7A7599896BFB}" type="presOf" srcId="{03F5BCE7-77BF-4EC9-A431-54CD1145D9B0}" destId="{BD50A42A-88AA-4A2B-92C5-6A69CCE84F2D}" srcOrd="0" destOrd="0" presId="urn:microsoft.com/office/officeart/2005/8/layout/hierarchy1"/>
    <dgm:cxn modelId="{FAFA9959-5456-4E1A-9E80-26380AA939B1}" type="presParOf" srcId="{BD50A42A-88AA-4A2B-92C5-6A69CCE84F2D}" destId="{379E7D92-FE90-4B0F-8B13-CB4199F6DB0F}" srcOrd="0" destOrd="0" presId="urn:microsoft.com/office/officeart/2005/8/layout/hierarchy1"/>
    <dgm:cxn modelId="{F0B236DF-89D3-4069-AF76-B2311D853804}" type="presParOf" srcId="{379E7D92-FE90-4B0F-8B13-CB4199F6DB0F}" destId="{2E95FF18-8B6C-4F1F-B518-2FB00D2BC384}" srcOrd="0" destOrd="0" presId="urn:microsoft.com/office/officeart/2005/8/layout/hierarchy1"/>
    <dgm:cxn modelId="{D51DE81B-25ED-408A-A664-A2F94DB9250A}" type="presParOf" srcId="{2E95FF18-8B6C-4F1F-B518-2FB00D2BC384}" destId="{EA215CBC-6042-4A66-BE1A-78283C68BE18}" srcOrd="0" destOrd="0" presId="urn:microsoft.com/office/officeart/2005/8/layout/hierarchy1"/>
    <dgm:cxn modelId="{D29D81A4-4E61-4D00-A43B-2AC384A441AE}" type="presParOf" srcId="{2E95FF18-8B6C-4F1F-B518-2FB00D2BC384}" destId="{6749A76F-E075-409C-BDF6-DB5864FD6E3E}" srcOrd="1" destOrd="0" presId="urn:microsoft.com/office/officeart/2005/8/layout/hierarchy1"/>
    <dgm:cxn modelId="{18E13989-EECF-46EB-8B8B-00DBC87D5EF0}" type="presParOf" srcId="{379E7D92-FE90-4B0F-8B13-CB4199F6DB0F}" destId="{3986CCB8-1611-481C-91AA-FB28CB6F9642}" srcOrd="1" destOrd="0" presId="urn:microsoft.com/office/officeart/2005/8/layout/hierarchy1"/>
    <dgm:cxn modelId="{BE9F760B-A36D-469F-8095-5AF4C86A35CE}" type="presParOf" srcId="{3986CCB8-1611-481C-91AA-FB28CB6F9642}" destId="{2EDC5A68-B1C2-4374-8EA7-B3182CB9D99E}" srcOrd="0" destOrd="0" presId="urn:microsoft.com/office/officeart/2005/8/layout/hierarchy1"/>
    <dgm:cxn modelId="{70AEECF0-07A5-4C82-B0DD-AA7CFA5C1623}" type="presParOf" srcId="{3986CCB8-1611-481C-91AA-FB28CB6F9642}" destId="{3E7B9734-83B4-4090-B7E0-7CC734144B7F}" srcOrd="1" destOrd="0" presId="urn:microsoft.com/office/officeart/2005/8/layout/hierarchy1"/>
    <dgm:cxn modelId="{EE038FB0-DC75-415A-89D6-AEC50CE88B4D}" type="presParOf" srcId="{3E7B9734-83B4-4090-B7E0-7CC734144B7F}" destId="{2F092764-9065-40F1-A88A-1DCBACF3B1C0}" srcOrd="0" destOrd="0" presId="urn:microsoft.com/office/officeart/2005/8/layout/hierarchy1"/>
    <dgm:cxn modelId="{62C77902-F798-4208-BFB9-F30683194D9E}" type="presParOf" srcId="{2F092764-9065-40F1-A88A-1DCBACF3B1C0}" destId="{0183FC08-2949-4F3A-92C3-600FF141BC28}" srcOrd="0" destOrd="0" presId="urn:microsoft.com/office/officeart/2005/8/layout/hierarchy1"/>
    <dgm:cxn modelId="{59F1BC67-77E9-406E-A413-E317E410C483}" type="presParOf" srcId="{2F092764-9065-40F1-A88A-1DCBACF3B1C0}" destId="{2D5B3DC1-0A1D-4630-8BB6-3EFFAC6779F8}" srcOrd="1" destOrd="0" presId="urn:microsoft.com/office/officeart/2005/8/layout/hierarchy1"/>
    <dgm:cxn modelId="{B7720EAC-D435-4108-87BA-B91AD284F6C5}" type="presParOf" srcId="{3E7B9734-83B4-4090-B7E0-7CC734144B7F}" destId="{F394B657-3223-493C-9DBE-922723D932C6}" srcOrd="1" destOrd="0" presId="urn:microsoft.com/office/officeart/2005/8/layout/hierarchy1"/>
    <dgm:cxn modelId="{63AA0D29-EA55-4228-9B39-679F3F027D70}" type="presParOf" srcId="{F394B657-3223-493C-9DBE-922723D932C6}" destId="{17703208-C43F-4B13-AACD-A5EECB07B115}" srcOrd="0" destOrd="0" presId="urn:microsoft.com/office/officeart/2005/8/layout/hierarchy1"/>
    <dgm:cxn modelId="{147FC855-328D-4394-896E-106A81FB9803}" type="presParOf" srcId="{F394B657-3223-493C-9DBE-922723D932C6}" destId="{7DCA4537-C790-49B0-AF48-1688A51FF0F4}" srcOrd="1" destOrd="0" presId="urn:microsoft.com/office/officeart/2005/8/layout/hierarchy1"/>
    <dgm:cxn modelId="{170A76CB-7096-4048-9C07-6988DF0136B8}" type="presParOf" srcId="{7DCA4537-C790-49B0-AF48-1688A51FF0F4}" destId="{94C9A970-181D-4519-AEC7-7EF52C00F995}" srcOrd="0" destOrd="0" presId="urn:microsoft.com/office/officeart/2005/8/layout/hierarchy1"/>
    <dgm:cxn modelId="{87B14847-D44B-49DE-B29A-B37D86B45EDC}" type="presParOf" srcId="{94C9A970-181D-4519-AEC7-7EF52C00F995}" destId="{79AC2A26-1302-4DE8-90E6-FD0C2D8C6A5E}" srcOrd="0" destOrd="0" presId="urn:microsoft.com/office/officeart/2005/8/layout/hierarchy1"/>
    <dgm:cxn modelId="{70B83470-9B5A-488B-B942-04DCDB056250}" type="presParOf" srcId="{94C9A970-181D-4519-AEC7-7EF52C00F995}" destId="{BCDA9470-04EA-4171-A539-68AD69D4FB82}" srcOrd="1" destOrd="0" presId="urn:microsoft.com/office/officeart/2005/8/layout/hierarchy1"/>
    <dgm:cxn modelId="{7BBA4081-EEC3-4703-B185-19E86E5FD8E5}" type="presParOf" srcId="{7DCA4537-C790-49B0-AF48-1688A51FF0F4}" destId="{C5F693C2-3837-4D06-91C8-D1C514A9F62A}" srcOrd="1" destOrd="0" presId="urn:microsoft.com/office/officeart/2005/8/layout/hierarchy1"/>
    <dgm:cxn modelId="{755DF6A0-D265-402E-821A-B7CDA3FB7CAF}" type="presParOf" srcId="{C5F693C2-3837-4D06-91C8-D1C514A9F62A}" destId="{F9A62CF9-0B89-4F37-88A5-B9DC30F4CC94}" srcOrd="0" destOrd="0" presId="urn:microsoft.com/office/officeart/2005/8/layout/hierarchy1"/>
    <dgm:cxn modelId="{61B22095-1495-4FE1-B5CD-F4B63FFC5684}" type="presParOf" srcId="{C5F693C2-3837-4D06-91C8-D1C514A9F62A}" destId="{685D56FF-AE05-4B39-9A75-EBB49385BC17}" srcOrd="1" destOrd="0" presId="urn:microsoft.com/office/officeart/2005/8/layout/hierarchy1"/>
    <dgm:cxn modelId="{BF8CF1AF-AD4E-4375-A8F0-BD9892DBB534}" type="presParOf" srcId="{685D56FF-AE05-4B39-9A75-EBB49385BC17}" destId="{77C69ECF-AA07-4748-89A9-F7D764FB26B4}" srcOrd="0" destOrd="0" presId="urn:microsoft.com/office/officeart/2005/8/layout/hierarchy1"/>
    <dgm:cxn modelId="{EBD0B5C2-3F9D-4245-A12A-CE3D263E980A}" type="presParOf" srcId="{77C69ECF-AA07-4748-89A9-F7D764FB26B4}" destId="{57A3C7CC-8B54-48B7-BE80-4217575A353C}" srcOrd="0" destOrd="0" presId="urn:microsoft.com/office/officeart/2005/8/layout/hierarchy1"/>
    <dgm:cxn modelId="{349CABD8-0E71-460A-AA0C-2994A8237B32}" type="presParOf" srcId="{77C69ECF-AA07-4748-89A9-F7D764FB26B4}" destId="{59082EA1-8968-45B6-ADDE-42685206EA32}" srcOrd="1" destOrd="0" presId="urn:microsoft.com/office/officeart/2005/8/layout/hierarchy1"/>
    <dgm:cxn modelId="{FA6BE9F8-29D0-4902-AD02-E1E9252CAC21}" type="presParOf" srcId="{685D56FF-AE05-4B39-9A75-EBB49385BC17}" destId="{342AC72A-F1F2-47E7-9D98-A8E6F6AFCFEC}" srcOrd="1" destOrd="0" presId="urn:microsoft.com/office/officeart/2005/8/layout/hierarchy1"/>
    <dgm:cxn modelId="{AEEF4B86-E138-41BB-919A-6B7DD995D37D}" type="presParOf" srcId="{C5F693C2-3837-4D06-91C8-D1C514A9F62A}" destId="{4EC1857E-BBFF-42AA-87A3-760994329F5D}" srcOrd="2" destOrd="0" presId="urn:microsoft.com/office/officeart/2005/8/layout/hierarchy1"/>
    <dgm:cxn modelId="{9EE01334-90AC-42FE-AC14-33F90C26C264}" type="presParOf" srcId="{C5F693C2-3837-4D06-91C8-D1C514A9F62A}" destId="{F010DF6C-4E9A-4043-9CB2-D35E36FC52A2}" srcOrd="3" destOrd="0" presId="urn:microsoft.com/office/officeart/2005/8/layout/hierarchy1"/>
    <dgm:cxn modelId="{A53AC91C-1BB4-451A-969D-B4C946594EF9}" type="presParOf" srcId="{F010DF6C-4E9A-4043-9CB2-D35E36FC52A2}" destId="{D860D8A4-D7E7-47D4-BA50-737630C6C555}" srcOrd="0" destOrd="0" presId="urn:microsoft.com/office/officeart/2005/8/layout/hierarchy1"/>
    <dgm:cxn modelId="{01B2DB53-B6A4-4900-8B9A-38EE419707E0}" type="presParOf" srcId="{D860D8A4-D7E7-47D4-BA50-737630C6C555}" destId="{2D261677-6594-4D14-A1CD-C4FCC641DE09}" srcOrd="0" destOrd="0" presId="urn:microsoft.com/office/officeart/2005/8/layout/hierarchy1"/>
    <dgm:cxn modelId="{84941060-9C04-4999-BCD9-C828591CFF86}" type="presParOf" srcId="{D860D8A4-D7E7-47D4-BA50-737630C6C555}" destId="{DB13F858-A0FB-44CE-B9EB-627651ACB3C2}" srcOrd="1" destOrd="0" presId="urn:microsoft.com/office/officeart/2005/8/layout/hierarchy1"/>
    <dgm:cxn modelId="{7AB22A2C-7633-46D1-BE38-6C3F35680490}" type="presParOf" srcId="{F010DF6C-4E9A-4043-9CB2-D35E36FC52A2}" destId="{9472088E-EA67-4C42-B351-EAA20BAB5338}" srcOrd="1" destOrd="0" presId="urn:microsoft.com/office/officeart/2005/8/layout/hierarchy1"/>
    <dgm:cxn modelId="{1D06D01F-70C2-4CB0-8E54-7E0102964FD1}" type="presParOf" srcId="{9472088E-EA67-4C42-B351-EAA20BAB5338}" destId="{6A90D041-E481-4721-82A3-C5860EA19330}" srcOrd="0" destOrd="0" presId="urn:microsoft.com/office/officeart/2005/8/layout/hierarchy1"/>
    <dgm:cxn modelId="{F580E22E-270C-4807-B8C6-CB10FF35F49B}" type="presParOf" srcId="{9472088E-EA67-4C42-B351-EAA20BAB5338}" destId="{CA9B3C7D-D7A1-49BB-9DA6-2709DCAB298F}" srcOrd="1" destOrd="0" presId="urn:microsoft.com/office/officeart/2005/8/layout/hierarchy1"/>
    <dgm:cxn modelId="{3FC4DAFF-069D-474F-84BF-2E82689B838B}" type="presParOf" srcId="{CA9B3C7D-D7A1-49BB-9DA6-2709DCAB298F}" destId="{A5F0844C-187A-4015-8E33-39957BC34E36}" srcOrd="0" destOrd="0" presId="urn:microsoft.com/office/officeart/2005/8/layout/hierarchy1"/>
    <dgm:cxn modelId="{78E6868D-19D4-4C48-AC1A-181062A08643}" type="presParOf" srcId="{A5F0844C-187A-4015-8E33-39957BC34E36}" destId="{F5C29B94-7FBA-4B3D-94C3-C776ABAB83EC}" srcOrd="0" destOrd="0" presId="urn:microsoft.com/office/officeart/2005/8/layout/hierarchy1"/>
    <dgm:cxn modelId="{28F2C0A5-3002-4931-BBC7-E5C81B74110B}" type="presParOf" srcId="{A5F0844C-187A-4015-8E33-39957BC34E36}" destId="{439A612E-1791-4439-B49D-4813B2C073CB}" srcOrd="1" destOrd="0" presId="urn:microsoft.com/office/officeart/2005/8/layout/hierarchy1"/>
    <dgm:cxn modelId="{91838108-108F-4FF6-BA59-124D909DDF7E}" type="presParOf" srcId="{CA9B3C7D-D7A1-49BB-9DA6-2709DCAB298F}" destId="{A2E5AD37-98EF-43B6-AE80-29CAFA3935F4}" srcOrd="1" destOrd="0" presId="urn:microsoft.com/office/officeart/2005/8/layout/hierarchy1"/>
    <dgm:cxn modelId="{05B85FB7-E213-4B8C-8BC9-9F812569272C}" type="presParOf" srcId="{C5F693C2-3837-4D06-91C8-D1C514A9F62A}" destId="{E8D5A5F5-3EF4-45AD-BC5F-AE97DA1D2A61}" srcOrd="4" destOrd="0" presId="urn:microsoft.com/office/officeart/2005/8/layout/hierarchy1"/>
    <dgm:cxn modelId="{5EF7B64D-7CAC-4F62-A696-80EC501635C2}" type="presParOf" srcId="{C5F693C2-3837-4D06-91C8-D1C514A9F62A}" destId="{FC4B9B89-E51E-49D1-A6D6-DCDE2EB64E49}" srcOrd="5" destOrd="0" presId="urn:microsoft.com/office/officeart/2005/8/layout/hierarchy1"/>
    <dgm:cxn modelId="{D5F89B33-1557-4775-B06B-152E2FA6247D}" type="presParOf" srcId="{FC4B9B89-E51E-49D1-A6D6-DCDE2EB64E49}" destId="{A4F7E98E-4B3C-4777-90A5-027859A593C9}" srcOrd="0" destOrd="0" presId="urn:microsoft.com/office/officeart/2005/8/layout/hierarchy1"/>
    <dgm:cxn modelId="{58791618-D9B9-4CFC-9BC8-3E3227D93DA6}" type="presParOf" srcId="{A4F7E98E-4B3C-4777-90A5-027859A593C9}" destId="{214FF4AD-F2E5-4A2C-B43F-3D7EFF742B26}" srcOrd="0" destOrd="0" presId="urn:microsoft.com/office/officeart/2005/8/layout/hierarchy1"/>
    <dgm:cxn modelId="{CE5E6EA8-6A1B-48B2-93BA-8BDCB991E077}" type="presParOf" srcId="{A4F7E98E-4B3C-4777-90A5-027859A593C9}" destId="{79C80ABC-0768-44CD-BB1D-FCD98B92ECBA}" srcOrd="1" destOrd="0" presId="urn:microsoft.com/office/officeart/2005/8/layout/hierarchy1"/>
    <dgm:cxn modelId="{BFD17A07-AECE-4D87-9C52-D0DD26112937}" type="presParOf" srcId="{FC4B9B89-E51E-49D1-A6D6-DCDE2EB64E49}" destId="{47442F14-D4AD-403B-A3A6-0E8231C3FA90}" srcOrd="1" destOrd="0" presId="urn:microsoft.com/office/officeart/2005/8/layout/hierarchy1"/>
    <dgm:cxn modelId="{BAE96B45-0AD3-4A4E-B9B1-40D892E880A2}" type="presParOf" srcId="{47442F14-D4AD-403B-A3A6-0E8231C3FA90}" destId="{3790E5CB-C7EB-4DFD-B064-BE87C981273F}" srcOrd="0" destOrd="0" presId="urn:microsoft.com/office/officeart/2005/8/layout/hierarchy1"/>
    <dgm:cxn modelId="{9BF8370E-84EA-43AD-BF3E-37AC350B3262}" type="presParOf" srcId="{47442F14-D4AD-403B-A3A6-0E8231C3FA90}" destId="{57DE2178-1400-44C7-8E82-9B393DCD6A96}" srcOrd="1" destOrd="0" presId="urn:microsoft.com/office/officeart/2005/8/layout/hierarchy1"/>
    <dgm:cxn modelId="{845A99FA-5B82-413D-9BB8-F1084C83FBAA}" type="presParOf" srcId="{57DE2178-1400-44C7-8E82-9B393DCD6A96}" destId="{18E43669-9827-436E-BD40-618E2D5EFDCE}" srcOrd="0" destOrd="0" presId="urn:microsoft.com/office/officeart/2005/8/layout/hierarchy1"/>
    <dgm:cxn modelId="{CA6A9559-45DD-4CA8-A3B0-0EE2B59B4453}" type="presParOf" srcId="{18E43669-9827-436E-BD40-618E2D5EFDCE}" destId="{F2224EDD-5ACD-4009-BC6A-20B9EE2E6D6A}" srcOrd="0" destOrd="0" presId="urn:microsoft.com/office/officeart/2005/8/layout/hierarchy1"/>
    <dgm:cxn modelId="{6C518DB1-F4D0-4D1D-98FE-C7D8EA2A1F32}" type="presParOf" srcId="{18E43669-9827-436E-BD40-618E2D5EFDCE}" destId="{FF236F42-F563-44FD-854B-ADE739485C97}" srcOrd="1" destOrd="0" presId="urn:microsoft.com/office/officeart/2005/8/layout/hierarchy1"/>
    <dgm:cxn modelId="{091C047E-A2AD-4C11-9B13-EF32D32B9365}" type="presParOf" srcId="{57DE2178-1400-44C7-8E82-9B393DCD6A96}" destId="{045C1E27-7F1D-45DE-B89D-23DD78C27CF7}" srcOrd="1" destOrd="0" presId="urn:microsoft.com/office/officeart/2005/8/layout/hierarchy1"/>
    <dgm:cxn modelId="{CB689490-2884-419C-B611-C615545662FB}" type="presParOf" srcId="{045C1E27-7F1D-45DE-B89D-23DD78C27CF7}" destId="{6B5F0F30-EC53-4FBF-B36D-538B800A75C7}" srcOrd="0" destOrd="0" presId="urn:microsoft.com/office/officeart/2005/8/layout/hierarchy1"/>
    <dgm:cxn modelId="{4BCE9224-6B4F-49B3-ACA1-CF6F7A4AEBBB}" type="presParOf" srcId="{045C1E27-7F1D-45DE-B89D-23DD78C27CF7}" destId="{66E30F3B-EA61-4D56-A27F-C7A79FB91510}" srcOrd="1" destOrd="0" presId="urn:microsoft.com/office/officeart/2005/8/layout/hierarchy1"/>
    <dgm:cxn modelId="{4ECA279E-48F7-4BDF-980B-1551B22DA2AB}" type="presParOf" srcId="{66E30F3B-EA61-4D56-A27F-C7A79FB91510}" destId="{5BE5BA22-A36E-4F34-A9C2-50389A0148E5}" srcOrd="0" destOrd="0" presId="urn:microsoft.com/office/officeart/2005/8/layout/hierarchy1"/>
    <dgm:cxn modelId="{F4D32EF8-B074-4B9D-B942-A0FEA1A68966}" type="presParOf" srcId="{5BE5BA22-A36E-4F34-A9C2-50389A0148E5}" destId="{C7300169-DC54-4BB9-A5A1-2DD55B5055AE}" srcOrd="0" destOrd="0" presId="urn:microsoft.com/office/officeart/2005/8/layout/hierarchy1"/>
    <dgm:cxn modelId="{2671E475-F789-46AB-A7C5-D191FF038E5C}" type="presParOf" srcId="{5BE5BA22-A36E-4F34-A9C2-50389A0148E5}" destId="{85C672FC-A062-415A-A7AC-6FC11A86B15A}" srcOrd="1" destOrd="0" presId="urn:microsoft.com/office/officeart/2005/8/layout/hierarchy1"/>
    <dgm:cxn modelId="{AF9257DF-B972-4BC1-9B52-51608401F064}" type="presParOf" srcId="{66E30F3B-EA61-4D56-A27F-C7A79FB91510}" destId="{E5574F7D-F191-4D6A-9166-3DA84F8E976D}" srcOrd="1" destOrd="0" presId="urn:microsoft.com/office/officeart/2005/8/layout/hierarchy1"/>
    <dgm:cxn modelId="{D8F7C98F-F4D0-4888-9FE9-CB66AF19F5BF}" type="presParOf" srcId="{E5574F7D-F191-4D6A-9166-3DA84F8E976D}" destId="{57A39939-48E1-462C-831F-8E274649A486}" srcOrd="0" destOrd="0" presId="urn:microsoft.com/office/officeart/2005/8/layout/hierarchy1"/>
    <dgm:cxn modelId="{0DEE6FA3-E2DE-476A-9ABF-1763B896A252}" type="presParOf" srcId="{E5574F7D-F191-4D6A-9166-3DA84F8E976D}" destId="{6353F56A-4790-4E89-BBF1-771EC29CF86A}" srcOrd="1" destOrd="0" presId="urn:microsoft.com/office/officeart/2005/8/layout/hierarchy1"/>
    <dgm:cxn modelId="{D18E88BA-9819-415A-A218-9AC205E66101}" type="presParOf" srcId="{6353F56A-4790-4E89-BBF1-771EC29CF86A}" destId="{D8DD5A38-358D-4F96-A098-DF61746A99BB}" srcOrd="0" destOrd="0" presId="urn:microsoft.com/office/officeart/2005/8/layout/hierarchy1"/>
    <dgm:cxn modelId="{35676249-15DC-4C16-ACC7-33D2B829B85F}" type="presParOf" srcId="{D8DD5A38-358D-4F96-A098-DF61746A99BB}" destId="{7C30AFD4-24E1-4B77-BB85-3DB5AEC8E504}" srcOrd="0" destOrd="0" presId="urn:microsoft.com/office/officeart/2005/8/layout/hierarchy1"/>
    <dgm:cxn modelId="{B5AA5CAC-DCB0-4FE0-9D1E-4152126FF165}" type="presParOf" srcId="{D8DD5A38-358D-4F96-A098-DF61746A99BB}" destId="{CE4773CA-C8B6-4955-A399-C58551609B0C}" srcOrd="1" destOrd="0" presId="urn:microsoft.com/office/officeart/2005/8/layout/hierarchy1"/>
    <dgm:cxn modelId="{6E6F7990-D9B9-437C-9098-A9CBD80E7658}" type="presParOf" srcId="{6353F56A-4790-4E89-BBF1-771EC29CF86A}" destId="{6BF3B207-13AF-4D62-8010-416AE3BB6E88}" srcOrd="1" destOrd="0" presId="urn:microsoft.com/office/officeart/2005/8/layout/hierarchy1"/>
    <dgm:cxn modelId="{890655AE-59E6-4A77-BE73-B97BA9CF53F7}" type="presParOf" srcId="{E5574F7D-F191-4D6A-9166-3DA84F8E976D}" destId="{DB83D758-639B-4409-BC14-8AFF057D7340}" srcOrd="2" destOrd="0" presId="urn:microsoft.com/office/officeart/2005/8/layout/hierarchy1"/>
    <dgm:cxn modelId="{D54C8937-E57F-44F1-8E26-49A77C43763F}" type="presParOf" srcId="{E5574F7D-F191-4D6A-9166-3DA84F8E976D}" destId="{6CE7CB18-3120-45C5-8C0E-BD2B64CCA690}" srcOrd="3" destOrd="0" presId="urn:microsoft.com/office/officeart/2005/8/layout/hierarchy1"/>
    <dgm:cxn modelId="{BB725E2C-6934-45F9-9CB0-828B3C4A92F8}" type="presParOf" srcId="{6CE7CB18-3120-45C5-8C0E-BD2B64CCA690}" destId="{519FF9C3-B1B2-45E9-8A0C-EF092D6B95DC}" srcOrd="0" destOrd="0" presId="urn:microsoft.com/office/officeart/2005/8/layout/hierarchy1"/>
    <dgm:cxn modelId="{DA0B4AA7-8B53-4E93-9BEE-4D8FF63D9C27}" type="presParOf" srcId="{519FF9C3-B1B2-45E9-8A0C-EF092D6B95DC}" destId="{39F7D029-19EE-4BF2-8D27-08E2BE87824D}" srcOrd="0" destOrd="0" presId="urn:microsoft.com/office/officeart/2005/8/layout/hierarchy1"/>
    <dgm:cxn modelId="{DE0B2317-8C99-46E0-9496-99EA9C1BD83E}" type="presParOf" srcId="{519FF9C3-B1B2-45E9-8A0C-EF092D6B95DC}" destId="{65E5CC7F-AE21-4A64-BC44-C79462BD538D}" srcOrd="1" destOrd="0" presId="urn:microsoft.com/office/officeart/2005/8/layout/hierarchy1"/>
    <dgm:cxn modelId="{E9FA430D-DD56-4111-BB1B-20631926FAED}" type="presParOf" srcId="{6CE7CB18-3120-45C5-8C0E-BD2B64CCA690}" destId="{E3B1F97D-56B4-4E8E-9EE6-F53155607052}" srcOrd="1" destOrd="0" presId="urn:microsoft.com/office/officeart/2005/8/layout/hierarchy1"/>
    <dgm:cxn modelId="{CF9A0FA6-864F-40D2-95B0-EF51E04B5803}" type="presParOf" srcId="{E5574F7D-F191-4D6A-9166-3DA84F8E976D}" destId="{3C4B4ADF-9D8B-4F55-9663-8C3C6D40579D}" srcOrd="4" destOrd="0" presId="urn:microsoft.com/office/officeart/2005/8/layout/hierarchy1"/>
    <dgm:cxn modelId="{BAC95A63-7160-43EF-A6DF-C5A9658A7A67}" type="presParOf" srcId="{E5574F7D-F191-4D6A-9166-3DA84F8E976D}" destId="{A61DE9C1-0315-4DFD-8728-7A90486247AF}" srcOrd="5" destOrd="0" presId="urn:microsoft.com/office/officeart/2005/8/layout/hierarchy1"/>
    <dgm:cxn modelId="{4C38102E-0548-4FBA-86ED-B3EC64B89DDC}" type="presParOf" srcId="{A61DE9C1-0315-4DFD-8728-7A90486247AF}" destId="{BCA62E0D-22FC-414D-A2D8-537C46D2EABC}" srcOrd="0" destOrd="0" presId="urn:microsoft.com/office/officeart/2005/8/layout/hierarchy1"/>
    <dgm:cxn modelId="{EDD9C4A5-A862-4494-A744-CFFB4E09D4C6}" type="presParOf" srcId="{BCA62E0D-22FC-414D-A2D8-537C46D2EABC}" destId="{91A7E515-1D9D-4296-8381-EDB2CB8FB62E}" srcOrd="0" destOrd="0" presId="urn:microsoft.com/office/officeart/2005/8/layout/hierarchy1"/>
    <dgm:cxn modelId="{6CE29267-E723-48FE-A0F1-88140FAA2D99}" type="presParOf" srcId="{BCA62E0D-22FC-414D-A2D8-537C46D2EABC}" destId="{B008CF35-A940-4E57-84F0-E1D2F67BF084}" srcOrd="1" destOrd="0" presId="urn:microsoft.com/office/officeart/2005/8/layout/hierarchy1"/>
    <dgm:cxn modelId="{C6476E51-52CF-484C-8FB1-9C10C73A6A5D}" type="presParOf" srcId="{A61DE9C1-0315-4DFD-8728-7A90486247AF}" destId="{C32B85D8-6B05-4B21-8BC2-FB75BF9E019B}" srcOrd="1" destOrd="0" presId="urn:microsoft.com/office/officeart/2005/8/layout/hierarchy1"/>
    <dgm:cxn modelId="{CEE58AB0-C810-48E8-BC67-92F3DBD21666}" type="presParOf" srcId="{C32B85D8-6B05-4B21-8BC2-FB75BF9E019B}" destId="{348D6F84-BB26-4B47-8F99-5A80D1B316D4}" srcOrd="0" destOrd="0" presId="urn:microsoft.com/office/officeart/2005/8/layout/hierarchy1"/>
    <dgm:cxn modelId="{E02C3B02-5D15-458E-AFCD-C5369DFD8090}" type="presParOf" srcId="{C32B85D8-6B05-4B21-8BC2-FB75BF9E019B}" destId="{0C9A88C7-EDB4-4873-843E-D66EFCF1A83D}" srcOrd="1" destOrd="0" presId="urn:microsoft.com/office/officeart/2005/8/layout/hierarchy1"/>
    <dgm:cxn modelId="{25A6B9A3-2CD7-48D7-A9A1-7545B97C479C}" type="presParOf" srcId="{0C9A88C7-EDB4-4873-843E-D66EFCF1A83D}" destId="{1C612C47-3F84-47F9-AB53-3E9C233B03F6}" srcOrd="0" destOrd="0" presId="urn:microsoft.com/office/officeart/2005/8/layout/hierarchy1"/>
    <dgm:cxn modelId="{FF8C7381-472B-4327-914B-11F0CEAEDA9C}" type="presParOf" srcId="{1C612C47-3F84-47F9-AB53-3E9C233B03F6}" destId="{55EE59FC-8985-4096-84A9-B20F0842A6D8}" srcOrd="0" destOrd="0" presId="urn:microsoft.com/office/officeart/2005/8/layout/hierarchy1"/>
    <dgm:cxn modelId="{3E1BF4FD-9102-41D5-8FFD-DD4A9587F177}" type="presParOf" srcId="{1C612C47-3F84-47F9-AB53-3E9C233B03F6}" destId="{15274FBC-4F12-430A-9C48-1EFAE8CF620A}" srcOrd="1" destOrd="0" presId="urn:microsoft.com/office/officeart/2005/8/layout/hierarchy1"/>
    <dgm:cxn modelId="{0CE0ABC1-E7E8-444C-B556-C1AC9D7AD164}" type="presParOf" srcId="{0C9A88C7-EDB4-4873-843E-D66EFCF1A83D}" destId="{BEDE2027-3506-45C9-AE71-DDA81FD55D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4CE72-AE04-4D9F-874A-75146DC9A362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</dgm:pt>
    <dgm:pt modelId="{465589A9-AA50-44CF-BCE8-A1008F29D429}">
      <dgm:prSet phldrT="[Text]"/>
      <dgm:spPr/>
      <dgm:t>
        <a:bodyPr/>
        <a:lstStyle/>
        <a:p>
          <a:r>
            <a:rPr lang="cs-CZ" dirty="0" smtClean="0"/>
            <a:t>Téma</a:t>
          </a:r>
          <a:endParaRPr lang="cs-CZ" dirty="0"/>
        </a:p>
      </dgm:t>
    </dgm:pt>
    <dgm:pt modelId="{6CE8B853-98DD-476A-9BC8-90B26931D573}" type="parTrans" cxnId="{57FCCDF8-4D18-4ED7-87C6-5A01CB054A43}">
      <dgm:prSet/>
      <dgm:spPr/>
      <dgm:t>
        <a:bodyPr/>
        <a:lstStyle/>
        <a:p>
          <a:endParaRPr lang="cs-CZ"/>
        </a:p>
      </dgm:t>
    </dgm:pt>
    <dgm:pt modelId="{6BDBEAA4-65C2-4C42-8698-D436711A263C}" type="sibTrans" cxnId="{57FCCDF8-4D18-4ED7-87C6-5A01CB054A43}">
      <dgm:prSet/>
      <dgm:spPr/>
      <dgm:t>
        <a:bodyPr/>
        <a:lstStyle/>
        <a:p>
          <a:endParaRPr lang="cs-CZ"/>
        </a:p>
      </dgm:t>
    </dgm:pt>
    <dgm:pt modelId="{54AE3D9E-E975-451B-B0F0-95AA099E7D4C}">
      <dgm:prSet phldrT="[Text]"/>
      <dgm:spPr/>
      <dgm:t>
        <a:bodyPr/>
        <a:lstStyle/>
        <a:p>
          <a:r>
            <a:rPr lang="cs-CZ" dirty="0" smtClean="0"/>
            <a:t>Prezentace,</a:t>
          </a:r>
        </a:p>
        <a:p>
          <a:r>
            <a:rPr lang="cs-CZ" dirty="0" smtClean="0"/>
            <a:t>výměna názorů</a:t>
          </a:r>
          <a:endParaRPr lang="cs-CZ" dirty="0"/>
        </a:p>
      </dgm:t>
    </dgm:pt>
    <dgm:pt modelId="{D26CA32C-A004-4077-8775-0D84B95C3B93}" type="parTrans" cxnId="{879FB613-BA72-47AA-82D5-CADD1324564A}">
      <dgm:prSet/>
      <dgm:spPr/>
      <dgm:t>
        <a:bodyPr/>
        <a:lstStyle/>
        <a:p>
          <a:endParaRPr lang="cs-CZ"/>
        </a:p>
      </dgm:t>
    </dgm:pt>
    <dgm:pt modelId="{7FC6AD6F-E1BE-4513-A721-140A2CC5D763}" type="sibTrans" cxnId="{879FB613-BA72-47AA-82D5-CADD1324564A}">
      <dgm:prSet/>
      <dgm:spPr/>
      <dgm:t>
        <a:bodyPr/>
        <a:lstStyle/>
        <a:p>
          <a:endParaRPr lang="cs-CZ"/>
        </a:p>
      </dgm:t>
    </dgm:pt>
    <dgm:pt modelId="{37B6434E-429E-4101-B2FF-12D9BD9F7F49}">
      <dgm:prSet phldrT="[Text]"/>
      <dgm:spPr/>
      <dgm:t>
        <a:bodyPr/>
        <a:lstStyle/>
        <a:p>
          <a:r>
            <a:rPr lang="cs-CZ" dirty="0" smtClean="0"/>
            <a:t>Argumentace</a:t>
          </a:r>
          <a:endParaRPr lang="cs-CZ" dirty="0"/>
        </a:p>
      </dgm:t>
    </dgm:pt>
    <dgm:pt modelId="{A0691599-535E-4CF8-B8F0-137E0AD74D3D}" type="parTrans" cxnId="{80ED4984-0EDB-469F-BCE5-0B2A69C9AC05}">
      <dgm:prSet/>
      <dgm:spPr/>
      <dgm:t>
        <a:bodyPr/>
        <a:lstStyle/>
        <a:p>
          <a:endParaRPr lang="cs-CZ"/>
        </a:p>
      </dgm:t>
    </dgm:pt>
    <dgm:pt modelId="{A54830E7-A333-4794-A752-DF9D94F9295F}" type="sibTrans" cxnId="{80ED4984-0EDB-469F-BCE5-0B2A69C9AC05}">
      <dgm:prSet/>
      <dgm:spPr/>
      <dgm:t>
        <a:bodyPr/>
        <a:lstStyle/>
        <a:p>
          <a:endParaRPr lang="cs-CZ"/>
        </a:p>
      </dgm:t>
    </dgm:pt>
    <dgm:pt modelId="{22C772F6-52AC-4E19-A64F-B9F4C8EC7BB7}">
      <dgm:prSet phldrT="[Text]"/>
      <dgm:spPr/>
      <dgm:t>
        <a:bodyPr/>
        <a:lstStyle/>
        <a:p>
          <a:r>
            <a:rPr lang="cs-CZ" dirty="0" smtClean="0"/>
            <a:t>Shrnutí výsledků</a:t>
          </a:r>
          <a:endParaRPr lang="cs-CZ" dirty="0"/>
        </a:p>
      </dgm:t>
    </dgm:pt>
    <dgm:pt modelId="{AA6F4477-4F05-4CBC-BC7C-CCD47AB23EEE}" type="parTrans" cxnId="{197A909A-CF27-457E-AAF5-C8823B5C904B}">
      <dgm:prSet/>
      <dgm:spPr/>
      <dgm:t>
        <a:bodyPr/>
        <a:lstStyle/>
        <a:p>
          <a:endParaRPr lang="cs-CZ"/>
        </a:p>
      </dgm:t>
    </dgm:pt>
    <dgm:pt modelId="{AF4FA949-27B4-40BD-945D-901E5705AB0F}" type="sibTrans" cxnId="{197A909A-CF27-457E-AAF5-C8823B5C904B}">
      <dgm:prSet/>
      <dgm:spPr/>
      <dgm:t>
        <a:bodyPr/>
        <a:lstStyle/>
        <a:p>
          <a:endParaRPr lang="cs-CZ"/>
        </a:p>
      </dgm:t>
    </dgm:pt>
    <dgm:pt modelId="{0107761D-BF91-4A11-B186-293557C4861D}" type="pres">
      <dgm:prSet presAssocID="{E1F4CE72-AE04-4D9F-874A-75146DC9A362}" presName="linearFlow" presStyleCnt="0">
        <dgm:presLayoutVars>
          <dgm:resizeHandles val="exact"/>
        </dgm:presLayoutVars>
      </dgm:prSet>
      <dgm:spPr/>
    </dgm:pt>
    <dgm:pt modelId="{E7D45A5B-2AF6-450A-ABEC-A96EC7503025}" type="pres">
      <dgm:prSet presAssocID="{465589A9-AA50-44CF-BCE8-A1008F29D429}" presName="node" presStyleLbl="node1" presStyleIdx="0" presStyleCnt="4">
        <dgm:presLayoutVars>
          <dgm:bulletEnabled val="1"/>
        </dgm:presLayoutVars>
      </dgm:prSet>
      <dgm:spPr/>
    </dgm:pt>
    <dgm:pt modelId="{B05F863B-2492-4411-B854-8AFA94AC829D}" type="pres">
      <dgm:prSet presAssocID="{6BDBEAA4-65C2-4C42-8698-D436711A263C}" presName="sibTrans" presStyleLbl="sibTrans2D1" presStyleIdx="0" presStyleCnt="3"/>
      <dgm:spPr/>
    </dgm:pt>
    <dgm:pt modelId="{EA820EAE-A898-4F5A-936C-AAABFCA216ED}" type="pres">
      <dgm:prSet presAssocID="{6BDBEAA4-65C2-4C42-8698-D436711A263C}" presName="connectorText" presStyleLbl="sibTrans2D1" presStyleIdx="0" presStyleCnt="3"/>
      <dgm:spPr/>
    </dgm:pt>
    <dgm:pt modelId="{8E63B517-89CC-4608-84C2-3BAB6F56CBF6}" type="pres">
      <dgm:prSet presAssocID="{54AE3D9E-E975-451B-B0F0-95AA099E7D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ACC2B4-14D4-4EFB-AF13-9B47697FADE2}" type="pres">
      <dgm:prSet presAssocID="{7FC6AD6F-E1BE-4513-A721-140A2CC5D763}" presName="sibTrans" presStyleLbl="sibTrans2D1" presStyleIdx="1" presStyleCnt="3"/>
      <dgm:spPr/>
    </dgm:pt>
    <dgm:pt modelId="{D2261E2D-706E-4AD4-A9C6-02826F24C94B}" type="pres">
      <dgm:prSet presAssocID="{7FC6AD6F-E1BE-4513-A721-140A2CC5D763}" presName="connectorText" presStyleLbl="sibTrans2D1" presStyleIdx="1" presStyleCnt="3"/>
      <dgm:spPr/>
    </dgm:pt>
    <dgm:pt modelId="{F5D68D95-EEA6-4289-8946-6971899CC1D1}" type="pres">
      <dgm:prSet presAssocID="{37B6434E-429E-4101-B2FF-12D9BD9F7F49}" presName="node" presStyleLbl="node1" presStyleIdx="2" presStyleCnt="4">
        <dgm:presLayoutVars>
          <dgm:bulletEnabled val="1"/>
        </dgm:presLayoutVars>
      </dgm:prSet>
      <dgm:spPr/>
    </dgm:pt>
    <dgm:pt modelId="{0F0B9CAA-298E-4EB7-A21A-8C34C5EC6A78}" type="pres">
      <dgm:prSet presAssocID="{A54830E7-A333-4794-A752-DF9D94F9295F}" presName="sibTrans" presStyleLbl="sibTrans2D1" presStyleIdx="2" presStyleCnt="3"/>
      <dgm:spPr/>
    </dgm:pt>
    <dgm:pt modelId="{3E941B92-57F8-4B11-A52F-50EC6C14FA95}" type="pres">
      <dgm:prSet presAssocID="{A54830E7-A333-4794-A752-DF9D94F9295F}" presName="connectorText" presStyleLbl="sibTrans2D1" presStyleIdx="2" presStyleCnt="3"/>
      <dgm:spPr/>
    </dgm:pt>
    <dgm:pt modelId="{96569D8C-2F46-4967-8676-A9433C66D4B4}" type="pres">
      <dgm:prSet presAssocID="{22C772F6-52AC-4E19-A64F-B9F4C8EC7BB7}" presName="node" presStyleLbl="node1" presStyleIdx="3" presStyleCnt="4">
        <dgm:presLayoutVars>
          <dgm:bulletEnabled val="1"/>
        </dgm:presLayoutVars>
      </dgm:prSet>
      <dgm:spPr/>
    </dgm:pt>
  </dgm:ptLst>
  <dgm:cxnLst>
    <dgm:cxn modelId="{312506A6-5CC7-46FF-B20F-76434D911A19}" type="presOf" srcId="{A54830E7-A333-4794-A752-DF9D94F9295F}" destId="{0F0B9CAA-298E-4EB7-A21A-8C34C5EC6A78}" srcOrd="0" destOrd="0" presId="urn:microsoft.com/office/officeart/2005/8/layout/process2"/>
    <dgm:cxn modelId="{7200F26D-3CE1-485E-BCB4-2D67406E43DE}" type="presOf" srcId="{7FC6AD6F-E1BE-4513-A721-140A2CC5D763}" destId="{85ACC2B4-14D4-4EFB-AF13-9B47697FADE2}" srcOrd="0" destOrd="0" presId="urn:microsoft.com/office/officeart/2005/8/layout/process2"/>
    <dgm:cxn modelId="{57FCCDF8-4D18-4ED7-87C6-5A01CB054A43}" srcId="{E1F4CE72-AE04-4D9F-874A-75146DC9A362}" destId="{465589A9-AA50-44CF-BCE8-A1008F29D429}" srcOrd="0" destOrd="0" parTransId="{6CE8B853-98DD-476A-9BC8-90B26931D573}" sibTransId="{6BDBEAA4-65C2-4C42-8698-D436711A263C}"/>
    <dgm:cxn modelId="{80ED4984-0EDB-469F-BCE5-0B2A69C9AC05}" srcId="{E1F4CE72-AE04-4D9F-874A-75146DC9A362}" destId="{37B6434E-429E-4101-B2FF-12D9BD9F7F49}" srcOrd="2" destOrd="0" parTransId="{A0691599-535E-4CF8-B8F0-137E0AD74D3D}" sibTransId="{A54830E7-A333-4794-A752-DF9D94F9295F}"/>
    <dgm:cxn modelId="{879FB613-BA72-47AA-82D5-CADD1324564A}" srcId="{E1F4CE72-AE04-4D9F-874A-75146DC9A362}" destId="{54AE3D9E-E975-451B-B0F0-95AA099E7D4C}" srcOrd="1" destOrd="0" parTransId="{D26CA32C-A004-4077-8775-0D84B95C3B93}" sibTransId="{7FC6AD6F-E1BE-4513-A721-140A2CC5D763}"/>
    <dgm:cxn modelId="{8295AFAF-9B5A-4DE6-9A00-D3FC79B763A3}" type="presOf" srcId="{7FC6AD6F-E1BE-4513-A721-140A2CC5D763}" destId="{D2261E2D-706E-4AD4-A9C6-02826F24C94B}" srcOrd="1" destOrd="0" presId="urn:microsoft.com/office/officeart/2005/8/layout/process2"/>
    <dgm:cxn modelId="{1A87D409-B4B1-4F56-BF52-F81005CFD3A7}" type="presOf" srcId="{37B6434E-429E-4101-B2FF-12D9BD9F7F49}" destId="{F5D68D95-EEA6-4289-8946-6971899CC1D1}" srcOrd="0" destOrd="0" presId="urn:microsoft.com/office/officeart/2005/8/layout/process2"/>
    <dgm:cxn modelId="{4111429D-5577-4A48-8B17-639E7865001F}" type="presOf" srcId="{E1F4CE72-AE04-4D9F-874A-75146DC9A362}" destId="{0107761D-BF91-4A11-B186-293557C4861D}" srcOrd="0" destOrd="0" presId="urn:microsoft.com/office/officeart/2005/8/layout/process2"/>
    <dgm:cxn modelId="{64671C8C-31C9-4DD2-A812-FCB0832E425D}" type="presOf" srcId="{22C772F6-52AC-4E19-A64F-B9F4C8EC7BB7}" destId="{96569D8C-2F46-4967-8676-A9433C66D4B4}" srcOrd="0" destOrd="0" presId="urn:microsoft.com/office/officeart/2005/8/layout/process2"/>
    <dgm:cxn modelId="{16A20861-F3BE-412F-9A20-DB5259EAF221}" type="presOf" srcId="{54AE3D9E-E975-451B-B0F0-95AA099E7D4C}" destId="{8E63B517-89CC-4608-84C2-3BAB6F56CBF6}" srcOrd="0" destOrd="0" presId="urn:microsoft.com/office/officeart/2005/8/layout/process2"/>
    <dgm:cxn modelId="{6FA61100-4040-4FE8-91C7-6090A5ED9BC8}" type="presOf" srcId="{A54830E7-A333-4794-A752-DF9D94F9295F}" destId="{3E941B92-57F8-4B11-A52F-50EC6C14FA95}" srcOrd="1" destOrd="0" presId="urn:microsoft.com/office/officeart/2005/8/layout/process2"/>
    <dgm:cxn modelId="{4FA6DECC-61A8-41DC-8884-62B45D8019C6}" type="presOf" srcId="{6BDBEAA4-65C2-4C42-8698-D436711A263C}" destId="{EA820EAE-A898-4F5A-936C-AAABFCA216ED}" srcOrd="1" destOrd="0" presId="urn:microsoft.com/office/officeart/2005/8/layout/process2"/>
    <dgm:cxn modelId="{197A909A-CF27-457E-AAF5-C8823B5C904B}" srcId="{E1F4CE72-AE04-4D9F-874A-75146DC9A362}" destId="{22C772F6-52AC-4E19-A64F-B9F4C8EC7BB7}" srcOrd="3" destOrd="0" parTransId="{AA6F4477-4F05-4CBC-BC7C-CCD47AB23EEE}" sibTransId="{AF4FA949-27B4-40BD-945D-901E5705AB0F}"/>
    <dgm:cxn modelId="{1D12FB44-1854-4B7E-B547-4CB45C3DDB8D}" type="presOf" srcId="{465589A9-AA50-44CF-BCE8-A1008F29D429}" destId="{E7D45A5B-2AF6-450A-ABEC-A96EC7503025}" srcOrd="0" destOrd="0" presId="urn:microsoft.com/office/officeart/2005/8/layout/process2"/>
    <dgm:cxn modelId="{035E4C25-8193-4A91-9A4E-4053429ECED9}" type="presOf" srcId="{6BDBEAA4-65C2-4C42-8698-D436711A263C}" destId="{B05F863B-2492-4411-B854-8AFA94AC829D}" srcOrd="0" destOrd="0" presId="urn:microsoft.com/office/officeart/2005/8/layout/process2"/>
    <dgm:cxn modelId="{2F36D3A5-AE0B-46C5-ADD0-42F6D91802BE}" type="presParOf" srcId="{0107761D-BF91-4A11-B186-293557C4861D}" destId="{E7D45A5B-2AF6-450A-ABEC-A96EC7503025}" srcOrd="0" destOrd="0" presId="urn:microsoft.com/office/officeart/2005/8/layout/process2"/>
    <dgm:cxn modelId="{9C0A2DB2-6B84-45AF-A3E4-D215CDFD7F20}" type="presParOf" srcId="{0107761D-BF91-4A11-B186-293557C4861D}" destId="{B05F863B-2492-4411-B854-8AFA94AC829D}" srcOrd="1" destOrd="0" presId="urn:microsoft.com/office/officeart/2005/8/layout/process2"/>
    <dgm:cxn modelId="{83E213A6-3FCE-4AF8-A6E7-923F993B3298}" type="presParOf" srcId="{B05F863B-2492-4411-B854-8AFA94AC829D}" destId="{EA820EAE-A898-4F5A-936C-AAABFCA216ED}" srcOrd="0" destOrd="0" presId="urn:microsoft.com/office/officeart/2005/8/layout/process2"/>
    <dgm:cxn modelId="{53622C04-3052-4C75-8365-735292F20BB3}" type="presParOf" srcId="{0107761D-BF91-4A11-B186-293557C4861D}" destId="{8E63B517-89CC-4608-84C2-3BAB6F56CBF6}" srcOrd="2" destOrd="0" presId="urn:microsoft.com/office/officeart/2005/8/layout/process2"/>
    <dgm:cxn modelId="{759E1F7E-6543-4649-BECC-C362653D899D}" type="presParOf" srcId="{0107761D-BF91-4A11-B186-293557C4861D}" destId="{85ACC2B4-14D4-4EFB-AF13-9B47697FADE2}" srcOrd="3" destOrd="0" presId="urn:microsoft.com/office/officeart/2005/8/layout/process2"/>
    <dgm:cxn modelId="{DEF33B6B-D517-443A-AAE8-3D5FFE17D23F}" type="presParOf" srcId="{85ACC2B4-14D4-4EFB-AF13-9B47697FADE2}" destId="{D2261E2D-706E-4AD4-A9C6-02826F24C94B}" srcOrd="0" destOrd="0" presId="urn:microsoft.com/office/officeart/2005/8/layout/process2"/>
    <dgm:cxn modelId="{8329F0E8-BC24-4C8A-B08F-A4CED237166F}" type="presParOf" srcId="{0107761D-BF91-4A11-B186-293557C4861D}" destId="{F5D68D95-EEA6-4289-8946-6971899CC1D1}" srcOrd="4" destOrd="0" presId="urn:microsoft.com/office/officeart/2005/8/layout/process2"/>
    <dgm:cxn modelId="{AA9E5D93-0E7F-4C3D-B721-F2201D9B09E0}" type="presParOf" srcId="{0107761D-BF91-4A11-B186-293557C4861D}" destId="{0F0B9CAA-298E-4EB7-A21A-8C34C5EC6A78}" srcOrd="5" destOrd="0" presId="urn:microsoft.com/office/officeart/2005/8/layout/process2"/>
    <dgm:cxn modelId="{0CC53C51-E64C-458D-8ACB-29CAC539FFE1}" type="presParOf" srcId="{0F0B9CAA-298E-4EB7-A21A-8C34C5EC6A78}" destId="{3E941B92-57F8-4B11-A52F-50EC6C14FA95}" srcOrd="0" destOrd="0" presId="urn:microsoft.com/office/officeart/2005/8/layout/process2"/>
    <dgm:cxn modelId="{23490C66-D124-4B05-9259-715EF30C62AB}" type="presParOf" srcId="{0107761D-BF91-4A11-B186-293557C4861D}" destId="{96569D8C-2F46-4967-8676-A9433C66D4B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EC8777-6621-42C2-98D5-F029ED31AC2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2E7DF4-A6A4-4140-BBA4-F59C6417D58C}">
      <dgm:prSet phldrT="[Text]"/>
      <dgm:spPr/>
      <dgm:t>
        <a:bodyPr/>
        <a:lstStyle/>
        <a:p>
          <a:r>
            <a:rPr lang="cs-CZ" dirty="0" smtClean="0"/>
            <a:t>Přípravná část</a:t>
          </a:r>
          <a:endParaRPr lang="cs-CZ" dirty="0"/>
        </a:p>
      </dgm:t>
    </dgm:pt>
    <dgm:pt modelId="{18603FE7-F855-4B4C-8730-A799424032D5}" type="parTrans" cxnId="{65DC5346-5046-4EEB-A13B-84989725F5BE}">
      <dgm:prSet/>
      <dgm:spPr/>
      <dgm:t>
        <a:bodyPr/>
        <a:lstStyle/>
        <a:p>
          <a:endParaRPr lang="cs-CZ"/>
        </a:p>
      </dgm:t>
    </dgm:pt>
    <dgm:pt modelId="{F88F2B81-8766-4D41-8E66-EB9822CFB07B}" type="sibTrans" cxnId="{65DC5346-5046-4EEB-A13B-84989725F5BE}">
      <dgm:prSet/>
      <dgm:spPr/>
      <dgm:t>
        <a:bodyPr/>
        <a:lstStyle/>
        <a:p>
          <a:endParaRPr lang="cs-CZ"/>
        </a:p>
      </dgm:t>
    </dgm:pt>
    <dgm:pt modelId="{E26CB416-87E5-4FCC-B3BF-C03436825B46}">
      <dgm:prSet phldrT="[Text]" custT="1"/>
      <dgm:spPr/>
      <dgm:t>
        <a:bodyPr/>
        <a:lstStyle/>
        <a:p>
          <a:r>
            <a:rPr lang="cs-CZ" sz="1200" dirty="0" smtClean="0"/>
            <a:t>motivace, cíl, </a:t>
          </a:r>
          <a:endParaRPr lang="cs-CZ" sz="1200" dirty="0"/>
        </a:p>
      </dgm:t>
    </dgm:pt>
    <dgm:pt modelId="{4BB32B4A-B0EF-47FD-8EB2-C0EA7E9898D2}" type="parTrans" cxnId="{B2F28D23-0E6D-40A4-93AB-793ED460B6B6}">
      <dgm:prSet/>
      <dgm:spPr/>
      <dgm:t>
        <a:bodyPr/>
        <a:lstStyle/>
        <a:p>
          <a:endParaRPr lang="cs-CZ"/>
        </a:p>
      </dgm:t>
    </dgm:pt>
    <dgm:pt modelId="{1E4C2ED3-A834-473B-B946-F49C34D10052}" type="sibTrans" cxnId="{B2F28D23-0E6D-40A4-93AB-793ED460B6B6}">
      <dgm:prSet/>
      <dgm:spPr/>
      <dgm:t>
        <a:bodyPr/>
        <a:lstStyle/>
        <a:p>
          <a:endParaRPr lang="cs-CZ"/>
        </a:p>
      </dgm:t>
    </dgm:pt>
    <dgm:pt modelId="{020276F4-996F-4264-BDFF-E7E142F16A72}">
      <dgm:prSet phldrT="[Text]"/>
      <dgm:spPr/>
      <dgm:t>
        <a:bodyPr/>
        <a:lstStyle/>
        <a:p>
          <a:r>
            <a:rPr lang="cs-CZ" dirty="0" smtClean="0"/>
            <a:t>Realizační část</a:t>
          </a:r>
          <a:endParaRPr lang="cs-CZ" dirty="0"/>
        </a:p>
      </dgm:t>
    </dgm:pt>
    <dgm:pt modelId="{0CCDE07D-7976-484C-866A-7D32306E762B}" type="parTrans" cxnId="{443A604E-82AF-4E8F-9DCA-089687E8FBE7}">
      <dgm:prSet/>
      <dgm:spPr/>
      <dgm:t>
        <a:bodyPr/>
        <a:lstStyle/>
        <a:p>
          <a:endParaRPr lang="cs-CZ"/>
        </a:p>
      </dgm:t>
    </dgm:pt>
    <dgm:pt modelId="{E051427D-8410-480B-8605-B39C5FFDFE96}" type="sibTrans" cxnId="{443A604E-82AF-4E8F-9DCA-089687E8FBE7}">
      <dgm:prSet/>
      <dgm:spPr/>
      <dgm:t>
        <a:bodyPr/>
        <a:lstStyle/>
        <a:p>
          <a:endParaRPr lang="cs-CZ"/>
        </a:p>
      </dgm:t>
    </dgm:pt>
    <dgm:pt modelId="{F309B108-D6EF-4372-97DB-7F6CB7B488A2}">
      <dgm:prSet phldrT="[Text]" custT="1"/>
      <dgm:spPr/>
      <dgm:t>
        <a:bodyPr/>
        <a:lstStyle/>
        <a:p>
          <a:r>
            <a:rPr lang="cs-CZ" sz="1200" dirty="0" smtClean="0"/>
            <a:t>obeznámení žáků s cílem, na co mají zaměřit pozornost, </a:t>
          </a:r>
          <a:endParaRPr lang="cs-CZ" sz="1200" dirty="0"/>
        </a:p>
      </dgm:t>
    </dgm:pt>
    <dgm:pt modelId="{3B41BD6C-B432-43D1-8060-36CE9AAEAC98}" type="parTrans" cxnId="{CC0B8093-077F-4CBC-8B45-FA19B13EFAF3}">
      <dgm:prSet/>
      <dgm:spPr/>
      <dgm:t>
        <a:bodyPr/>
        <a:lstStyle/>
        <a:p>
          <a:endParaRPr lang="cs-CZ"/>
        </a:p>
      </dgm:t>
    </dgm:pt>
    <dgm:pt modelId="{8757582F-B396-4B2B-8378-014A0F89E047}" type="sibTrans" cxnId="{CC0B8093-077F-4CBC-8B45-FA19B13EFAF3}">
      <dgm:prSet/>
      <dgm:spPr/>
      <dgm:t>
        <a:bodyPr/>
        <a:lstStyle/>
        <a:p>
          <a:endParaRPr lang="cs-CZ"/>
        </a:p>
      </dgm:t>
    </dgm:pt>
    <dgm:pt modelId="{65B79334-D36C-4BFB-A346-3DE4430992CD}">
      <dgm:prSet phldrT="[Text]"/>
      <dgm:spPr/>
      <dgm:t>
        <a:bodyPr/>
        <a:lstStyle/>
        <a:p>
          <a:r>
            <a:rPr lang="cs-CZ" dirty="0" smtClean="0"/>
            <a:t>Závěrečná část</a:t>
          </a:r>
          <a:endParaRPr lang="cs-CZ" dirty="0"/>
        </a:p>
      </dgm:t>
    </dgm:pt>
    <dgm:pt modelId="{199D0177-5B75-47F0-90C1-9491F41368DF}" type="parTrans" cxnId="{3E6428E2-5D38-4775-A36A-DE15FE33D644}">
      <dgm:prSet/>
      <dgm:spPr/>
      <dgm:t>
        <a:bodyPr/>
        <a:lstStyle/>
        <a:p>
          <a:endParaRPr lang="cs-CZ"/>
        </a:p>
      </dgm:t>
    </dgm:pt>
    <dgm:pt modelId="{C89E5C9A-C006-4504-AF2E-8D3B44021858}" type="sibTrans" cxnId="{3E6428E2-5D38-4775-A36A-DE15FE33D644}">
      <dgm:prSet/>
      <dgm:spPr/>
      <dgm:t>
        <a:bodyPr/>
        <a:lstStyle/>
        <a:p>
          <a:endParaRPr lang="cs-CZ"/>
        </a:p>
      </dgm:t>
    </dgm:pt>
    <dgm:pt modelId="{192E6AFD-AF11-401D-8FEA-E39335436D7A}">
      <dgm:prSet phldrT="[Text]" custT="1"/>
      <dgm:spPr/>
      <dgm:t>
        <a:bodyPr/>
        <a:lstStyle/>
        <a:p>
          <a:r>
            <a:rPr lang="cs-CZ" sz="1200" dirty="0" smtClean="0"/>
            <a:t>shrnutí učitelem, zodpovězení dotazů,</a:t>
          </a:r>
          <a:endParaRPr lang="cs-CZ" sz="1200" dirty="0"/>
        </a:p>
      </dgm:t>
    </dgm:pt>
    <dgm:pt modelId="{F9EBDBC4-46C0-4123-BB5C-9D017FAEE2F4}" type="parTrans" cxnId="{7FEDE340-2986-4E54-B2A6-8975AA300D85}">
      <dgm:prSet/>
      <dgm:spPr/>
      <dgm:t>
        <a:bodyPr/>
        <a:lstStyle/>
        <a:p>
          <a:endParaRPr lang="cs-CZ"/>
        </a:p>
      </dgm:t>
    </dgm:pt>
    <dgm:pt modelId="{36CA2BFC-73D9-4DB4-A808-C604D906CA5C}" type="sibTrans" cxnId="{7FEDE340-2986-4E54-B2A6-8975AA300D85}">
      <dgm:prSet/>
      <dgm:spPr/>
      <dgm:t>
        <a:bodyPr/>
        <a:lstStyle/>
        <a:p>
          <a:endParaRPr lang="cs-CZ"/>
        </a:p>
      </dgm:t>
    </dgm:pt>
    <dgm:pt modelId="{CBDA7D81-E58B-447B-AE77-20E85BC45D18}">
      <dgm:prSet phldrT="[Text]" custT="1"/>
      <dgm:spPr/>
      <dgm:t>
        <a:bodyPr/>
        <a:lstStyle/>
        <a:p>
          <a:r>
            <a:rPr lang="cs-CZ" sz="1200" dirty="0" smtClean="0"/>
            <a:t>zhodnocení, zpětná vazba</a:t>
          </a:r>
          <a:endParaRPr lang="cs-CZ" sz="1200" dirty="0"/>
        </a:p>
      </dgm:t>
    </dgm:pt>
    <dgm:pt modelId="{0D5E9745-5C65-481C-AF0D-B64DE838C0E3}" type="parTrans" cxnId="{EFE3E4D1-6237-4C91-A91D-C48354F70438}">
      <dgm:prSet/>
      <dgm:spPr/>
      <dgm:t>
        <a:bodyPr/>
        <a:lstStyle/>
        <a:p>
          <a:endParaRPr lang="cs-CZ"/>
        </a:p>
      </dgm:t>
    </dgm:pt>
    <dgm:pt modelId="{25E42858-5028-4FBD-ACEB-F2F2087BEC20}" type="sibTrans" cxnId="{EFE3E4D1-6237-4C91-A91D-C48354F70438}">
      <dgm:prSet/>
      <dgm:spPr/>
      <dgm:t>
        <a:bodyPr/>
        <a:lstStyle/>
        <a:p>
          <a:endParaRPr lang="cs-CZ"/>
        </a:p>
      </dgm:t>
    </dgm:pt>
    <dgm:pt modelId="{81B8BAAA-F2C5-44DA-9950-51F0A3D25B15}">
      <dgm:prSet phldrT="[Text]" custT="1"/>
      <dgm:spPr/>
      <dgm:t>
        <a:bodyPr/>
        <a:lstStyle/>
        <a:p>
          <a:r>
            <a:rPr lang="cs-CZ" sz="1200" dirty="0" smtClean="0"/>
            <a:t>doba trvání, </a:t>
          </a:r>
          <a:endParaRPr lang="cs-CZ" sz="1200" dirty="0"/>
        </a:p>
      </dgm:t>
    </dgm:pt>
    <dgm:pt modelId="{4E85B4C4-972B-4936-970F-511FCAD05209}" type="parTrans" cxnId="{A93EF203-DB1A-484B-AD5C-5E060F644FFD}">
      <dgm:prSet/>
      <dgm:spPr/>
      <dgm:t>
        <a:bodyPr/>
        <a:lstStyle/>
        <a:p>
          <a:endParaRPr lang="cs-CZ"/>
        </a:p>
      </dgm:t>
    </dgm:pt>
    <dgm:pt modelId="{5C02B061-B410-4556-97B1-FCAF1C53FEF3}" type="sibTrans" cxnId="{A93EF203-DB1A-484B-AD5C-5E060F644FFD}">
      <dgm:prSet/>
      <dgm:spPr/>
      <dgm:t>
        <a:bodyPr/>
        <a:lstStyle/>
        <a:p>
          <a:endParaRPr lang="cs-CZ"/>
        </a:p>
      </dgm:t>
    </dgm:pt>
    <dgm:pt modelId="{2395A851-389B-4FB5-8366-395775CF4FA5}">
      <dgm:prSet phldrT="[Text]" custT="1"/>
      <dgm:spPr/>
      <dgm:t>
        <a:bodyPr/>
        <a:lstStyle/>
        <a:p>
          <a:r>
            <a:rPr lang="cs-CZ" sz="1200" dirty="0" smtClean="0"/>
            <a:t>organizace, </a:t>
          </a:r>
          <a:endParaRPr lang="cs-CZ" sz="1200" dirty="0"/>
        </a:p>
      </dgm:t>
    </dgm:pt>
    <dgm:pt modelId="{A395906A-D58C-46C2-B8B7-202E5B1E3F01}" type="parTrans" cxnId="{F8DB30E4-D512-49E5-94B6-E19AF450A41F}">
      <dgm:prSet/>
      <dgm:spPr/>
      <dgm:t>
        <a:bodyPr/>
        <a:lstStyle/>
        <a:p>
          <a:endParaRPr lang="cs-CZ"/>
        </a:p>
      </dgm:t>
    </dgm:pt>
    <dgm:pt modelId="{2A7A1B3C-5A08-4E64-9B38-DD605BA23D56}" type="sibTrans" cxnId="{F8DB30E4-D512-49E5-94B6-E19AF450A41F}">
      <dgm:prSet/>
      <dgm:spPr/>
      <dgm:t>
        <a:bodyPr/>
        <a:lstStyle/>
        <a:p>
          <a:endParaRPr lang="cs-CZ"/>
        </a:p>
      </dgm:t>
    </dgm:pt>
    <dgm:pt modelId="{87ED9280-DB8B-41D9-A145-B45F862CFE03}">
      <dgm:prSet phldrT="[Text]" custT="1"/>
      <dgm:spPr/>
      <dgm:t>
        <a:bodyPr/>
        <a:lstStyle/>
        <a:p>
          <a:r>
            <a:rPr lang="cs-CZ" sz="1200" dirty="0" smtClean="0"/>
            <a:t>obsah, úkoly</a:t>
          </a:r>
          <a:endParaRPr lang="cs-CZ" sz="1200" dirty="0"/>
        </a:p>
      </dgm:t>
    </dgm:pt>
    <dgm:pt modelId="{CFFDADAD-E018-497A-943D-7D31C0F75572}" type="parTrans" cxnId="{C5E129AF-BFFC-4A23-9A8E-40BEFAC1F231}">
      <dgm:prSet/>
      <dgm:spPr/>
      <dgm:t>
        <a:bodyPr/>
        <a:lstStyle/>
        <a:p>
          <a:endParaRPr lang="cs-CZ"/>
        </a:p>
      </dgm:t>
    </dgm:pt>
    <dgm:pt modelId="{3B43A8F4-3E78-4FE5-A474-1677B4471928}" type="sibTrans" cxnId="{C5E129AF-BFFC-4A23-9A8E-40BEFAC1F231}">
      <dgm:prSet/>
      <dgm:spPr/>
      <dgm:t>
        <a:bodyPr/>
        <a:lstStyle/>
        <a:p>
          <a:endParaRPr lang="cs-CZ"/>
        </a:p>
      </dgm:t>
    </dgm:pt>
    <dgm:pt modelId="{508387A5-9429-43A8-BCD2-1410787FF048}">
      <dgm:prSet phldrT="[Text]" custT="1"/>
      <dgm:spPr/>
      <dgm:t>
        <a:bodyPr/>
        <a:lstStyle/>
        <a:p>
          <a:r>
            <a:rPr lang="cs-CZ" sz="1200" dirty="0" smtClean="0"/>
            <a:t>BOZP, </a:t>
          </a:r>
          <a:endParaRPr lang="cs-CZ" sz="1200" dirty="0"/>
        </a:p>
      </dgm:t>
    </dgm:pt>
    <dgm:pt modelId="{6D48659A-8837-476E-A520-A0270E0790E8}" type="parTrans" cxnId="{993B5004-51DB-4438-A49C-8888653015FD}">
      <dgm:prSet/>
      <dgm:spPr/>
      <dgm:t>
        <a:bodyPr/>
        <a:lstStyle/>
        <a:p>
          <a:endParaRPr lang="cs-CZ"/>
        </a:p>
      </dgm:t>
    </dgm:pt>
    <dgm:pt modelId="{C36599D3-FC95-4DD5-9C15-BE51F01196CA}" type="sibTrans" cxnId="{993B5004-51DB-4438-A49C-8888653015FD}">
      <dgm:prSet/>
      <dgm:spPr/>
      <dgm:t>
        <a:bodyPr/>
        <a:lstStyle/>
        <a:p>
          <a:endParaRPr lang="cs-CZ"/>
        </a:p>
      </dgm:t>
    </dgm:pt>
    <dgm:pt modelId="{B299B932-8DAE-47A3-9A13-A7D06BD8972D}">
      <dgm:prSet phldrT="[Text]" custT="1"/>
      <dgm:spPr/>
      <dgm:t>
        <a:bodyPr/>
        <a:lstStyle/>
        <a:p>
          <a:r>
            <a:rPr lang="cs-CZ" sz="1200" dirty="0" smtClean="0"/>
            <a:t>úkoly,</a:t>
          </a:r>
          <a:endParaRPr lang="cs-CZ" sz="1200" dirty="0"/>
        </a:p>
      </dgm:t>
    </dgm:pt>
    <dgm:pt modelId="{CE3128E9-AA6E-476A-9EC4-B82B3268F580}" type="parTrans" cxnId="{6026D8BC-1AE4-4EB7-9151-60251A9E905A}">
      <dgm:prSet/>
      <dgm:spPr/>
      <dgm:t>
        <a:bodyPr/>
        <a:lstStyle/>
        <a:p>
          <a:endParaRPr lang="cs-CZ"/>
        </a:p>
      </dgm:t>
    </dgm:pt>
    <dgm:pt modelId="{F3B4FF9D-113C-43DB-A23D-A591B82E4ED2}" type="sibTrans" cxnId="{6026D8BC-1AE4-4EB7-9151-60251A9E905A}">
      <dgm:prSet/>
      <dgm:spPr/>
      <dgm:t>
        <a:bodyPr/>
        <a:lstStyle/>
        <a:p>
          <a:endParaRPr lang="cs-CZ"/>
        </a:p>
      </dgm:t>
    </dgm:pt>
    <dgm:pt modelId="{E69AADF9-666D-4EA7-9B84-E91B42EC3163}">
      <dgm:prSet phldrT="[Text]" custT="1"/>
      <dgm:spPr/>
      <dgm:t>
        <a:bodyPr/>
        <a:lstStyle/>
        <a:p>
          <a:r>
            <a:rPr lang="cs-CZ" sz="1200" dirty="0" smtClean="0"/>
            <a:t>ne delší než 2 hodiny,</a:t>
          </a:r>
          <a:endParaRPr lang="cs-CZ" sz="1200" dirty="0"/>
        </a:p>
      </dgm:t>
    </dgm:pt>
    <dgm:pt modelId="{E457DEDD-D086-4B6C-A149-21C77D6250D8}" type="parTrans" cxnId="{20D977FD-86A1-4247-A735-10488E826B7B}">
      <dgm:prSet/>
      <dgm:spPr/>
      <dgm:t>
        <a:bodyPr/>
        <a:lstStyle/>
        <a:p>
          <a:endParaRPr lang="cs-CZ"/>
        </a:p>
      </dgm:t>
    </dgm:pt>
    <dgm:pt modelId="{C5EA3028-5618-40B0-8D35-2FBB7E1C353F}" type="sibTrans" cxnId="{20D977FD-86A1-4247-A735-10488E826B7B}">
      <dgm:prSet/>
      <dgm:spPr/>
      <dgm:t>
        <a:bodyPr/>
        <a:lstStyle/>
        <a:p>
          <a:endParaRPr lang="cs-CZ"/>
        </a:p>
      </dgm:t>
    </dgm:pt>
    <dgm:pt modelId="{74C2410C-358B-433D-96ED-B24E2C0E70E6}">
      <dgm:prSet phldrT="[Text]" custT="1"/>
      <dgm:spPr/>
      <dgm:t>
        <a:bodyPr/>
        <a:lstStyle/>
        <a:p>
          <a:r>
            <a:rPr lang="cs-CZ" sz="1200" dirty="0" smtClean="0"/>
            <a:t>žáci pozorují, dělají si poznámky, náčrty, schémata, …</a:t>
          </a:r>
          <a:endParaRPr lang="cs-CZ" sz="1200" dirty="0"/>
        </a:p>
      </dgm:t>
    </dgm:pt>
    <dgm:pt modelId="{57FA0D66-5514-4617-B0E0-93CE32230E6D}" type="parTrans" cxnId="{3DF90B68-3FEA-41E6-A718-4F2B1C2FA2B6}">
      <dgm:prSet/>
      <dgm:spPr/>
      <dgm:t>
        <a:bodyPr/>
        <a:lstStyle/>
        <a:p>
          <a:endParaRPr lang="cs-CZ"/>
        </a:p>
      </dgm:t>
    </dgm:pt>
    <dgm:pt modelId="{B35FD2EE-A5AE-4391-A1C3-C54BB3004BE9}" type="sibTrans" cxnId="{3DF90B68-3FEA-41E6-A718-4F2B1C2FA2B6}">
      <dgm:prSet/>
      <dgm:spPr/>
      <dgm:t>
        <a:bodyPr/>
        <a:lstStyle/>
        <a:p>
          <a:endParaRPr lang="cs-CZ"/>
        </a:p>
      </dgm:t>
    </dgm:pt>
    <dgm:pt modelId="{786E5D22-CD30-459D-B263-C1AB73E6C8F3}">
      <dgm:prSet custT="1"/>
      <dgm:spPr/>
      <dgm:t>
        <a:bodyPr/>
        <a:lstStyle/>
        <a:p>
          <a:r>
            <a:rPr lang="cs-CZ" sz="1200" dirty="0" smtClean="0"/>
            <a:t>využití poznatků v OV,</a:t>
          </a:r>
          <a:endParaRPr lang="cs-CZ" sz="1200" dirty="0"/>
        </a:p>
      </dgm:t>
    </dgm:pt>
    <dgm:pt modelId="{DF16A11A-A48D-4B82-AD33-C72E184D9590}" type="parTrans" cxnId="{388D6632-0F03-46D5-9674-B62B29F90BCF}">
      <dgm:prSet/>
      <dgm:spPr/>
      <dgm:t>
        <a:bodyPr/>
        <a:lstStyle/>
        <a:p>
          <a:endParaRPr lang="cs-CZ"/>
        </a:p>
      </dgm:t>
    </dgm:pt>
    <dgm:pt modelId="{34A05FA6-A3ED-4184-841A-18DC7475F365}" type="sibTrans" cxnId="{388D6632-0F03-46D5-9674-B62B29F90BCF}">
      <dgm:prSet/>
      <dgm:spPr/>
      <dgm:t>
        <a:bodyPr/>
        <a:lstStyle/>
        <a:p>
          <a:endParaRPr lang="cs-CZ"/>
        </a:p>
      </dgm:t>
    </dgm:pt>
    <dgm:pt modelId="{6B3D6E15-1844-4903-ACFB-993D4EAC35D6}" type="pres">
      <dgm:prSet presAssocID="{2BEC8777-6621-42C2-98D5-F029ED31AC26}" presName="linearFlow" presStyleCnt="0">
        <dgm:presLayoutVars>
          <dgm:dir/>
          <dgm:animLvl val="lvl"/>
          <dgm:resizeHandles val="exact"/>
        </dgm:presLayoutVars>
      </dgm:prSet>
      <dgm:spPr/>
    </dgm:pt>
    <dgm:pt modelId="{E0C3A2C1-DC89-429B-A3DE-BB4BBB86DB78}" type="pres">
      <dgm:prSet presAssocID="{CA2E7DF4-A6A4-4140-BBA4-F59C6417D58C}" presName="composite" presStyleCnt="0"/>
      <dgm:spPr/>
    </dgm:pt>
    <dgm:pt modelId="{8C8EC058-BE25-4EE9-A812-F54B642E3653}" type="pres">
      <dgm:prSet presAssocID="{CA2E7DF4-A6A4-4140-BBA4-F59C6417D58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5B1828D-70F3-4FE4-9FA7-859EBDF91C5A}" type="pres">
      <dgm:prSet presAssocID="{CA2E7DF4-A6A4-4140-BBA4-F59C6417D58C}" presName="descendantText" presStyleLbl="alignAcc1" presStyleIdx="0" presStyleCnt="3" custLinFactNeighborY="33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B98C62-0636-4E04-BBC0-F47145054ED3}" type="pres">
      <dgm:prSet presAssocID="{F88F2B81-8766-4D41-8E66-EB9822CFB07B}" presName="sp" presStyleCnt="0"/>
      <dgm:spPr/>
    </dgm:pt>
    <dgm:pt modelId="{58D7D9EA-F033-4DA0-9D3D-89285DD96FDE}" type="pres">
      <dgm:prSet presAssocID="{020276F4-996F-4264-BDFF-E7E142F16A72}" presName="composite" presStyleCnt="0"/>
      <dgm:spPr/>
    </dgm:pt>
    <dgm:pt modelId="{070A6658-66E8-40A6-9313-B0893F2766F0}" type="pres">
      <dgm:prSet presAssocID="{020276F4-996F-4264-BDFF-E7E142F16A7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B66775D-CC97-4C16-B480-FC1C713C2542}" type="pres">
      <dgm:prSet presAssocID="{020276F4-996F-4264-BDFF-E7E142F16A72}" presName="descendantText" presStyleLbl="alignAcc1" presStyleIdx="1" presStyleCnt="3" custScaleY="1567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F36990-A903-473A-934C-ADDD5F0490A3}" type="pres">
      <dgm:prSet presAssocID="{E051427D-8410-480B-8605-B39C5FFDFE96}" presName="sp" presStyleCnt="0"/>
      <dgm:spPr/>
    </dgm:pt>
    <dgm:pt modelId="{9EB7783C-C830-4619-B88F-B24ECA084129}" type="pres">
      <dgm:prSet presAssocID="{65B79334-D36C-4BFB-A346-3DE4430992CD}" presName="composite" presStyleCnt="0"/>
      <dgm:spPr/>
    </dgm:pt>
    <dgm:pt modelId="{26EEF6B7-C64D-4BD4-BB09-D255367262A9}" type="pres">
      <dgm:prSet presAssocID="{65B79334-D36C-4BFB-A346-3DE4430992C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FA173E1-1336-44BA-A3AB-15038E28B2EF}" type="pres">
      <dgm:prSet presAssocID="{65B79334-D36C-4BFB-A346-3DE4430992CD}" presName="descendantText" presStyleLbl="alignAcc1" presStyleIdx="2" presStyleCnt="3" custLinFactNeighborX="897" custLinFactNeighborY="111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091AE45-83BD-4694-8954-358DEB0B3D9F}" type="presOf" srcId="{B299B932-8DAE-47A3-9A13-A7D06BD8972D}" destId="{DB66775D-CC97-4C16-B480-FC1C713C2542}" srcOrd="0" destOrd="2" presId="urn:microsoft.com/office/officeart/2005/8/layout/chevron2"/>
    <dgm:cxn modelId="{B5A5A571-FC96-49C6-9298-C1865618831F}" type="presOf" srcId="{192E6AFD-AF11-401D-8FEA-E39335436D7A}" destId="{4FA173E1-1336-44BA-A3AB-15038E28B2EF}" srcOrd="0" destOrd="0" presId="urn:microsoft.com/office/officeart/2005/8/layout/chevron2"/>
    <dgm:cxn modelId="{8B2B574C-74E9-4C2C-8BDF-7416641B55C5}" type="presOf" srcId="{CBDA7D81-E58B-447B-AE77-20E85BC45D18}" destId="{4FA173E1-1336-44BA-A3AB-15038E28B2EF}" srcOrd="0" destOrd="2" presId="urn:microsoft.com/office/officeart/2005/8/layout/chevron2"/>
    <dgm:cxn modelId="{F8DB30E4-D512-49E5-94B6-E19AF450A41F}" srcId="{CA2E7DF4-A6A4-4140-BBA4-F59C6417D58C}" destId="{2395A851-389B-4FB5-8366-395775CF4FA5}" srcOrd="2" destOrd="0" parTransId="{A395906A-D58C-46C2-B8B7-202E5B1E3F01}" sibTransId="{2A7A1B3C-5A08-4E64-9B38-DD605BA23D56}"/>
    <dgm:cxn modelId="{993B5004-51DB-4438-A49C-8888653015FD}" srcId="{020276F4-996F-4264-BDFF-E7E142F16A72}" destId="{508387A5-9429-43A8-BCD2-1410787FF048}" srcOrd="1" destOrd="0" parTransId="{6D48659A-8837-476E-A520-A0270E0790E8}" sibTransId="{C36599D3-FC95-4DD5-9C15-BE51F01196CA}"/>
    <dgm:cxn modelId="{CC0B8093-077F-4CBC-8B45-FA19B13EFAF3}" srcId="{020276F4-996F-4264-BDFF-E7E142F16A72}" destId="{F309B108-D6EF-4372-97DB-7F6CB7B488A2}" srcOrd="0" destOrd="0" parTransId="{3B41BD6C-B432-43D1-8060-36CE9AAEAC98}" sibTransId="{8757582F-B396-4B2B-8378-014A0F89E047}"/>
    <dgm:cxn modelId="{A93EF203-DB1A-484B-AD5C-5E060F644FFD}" srcId="{CA2E7DF4-A6A4-4140-BBA4-F59C6417D58C}" destId="{81B8BAAA-F2C5-44DA-9950-51F0A3D25B15}" srcOrd="1" destOrd="0" parTransId="{4E85B4C4-972B-4936-970F-511FCAD05209}" sibTransId="{5C02B061-B410-4556-97B1-FCAF1C53FEF3}"/>
    <dgm:cxn modelId="{443A604E-82AF-4E8F-9DCA-089687E8FBE7}" srcId="{2BEC8777-6621-42C2-98D5-F029ED31AC26}" destId="{020276F4-996F-4264-BDFF-E7E142F16A72}" srcOrd="1" destOrd="0" parTransId="{0CCDE07D-7976-484C-866A-7D32306E762B}" sibTransId="{E051427D-8410-480B-8605-B39C5FFDFE96}"/>
    <dgm:cxn modelId="{3DF90B68-3FEA-41E6-A718-4F2B1C2FA2B6}" srcId="{020276F4-996F-4264-BDFF-E7E142F16A72}" destId="{74C2410C-358B-433D-96ED-B24E2C0E70E6}" srcOrd="4" destOrd="0" parTransId="{57FA0D66-5514-4617-B0E0-93CE32230E6D}" sibTransId="{B35FD2EE-A5AE-4391-A1C3-C54BB3004BE9}"/>
    <dgm:cxn modelId="{3E6428E2-5D38-4775-A36A-DE15FE33D644}" srcId="{2BEC8777-6621-42C2-98D5-F029ED31AC26}" destId="{65B79334-D36C-4BFB-A346-3DE4430992CD}" srcOrd="2" destOrd="0" parTransId="{199D0177-5B75-47F0-90C1-9491F41368DF}" sibTransId="{C89E5C9A-C006-4504-AF2E-8D3B44021858}"/>
    <dgm:cxn modelId="{6026D8BC-1AE4-4EB7-9151-60251A9E905A}" srcId="{020276F4-996F-4264-BDFF-E7E142F16A72}" destId="{B299B932-8DAE-47A3-9A13-A7D06BD8972D}" srcOrd="2" destOrd="0" parTransId="{CE3128E9-AA6E-476A-9EC4-B82B3268F580}" sibTransId="{F3B4FF9D-113C-43DB-A23D-A591B82E4ED2}"/>
    <dgm:cxn modelId="{88539021-A3E7-44ED-83D0-0939FB5DB868}" type="presOf" srcId="{F309B108-D6EF-4372-97DB-7F6CB7B488A2}" destId="{DB66775D-CC97-4C16-B480-FC1C713C2542}" srcOrd="0" destOrd="0" presId="urn:microsoft.com/office/officeart/2005/8/layout/chevron2"/>
    <dgm:cxn modelId="{24788A55-4726-4EEB-89FB-D831A2A8CF29}" type="presOf" srcId="{020276F4-996F-4264-BDFF-E7E142F16A72}" destId="{070A6658-66E8-40A6-9313-B0893F2766F0}" srcOrd="0" destOrd="0" presId="urn:microsoft.com/office/officeart/2005/8/layout/chevron2"/>
    <dgm:cxn modelId="{876A914E-A732-4E3E-985D-EBCE0DDEAB1B}" type="presOf" srcId="{81B8BAAA-F2C5-44DA-9950-51F0A3D25B15}" destId="{35B1828D-70F3-4FE4-9FA7-859EBDF91C5A}" srcOrd="0" destOrd="1" presId="urn:microsoft.com/office/officeart/2005/8/layout/chevron2"/>
    <dgm:cxn modelId="{7FEDE340-2986-4E54-B2A6-8975AA300D85}" srcId="{65B79334-D36C-4BFB-A346-3DE4430992CD}" destId="{192E6AFD-AF11-401D-8FEA-E39335436D7A}" srcOrd="0" destOrd="0" parTransId="{F9EBDBC4-46C0-4123-BB5C-9D017FAEE2F4}" sibTransId="{36CA2BFC-73D9-4DB4-A808-C604D906CA5C}"/>
    <dgm:cxn modelId="{6D75FBB6-616A-42CD-8748-9D50C31E2B5A}" type="presOf" srcId="{508387A5-9429-43A8-BCD2-1410787FF048}" destId="{DB66775D-CC97-4C16-B480-FC1C713C2542}" srcOrd="0" destOrd="1" presId="urn:microsoft.com/office/officeart/2005/8/layout/chevron2"/>
    <dgm:cxn modelId="{F6B416AC-FF3D-404F-AF01-4EF4C730CC9F}" type="presOf" srcId="{E26CB416-87E5-4FCC-B3BF-C03436825B46}" destId="{35B1828D-70F3-4FE4-9FA7-859EBDF91C5A}" srcOrd="0" destOrd="0" presId="urn:microsoft.com/office/officeart/2005/8/layout/chevron2"/>
    <dgm:cxn modelId="{2B339793-EAAA-4CE7-8B54-9E89C9410CC5}" type="presOf" srcId="{2395A851-389B-4FB5-8366-395775CF4FA5}" destId="{35B1828D-70F3-4FE4-9FA7-859EBDF91C5A}" srcOrd="0" destOrd="2" presId="urn:microsoft.com/office/officeart/2005/8/layout/chevron2"/>
    <dgm:cxn modelId="{9CF99904-1F4C-47B3-8E9E-FEFB661919E1}" type="presOf" srcId="{E69AADF9-666D-4EA7-9B84-E91B42EC3163}" destId="{DB66775D-CC97-4C16-B480-FC1C713C2542}" srcOrd="0" destOrd="3" presId="urn:microsoft.com/office/officeart/2005/8/layout/chevron2"/>
    <dgm:cxn modelId="{EFE3E4D1-6237-4C91-A91D-C48354F70438}" srcId="{65B79334-D36C-4BFB-A346-3DE4430992CD}" destId="{CBDA7D81-E58B-447B-AE77-20E85BC45D18}" srcOrd="2" destOrd="0" parTransId="{0D5E9745-5C65-481C-AF0D-B64DE838C0E3}" sibTransId="{25E42858-5028-4FBD-ACEB-F2F2087BEC20}"/>
    <dgm:cxn modelId="{E8EC6E44-320F-446E-BFF5-2B634C757B73}" type="presOf" srcId="{74C2410C-358B-433D-96ED-B24E2C0E70E6}" destId="{DB66775D-CC97-4C16-B480-FC1C713C2542}" srcOrd="0" destOrd="4" presId="urn:microsoft.com/office/officeart/2005/8/layout/chevron2"/>
    <dgm:cxn modelId="{F014732F-92FD-4880-9CB1-27CFF3BB94BE}" type="presOf" srcId="{87ED9280-DB8B-41D9-A145-B45F862CFE03}" destId="{35B1828D-70F3-4FE4-9FA7-859EBDF91C5A}" srcOrd="0" destOrd="3" presId="urn:microsoft.com/office/officeart/2005/8/layout/chevron2"/>
    <dgm:cxn modelId="{27AC16E7-6E34-404F-AB3E-6463FFCC00C7}" type="presOf" srcId="{786E5D22-CD30-459D-B263-C1AB73E6C8F3}" destId="{4FA173E1-1336-44BA-A3AB-15038E28B2EF}" srcOrd="0" destOrd="1" presId="urn:microsoft.com/office/officeart/2005/8/layout/chevron2"/>
    <dgm:cxn modelId="{388D6632-0F03-46D5-9674-B62B29F90BCF}" srcId="{65B79334-D36C-4BFB-A346-3DE4430992CD}" destId="{786E5D22-CD30-459D-B263-C1AB73E6C8F3}" srcOrd="1" destOrd="0" parTransId="{DF16A11A-A48D-4B82-AD33-C72E184D9590}" sibTransId="{34A05FA6-A3ED-4184-841A-18DC7475F365}"/>
    <dgm:cxn modelId="{EC330932-C744-4DEA-A59F-84AC74B60A6D}" type="presOf" srcId="{CA2E7DF4-A6A4-4140-BBA4-F59C6417D58C}" destId="{8C8EC058-BE25-4EE9-A812-F54B642E3653}" srcOrd="0" destOrd="0" presId="urn:microsoft.com/office/officeart/2005/8/layout/chevron2"/>
    <dgm:cxn modelId="{6791C270-5ADF-4D93-B22B-07AB143679D0}" type="presOf" srcId="{2BEC8777-6621-42C2-98D5-F029ED31AC26}" destId="{6B3D6E15-1844-4903-ACFB-993D4EAC35D6}" srcOrd="0" destOrd="0" presId="urn:microsoft.com/office/officeart/2005/8/layout/chevron2"/>
    <dgm:cxn modelId="{C5E129AF-BFFC-4A23-9A8E-40BEFAC1F231}" srcId="{CA2E7DF4-A6A4-4140-BBA4-F59C6417D58C}" destId="{87ED9280-DB8B-41D9-A145-B45F862CFE03}" srcOrd="3" destOrd="0" parTransId="{CFFDADAD-E018-497A-943D-7D31C0F75572}" sibTransId="{3B43A8F4-3E78-4FE5-A474-1677B4471928}"/>
    <dgm:cxn modelId="{CDEF92B5-0FC5-4721-BF47-9504C7C229CF}" type="presOf" srcId="{65B79334-D36C-4BFB-A346-3DE4430992CD}" destId="{26EEF6B7-C64D-4BD4-BB09-D255367262A9}" srcOrd="0" destOrd="0" presId="urn:microsoft.com/office/officeart/2005/8/layout/chevron2"/>
    <dgm:cxn modelId="{20D977FD-86A1-4247-A735-10488E826B7B}" srcId="{020276F4-996F-4264-BDFF-E7E142F16A72}" destId="{E69AADF9-666D-4EA7-9B84-E91B42EC3163}" srcOrd="3" destOrd="0" parTransId="{E457DEDD-D086-4B6C-A149-21C77D6250D8}" sibTransId="{C5EA3028-5618-40B0-8D35-2FBB7E1C353F}"/>
    <dgm:cxn modelId="{B2F28D23-0E6D-40A4-93AB-793ED460B6B6}" srcId="{CA2E7DF4-A6A4-4140-BBA4-F59C6417D58C}" destId="{E26CB416-87E5-4FCC-B3BF-C03436825B46}" srcOrd="0" destOrd="0" parTransId="{4BB32B4A-B0EF-47FD-8EB2-C0EA7E9898D2}" sibTransId="{1E4C2ED3-A834-473B-B946-F49C34D10052}"/>
    <dgm:cxn modelId="{65DC5346-5046-4EEB-A13B-84989725F5BE}" srcId="{2BEC8777-6621-42C2-98D5-F029ED31AC26}" destId="{CA2E7DF4-A6A4-4140-BBA4-F59C6417D58C}" srcOrd="0" destOrd="0" parTransId="{18603FE7-F855-4B4C-8730-A799424032D5}" sibTransId="{F88F2B81-8766-4D41-8E66-EB9822CFB07B}"/>
    <dgm:cxn modelId="{F31F0553-09BE-4842-A3EA-FBBDC1E814FE}" type="presParOf" srcId="{6B3D6E15-1844-4903-ACFB-993D4EAC35D6}" destId="{E0C3A2C1-DC89-429B-A3DE-BB4BBB86DB78}" srcOrd="0" destOrd="0" presId="urn:microsoft.com/office/officeart/2005/8/layout/chevron2"/>
    <dgm:cxn modelId="{041C0EC0-8083-4561-AFE7-9D3D844ECB79}" type="presParOf" srcId="{E0C3A2C1-DC89-429B-A3DE-BB4BBB86DB78}" destId="{8C8EC058-BE25-4EE9-A812-F54B642E3653}" srcOrd="0" destOrd="0" presId="urn:microsoft.com/office/officeart/2005/8/layout/chevron2"/>
    <dgm:cxn modelId="{F2461A8A-08DA-4F62-AC31-D089C1BA44E4}" type="presParOf" srcId="{E0C3A2C1-DC89-429B-A3DE-BB4BBB86DB78}" destId="{35B1828D-70F3-4FE4-9FA7-859EBDF91C5A}" srcOrd="1" destOrd="0" presId="urn:microsoft.com/office/officeart/2005/8/layout/chevron2"/>
    <dgm:cxn modelId="{40A0A59E-0458-4C3E-82B1-A6FFB8DC9B35}" type="presParOf" srcId="{6B3D6E15-1844-4903-ACFB-993D4EAC35D6}" destId="{5CB98C62-0636-4E04-BBC0-F47145054ED3}" srcOrd="1" destOrd="0" presId="urn:microsoft.com/office/officeart/2005/8/layout/chevron2"/>
    <dgm:cxn modelId="{3387E40F-4FA5-4B59-A127-F7CC9575DA5B}" type="presParOf" srcId="{6B3D6E15-1844-4903-ACFB-993D4EAC35D6}" destId="{58D7D9EA-F033-4DA0-9D3D-89285DD96FDE}" srcOrd="2" destOrd="0" presId="urn:microsoft.com/office/officeart/2005/8/layout/chevron2"/>
    <dgm:cxn modelId="{ABED26D5-615B-4882-9A96-3A877C1569CE}" type="presParOf" srcId="{58D7D9EA-F033-4DA0-9D3D-89285DD96FDE}" destId="{070A6658-66E8-40A6-9313-B0893F2766F0}" srcOrd="0" destOrd="0" presId="urn:microsoft.com/office/officeart/2005/8/layout/chevron2"/>
    <dgm:cxn modelId="{AAED7384-DC67-4759-AD09-001462A89A4E}" type="presParOf" srcId="{58D7D9EA-F033-4DA0-9D3D-89285DD96FDE}" destId="{DB66775D-CC97-4C16-B480-FC1C713C2542}" srcOrd="1" destOrd="0" presId="urn:microsoft.com/office/officeart/2005/8/layout/chevron2"/>
    <dgm:cxn modelId="{F1786AB4-03D7-499C-81DC-DE3C68CFA175}" type="presParOf" srcId="{6B3D6E15-1844-4903-ACFB-993D4EAC35D6}" destId="{24F36990-A903-473A-934C-ADDD5F0490A3}" srcOrd="3" destOrd="0" presId="urn:microsoft.com/office/officeart/2005/8/layout/chevron2"/>
    <dgm:cxn modelId="{717EE4E4-ED60-4313-8378-CA64F9C65F45}" type="presParOf" srcId="{6B3D6E15-1844-4903-ACFB-993D4EAC35D6}" destId="{9EB7783C-C830-4619-B88F-B24ECA084129}" srcOrd="4" destOrd="0" presId="urn:microsoft.com/office/officeart/2005/8/layout/chevron2"/>
    <dgm:cxn modelId="{567E0F38-EEA2-40E9-BE63-EB82A4178A56}" type="presParOf" srcId="{9EB7783C-C830-4619-B88F-B24ECA084129}" destId="{26EEF6B7-C64D-4BD4-BB09-D255367262A9}" srcOrd="0" destOrd="0" presId="urn:microsoft.com/office/officeart/2005/8/layout/chevron2"/>
    <dgm:cxn modelId="{73B61AD4-92AF-4B1C-AC2B-31B5F5B00411}" type="presParOf" srcId="{9EB7783C-C830-4619-B88F-B24ECA084129}" destId="{4FA173E1-1336-44BA-A3AB-15038E28B2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25CC48-F00C-40E4-8588-AEBAF8C62F0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1D6CC6-7EBC-4720-A68B-4D2ADF227AF9}">
      <dgm:prSet phldrT="[Text]"/>
      <dgm:spPr/>
      <dgm:t>
        <a:bodyPr/>
        <a:lstStyle/>
        <a:p>
          <a:r>
            <a:rPr lang="cs-CZ" dirty="0" smtClean="0"/>
            <a:t>Před začátkem exkurze </a:t>
          </a:r>
          <a:endParaRPr lang="cs-CZ" dirty="0"/>
        </a:p>
      </dgm:t>
    </dgm:pt>
    <dgm:pt modelId="{E64854A3-21B3-4664-A9C4-5125FDBD7176}" type="parTrans" cxnId="{A43F9773-83EC-4B98-893B-E63CDE523211}">
      <dgm:prSet/>
      <dgm:spPr/>
      <dgm:t>
        <a:bodyPr/>
        <a:lstStyle/>
        <a:p>
          <a:endParaRPr lang="cs-CZ"/>
        </a:p>
      </dgm:t>
    </dgm:pt>
    <dgm:pt modelId="{935DD553-CF44-492D-9629-AF400FA626E1}" type="sibTrans" cxnId="{A43F9773-83EC-4B98-893B-E63CDE523211}">
      <dgm:prSet/>
      <dgm:spPr/>
      <dgm:t>
        <a:bodyPr/>
        <a:lstStyle/>
        <a:p>
          <a:endParaRPr lang="cs-CZ"/>
        </a:p>
      </dgm:t>
    </dgm:pt>
    <dgm:pt modelId="{D65A7FEB-72B5-41D5-9E1D-8E0736684496}">
      <dgm:prSet phldrT="[Text]"/>
      <dgm:spPr/>
      <dgm:t>
        <a:bodyPr/>
        <a:lstStyle/>
        <a:p>
          <a:r>
            <a:rPr lang="cs-CZ" dirty="0" smtClean="0"/>
            <a:t>se žáci pomocí lístečků rozdělí do skupin</a:t>
          </a:r>
          <a:endParaRPr lang="cs-CZ" dirty="0"/>
        </a:p>
      </dgm:t>
    </dgm:pt>
    <dgm:pt modelId="{558F58D4-C2AD-4366-BD20-EA537B22DDEA}" type="parTrans" cxnId="{FED62277-86AD-49C9-9D69-F760A1124B06}">
      <dgm:prSet/>
      <dgm:spPr/>
      <dgm:t>
        <a:bodyPr/>
        <a:lstStyle/>
        <a:p>
          <a:endParaRPr lang="cs-CZ"/>
        </a:p>
      </dgm:t>
    </dgm:pt>
    <dgm:pt modelId="{01B29393-52F6-404B-8663-382F14BFE46B}" type="sibTrans" cxnId="{FED62277-86AD-49C9-9D69-F760A1124B06}">
      <dgm:prSet/>
      <dgm:spPr/>
      <dgm:t>
        <a:bodyPr/>
        <a:lstStyle/>
        <a:p>
          <a:endParaRPr lang="cs-CZ"/>
        </a:p>
      </dgm:t>
    </dgm:pt>
    <dgm:pt modelId="{5CE19D5D-8F73-4312-97EF-E094D997ADA4}">
      <dgm:prSet phldrT="[Text]"/>
      <dgm:spPr/>
      <dgm:t>
        <a:bodyPr/>
        <a:lstStyle/>
        <a:p>
          <a:r>
            <a:rPr lang="cs-CZ" dirty="0" smtClean="0"/>
            <a:t>V průběhu exkurze </a:t>
          </a:r>
          <a:endParaRPr lang="cs-CZ" dirty="0"/>
        </a:p>
      </dgm:t>
    </dgm:pt>
    <dgm:pt modelId="{66F6F680-F9EF-4CA0-AC58-A57D1A31A5E9}" type="parTrans" cxnId="{CCC15CFB-D56D-48A5-91BF-DD2071F706DE}">
      <dgm:prSet/>
      <dgm:spPr/>
      <dgm:t>
        <a:bodyPr/>
        <a:lstStyle/>
        <a:p>
          <a:endParaRPr lang="cs-CZ"/>
        </a:p>
      </dgm:t>
    </dgm:pt>
    <dgm:pt modelId="{BC5DCC0A-28D6-472A-8BE0-1BCF7F0A4017}" type="sibTrans" cxnId="{CCC15CFB-D56D-48A5-91BF-DD2071F706DE}">
      <dgm:prSet/>
      <dgm:spPr/>
      <dgm:t>
        <a:bodyPr/>
        <a:lstStyle/>
        <a:p>
          <a:endParaRPr lang="cs-CZ"/>
        </a:p>
      </dgm:t>
    </dgm:pt>
    <dgm:pt modelId="{06127E8E-2362-4544-A20E-600410D74602}">
      <dgm:prSet phldrT="[Text]"/>
      <dgm:spPr/>
      <dgm:t>
        <a:bodyPr/>
        <a:lstStyle/>
        <a:p>
          <a:r>
            <a:rPr lang="cs-CZ" dirty="0" smtClean="0"/>
            <a:t>doplňují pracovní listy </a:t>
          </a:r>
          <a:endParaRPr lang="cs-CZ" dirty="0"/>
        </a:p>
      </dgm:t>
    </dgm:pt>
    <dgm:pt modelId="{0495DEA7-A38D-4335-94C8-CFF9619087B1}" type="parTrans" cxnId="{35CB9F8F-DECC-4034-B20F-9AB9E7072AF3}">
      <dgm:prSet/>
      <dgm:spPr/>
      <dgm:t>
        <a:bodyPr/>
        <a:lstStyle/>
        <a:p>
          <a:endParaRPr lang="cs-CZ"/>
        </a:p>
      </dgm:t>
    </dgm:pt>
    <dgm:pt modelId="{C409DE8D-B9AB-477C-B7E6-F9C2ED70D7D1}" type="sibTrans" cxnId="{35CB9F8F-DECC-4034-B20F-9AB9E7072AF3}">
      <dgm:prSet/>
      <dgm:spPr/>
      <dgm:t>
        <a:bodyPr/>
        <a:lstStyle/>
        <a:p>
          <a:endParaRPr lang="cs-CZ"/>
        </a:p>
      </dgm:t>
    </dgm:pt>
    <dgm:pt modelId="{6CA9DE09-9B28-47EF-9BDE-B60792FF0599}">
      <dgm:prSet phldrT="[Text]"/>
      <dgm:spPr/>
      <dgm:t>
        <a:bodyPr/>
        <a:lstStyle/>
        <a:p>
          <a:r>
            <a:rPr lang="cs-CZ" dirty="0" smtClean="0"/>
            <a:t>Po návratu do školy</a:t>
          </a:r>
          <a:endParaRPr lang="cs-CZ" dirty="0"/>
        </a:p>
      </dgm:t>
    </dgm:pt>
    <dgm:pt modelId="{9260965F-8A47-4D9E-A241-0D0E0E6ACAD3}" type="parTrans" cxnId="{1ADC0DDB-CC61-480C-AB5B-859AABA55937}">
      <dgm:prSet/>
      <dgm:spPr/>
      <dgm:t>
        <a:bodyPr/>
        <a:lstStyle/>
        <a:p>
          <a:endParaRPr lang="cs-CZ"/>
        </a:p>
      </dgm:t>
    </dgm:pt>
    <dgm:pt modelId="{25DB903D-59DD-41CF-A2F7-C1715BD20459}" type="sibTrans" cxnId="{1ADC0DDB-CC61-480C-AB5B-859AABA55937}">
      <dgm:prSet/>
      <dgm:spPr/>
      <dgm:t>
        <a:bodyPr/>
        <a:lstStyle/>
        <a:p>
          <a:endParaRPr lang="cs-CZ"/>
        </a:p>
      </dgm:t>
    </dgm:pt>
    <dgm:pt modelId="{68B78BCE-8D6A-4ED2-9CD5-F4F36CF4C9C9}">
      <dgm:prSet phldrT="[Text]"/>
      <dgm:spPr/>
      <dgm:t>
        <a:bodyPr/>
        <a:lstStyle/>
        <a:p>
          <a:r>
            <a:rPr lang="cs-CZ" dirty="0" smtClean="0"/>
            <a:t>proběhne v rámci reflexe znalostní kvíz</a:t>
          </a:r>
          <a:endParaRPr lang="cs-CZ" dirty="0"/>
        </a:p>
      </dgm:t>
    </dgm:pt>
    <dgm:pt modelId="{704182F2-79F0-4835-BDF6-93E0BB09F6B1}" type="parTrans" cxnId="{BB13BA1E-1267-4AAF-B645-2085036AFA9B}">
      <dgm:prSet/>
      <dgm:spPr/>
      <dgm:t>
        <a:bodyPr/>
        <a:lstStyle/>
        <a:p>
          <a:endParaRPr lang="cs-CZ"/>
        </a:p>
      </dgm:t>
    </dgm:pt>
    <dgm:pt modelId="{02FD9DC8-4BE4-4DBF-A8DE-9F124542B30D}" type="sibTrans" cxnId="{BB13BA1E-1267-4AAF-B645-2085036AFA9B}">
      <dgm:prSet/>
      <dgm:spPr/>
      <dgm:t>
        <a:bodyPr/>
        <a:lstStyle/>
        <a:p>
          <a:endParaRPr lang="cs-CZ"/>
        </a:p>
      </dgm:t>
    </dgm:pt>
    <dgm:pt modelId="{13459F26-B556-4F44-AEB1-21CA72F3E8A8}">
      <dgm:prSet/>
      <dgm:spPr/>
      <dgm:t>
        <a:bodyPr/>
        <a:lstStyle/>
        <a:p>
          <a:r>
            <a:rPr lang="cs-CZ" smtClean="0"/>
            <a:t>každý dostane svůj pracovní list</a:t>
          </a:r>
          <a:endParaRPr lang="cs-CZ" dirty="0" smtClean="0"/>
        </a:p>
      </dgm:t>
    </dgm:pt>
    <dgm:pt modelId="{3FA2EABB-E997-4949-8708-540218CC6CE0}" type="parTrans" cxnId="{F30336BC-7D2E-44D9-A89C-A93A3D25B83D}">
      <dgm:prSet/>
      <dgm:spPr/>
      <dgm:t>
        <a:bodyPr/>
        <a:lstStyle/>
        <a:p>
          <a:endParaRPr lang="cs-CZ"/>
        </a:p>
      </dgm:t>
    </dgm:pt>
    <dgm:pt modelId="{926358A5-047F-465A-A499-835C8437DD4D}" type="sibTrans" cxnId="{F30336BC-7D2E-44D9-A89C-A93A3D25B83D}">
      <dgm:prSet/>
      <dgm:spPr/>
      <dgm:t>
        <a:bodyPr/>
        <a:lstStyle/>
        <a:p>
          <a:endParaRPr lang="cs-CZ"/>
        </a:p>
      </dgm:t>
    </dgm:pt>
    <dgm:pt modelId="{31F5DA0F-A686-41FB-BBAB-7DDDA3AD76B0}">
      <dgm:prSet/>
      <dgm:spPr/>
      <dgm:t>
        <a:bodyPr/>
        <a:lstStyle/>
        <a:p>
          <a:r>
            <a:rPr lang="cs-CZ" dirty="0" smtClean="0"/>
            <a:t>v rámci opakování se ho společně ve skupině pokusí vyplnit</a:t>
          </a:r>
          <a:endParaRPr lang="cs-CZ" dirty="0" smtClean="0"/>
        </a:p>
      </dgm:t>
    </dgm:pt>
    <dgm:pt modelId="{34FB2A48-E46B-45D8-A187-F88F081E1B15}" type="parTrans" cxnId="{F518FFA0-B083-4488-88D9-8904B82E4DF3}">
      <dgm:prSet/>
      <dgm:spPr/>
      <dgm:t>
        <a:bodyPr/>
        <a:lstStyle/>
        <a:p>
          <a:endParaRPr lang="cs-CZ"/>
        </a:p>
      </dgm:t>
    </dgm:pt>
    <dgm:pt modelId="{75EB3EBD-D2CD-4F2A-8FFF-6337C0E20819}" type="sibTrans" cxnId="{F518FFA0-B083-4488-88D9-8904B82E4DF3}">
      <dgm:prSet/>
      <dgm:spPr/>
      <dgm:t>
        <a:bodyPr/>
        <a:lstStyle/>
        <a:p>
          <a:endParaRPr lang="cs-CZ"/>
        </a:p>
      </dgm:t>
    </dgm:pt>
    <dgm:pt modelId="{56AAC674-ACF3-49BE-8180-BA291C61E5B0}">
      <dgm:prSet/>
      <dgm:spPr/>
      <dgm:t>
        <a:bodyPr/>
        <a:lstStyle/>
        <a:p>
          <a:r>
            <a:rPr lang="cs-CZ" dirty="0" smtClean="0"/>
            <a:t>zapisují si zajímavosti</a:t>
          </a:r>
          <a:endParaRPr lang="cs-CZ" dirty="0"/>
        </a:p>
      </dgm:t>
    </dgm:pt>
    <dgm:pt modelId="{259E928A-D3BA-4234-9816-76461693F3F9}" type="parTrans" cxnId="{D97ABA16-358E-46BF-809D-8B5FC1A69AF3}">
      <dgm:prSet/>
      <dgm:spPr/>
      <dgm:t>
        <a:bodyPr/>
        <a:lstStyle/>
        <a:p>
          <a:endParaRPr lang="cs-CZ"/>
        </a:p>
      </dgm:t>
    </dgm:pt>
    <dgm:pt modelId="{4BE84220-746F-4D5D-95FF-9CAE7E92C265}" type="sibTrans" cxnId="{D97ABA16-358E-46BF-809D-8B5FC1A69AF3}">
      <dgm:prSet/>
      <dgm:spPr/>
      <dgm:t>
        <a:bodyPr/>
        <a:lstStyle/>
        <a:p>
          <a:endParaRPr lang="cs-CZ"/>
        </a:p>
      </dgm:t>
    </dgm:pt>
    <dgm:pt modelId="{CE13D7ED-2EF3-4126-A2E3-ADB26E90EBF9}">
      <dgm:prSet/>
      <dgm:spPr/>
      <dgm:t>
        <a:bodyPr/>
        <a:lstStyle/>
        <a:p>
          <a:r>
            <a:rPr lang="cs-CZ" smtClean="0"/>
            <a:t>jednotlivé skupinky se snaží získat co nejvíce bodů za správné odpovědi</a:t>
          </a:r>
          <a:endParaRPr lang="cs-CZ" dirty="0" smtClean="0"/>
        </a:p>
      </dgm:t>
    </dgm:pt>
    <dgm:pt modelId="{8DF6131E-E79D-4897-B48D-891B813ED3C5}" type="parTrans" cxnId="{0CA674BB-BA27-46B7-B529-1BF45C5EF30D}">
      <dgm:prSet/>
      <dgm:spPr/>
      <dgm:t>
        <a:bodyPr/>
        <a:lstStyle/>
        <a:p>
          <a:endParaRPr lang="cs-CZ"/>
        </a:p>
      </dgm:t>
    </dgm:pt>
    <dgm:pt modelId="{3158DE78-0D90-45DB-B30D-DCEFC6A822DC}" type="sibTrans" cxnId="{0CA674BB-BA27-46B7-B529-1BF45C5EF30D}">
      <dgm:prSet/>
      <dgm:spPr/>
      <dgm:t>
        <a:bodyPr/>
        <a:lstStyle/>
        <a:p>
          <a:endParaRPr lang="cs-CZ"/>
        </a:p>
      </dgm:t>
    </dgm:pt>
    <dgm:pt modelId="{14F7F4F7-587D-4594-A01C-A2E0723A3875}">
      <dgm:prSet/>
      <dgm:spPr/>
      <dgm:t>
        <a:bodyPr/>
        <a:lstStyle/>
        <a:p>
          <a:r>
            <a:rPr lang="cs-CZ" dirty="0" smtClean="0"/>
            <a:t>motivací je získání dobré známky pro skupinku s nejvyšším počtem bodů</a:t>
          </a:r>
          <a:endParaRPr lang="cs-CZ" dirty="0" smtClean="0"/>
        </a:p>
      </dgm:t>
    </dgm:pt>
    <dgm:pt modelId="{F8557E26-3C3F-4682-8619-80FC284C93A3}" type="parTrans" cxnId="{0EF03590-BAD2-4458-989C-FDC80DA493D8}">
      <dgm:prSet/>
      <dgm:spPr/>
      <dgm:t>
        <a:bodyPr/>
        <a:lstStyle/>
        <a:p>
          <a:endParaRPr lang="cs-CZ"/>
        </a:p>
      </dgm:t>
    </dgm:pt>
    <dgm:pt modelId="{A559B910-B49A-4068-9D1D-917DB26ACADF}" type="sibTrans" cxnId="{0EF03590-BAD2-4458-989C-FDC80DA493D8}">
      <dgm:prSet/>
      <dgm:spPr/>
      <dgm:t>
        <a:bodyPr/>
        <a:lstStyle/>
        <a:p>
          <a:endParaRPr lang="cs-CZ"/>
        </a:p>
      </dgm:t>
    </dgm:pt>
    <dgm:pt modelId="{A30A2EFF-0367-4802-8AC1-31F106705899}" type="pres">
      <dgm:prSet presAssocID="{D925CC48-F00C-40E4-8588-AEBAF8C62F00}" presName="linearFlow" presStyleCnt="0">
        <dgm:presLayoutVars>
          <dgm:dir/>
          <dgm:animLvl val="lvl"/>
          <dgm:resizeHandles val="exact"/>
        </dgm:presLayoutVars>
      </dgm:prSet>
      <dgm:spPr/>
    </dgm:pt>
    <dgm:pt modelId="{4CF23B46-4752-4B9B-999F-3C73D2097905}" type="pres">
      <dgm:prSet presAssocID="{3D1D6CC6-7EBC-4720-A68B-4D2ADF227AF9}" presName="composite" presStyleCnt="0"/>
      <dgm:spPr/>
    </dgm:pt>
    <dgm:pt modelId="{8FA86294-6ADF-4C69-9630-EE35C7499321}" type="pres">
      <dgm:prSet presAssocID="{3D1D6CC6-7EBC-4720-A68B-4D2ADF227AF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2F1C60-78DA-4081-9CE2-C2EB9055BC7E}" type="pres">
      <dgm:prSet presAssocID="{3D1D6CC6-7EBC-4720-A68B-4D2ADF227AF9}" presName="descendantText" presStyleLbl="alignAcc1" presStyleIdx="0" presStyleCnt="3" custLinFactNeighborX="213" custLinFactNeighborY="33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4FEEE4-EC44-4369-B898-DB4451DC6E7C}" type="pres">
      <dgm:prSet presAssocID="{935DD553-CF44-492D-9629-AF400FA626E1}" presName="sp" presStyleCnt="0"/>
      <dgm:spPr/>
    </dgm:pt>
    <dgm:pt modelId="{2C477F1F-90ED-4110-B0AE-79337D1ECBE1}" type="pres">
      <dgm:prSet presAssocID="{5CE19D5D-8F73-4312-97EF-E094D997ADA4}" presName="composite" presStyleCnt="0"/>
      <dgm:spPr/>
    </dgm:pt>
    <dgm:pt modelId="{1CDF79A4-B78C-4C00-BA62-22FDF283EF21}" type="pres">
      <dgm:prSet presAssocID="{5CE19D5D-8F73-4312-97EF-E094D997ADA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D1CA9D-E136-40DC-A6F3-2FB82BAF739B}" type="pres">
      <dgm:prSet presAssocID="{5CE19D5D-8F73-4312-97EF-E094D997ADA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005541-F879-4408-850D-E29E2F5BF861}" type="pres">
      <dgm:prSet presAssocID="{BC5DCC0A-28D6-472A-8BE0-1BCF7F0A4017}" presName="sp" presStyleCnt="0"/>
      <dgm:spPr/>
    </dgm:pt>
    <dgm:pt modelId="{6FEB6B2A-787F-4564-A77A-3AB7DDBFEDF0}" type="pres">
      <dgm:prSet presAssocID="{6CA9DE09-9B28-47EF-9BDE-B60792FF0599}" presName="composite" presStyleCnt="0"/>
      <dgm:spPr/>
    </dgm:pt>
    <dgm:pt modelId="{AD6B42BD-0ED9-4ACA-950D-C2D0CD9267BF}" type="pres">
      <dgm:prSet presAssocID="{6CA9DE09-9B28-47EF-9BDE-B60792FF05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89E45F-C6C8-437F-B03E-3C98BBE1B1B3}" type="pres">
      <dgm:prSet presAssocID="{6CA9DE09-9B28-47EF-9BDE-B60792FF05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85AB799-8482-41B9-96EF-93E377997D25}" type="presOf" srcId="{56AAC674-ACF3-49BE-8180-BA291C61E5B0}" destId="{AFD1CA9D-E136-40DC-A6F3-2FB82BAF739B}" srcOrd="0" destOrd="1" presId="urn:microsoft.com/office/officeart/2005/8/layout/chevron2"/>
    <dgm:cxn modelId="{35CB9F8F-DECC-4034-B20F-9AB9E7072AF3}" srcId="{5CE19D5D-8F73-4312-97EF-E094D997ADA4}" destId="{06127E8E-2362-4544-A20E-600410D74602}" srcOrd="0" destOrd="0" parTransId="{0495DEA7-A38D-4335-94C8-CFF9619087B1}" sibTransId="{C409DE8D-B9AB-477C-B7E6-F9C2ED70D7D1}"/>
    <dgm:cxn modelId="{67AF28DA-E8E0-4C9F-8099-8B75718396C0}" type="presOf" srcId="{14F7F4F7-587D-4594-A01C-A2E0723A3875}" destId="{EF89E45F-C6C8-437F-B03E-3C98BBE1B1B3}" srcOrd="0" destOrd="2" presId="urn:microsoft.com/office/officeart/2005/8/layout/chevron2"/>
    <dgm:cxn modelId="{D97ABA16-358E-46BF-809D-8B5FC1A69AF3}" srcId="{5CE19D5D-8F73-4312-97EF-E094D997ADA4}" destId="{56AAC674-ACF3-49BE-8180-BA291C61E5B0}" srcOrd="1" destOrd="0" parTransId="{259E928A-D3BA-4234-9816-76461693F3F9}" sibTransId="{4BE84220-746F-4D5D-95FF-9CAE7E92C265}"/>
    <dgm:cxn modelId="{69884614-FE5C-48C3-9969-46295D63FE14}" type="presOf" srcId="{68B78BCE-8D6A-4ED2-9CD5-F4F36CF4C9C9}" destId="{EF89E45F-C6C8-437F-B03E-3C98BBE1B1B3}" srcOrd="0" destOrd="0" presId="urn:microsoft.com/office/officeart/2005/8/layout/chevron2"/>
    <dgm:cxn modelId="{F518FFA0-B083-4488-88D9-8904B82E4DF3}" srcId="{3D1D6CC6-7EBC-4720-A68B-4D2ADF227AF9}" destId="{31F5DA0F-A686-41FB-BBAB-7DDDA3AD76B0}" srcOrd="2" destOrd="0" parTransId="{34FB2A48-E46B-45D8-A187-F88F081E1B15}" sibTransId="{75EB3EBD-D2CD-4F2A-8FFF-6337C0E20819}"/>
    <dgm:cxn modelId="{1ADC0DDB-CC61-480C-AB5B-859AABA55937}" srcId="{D925CC48-F00C-40E4-8588-AEBAF8C62F00}" destId="{6CA9DE09-9B28-47EF-9BDE-B60792FF0599}" srcOrd="2" destOrd="0" parTransId="{9260965F-8A47-4D9E-A241-0D0E0E6ACAD3}" sibTransId="{25DB903D-59DD-41CF-A2F7-C1715BD20459}"/>
    <dgm:cxn modelId="{FED62277-86AD-49C9-9D69-F760A1124B06}" srcId="{3D1D6CC6-7EBC-4720-A68B-4D2ADF227AF9}" destId="{D65A7FEB-72B5-41D5-9E1D-8E0736684496}" srcOrd="0" destOrd="0" parTransId="{558F58D4-C2AD-4366-BD20-EA537B22DDEA}" sibTransId="{01B29393-52F6-404B-8663-382F14BFE46B}"/>
    <dgm:cxn modelId="{C2D91D5B-A609-4118-8054-9E26BFAC1092}" type="presOf" srcId="{CE13D7ED-2EF3-4126-A2E3-ADB26E90EBF9}" destId="{EF89E45F-C6C8-437F-B03E-3C98BBE1B1B3}" srcOrd="0" destOrd="1" presId="urn:microsoft.com/office/officeart/2005/8/layout/chevron2"/>
    <dgm:cxn modelId="{0EF03590-BAD2-4458-989C-FDC80DA493D8}" srcId="{6CA9DE09-9B28-47EF-9BDE-B60792FF0599}" destId="{14F7F4F7-587D-4594-A01C-A2E0723A3875}" srcOrd="2" destOrd="0" parTransId="{F8557E26-3C3F-4682-8619-80FC284C93A3}" sibTransId="{A559B910-B49A-4068-9D1D-917DB26ACADF}"/>
    <dgm:cxn modelId="{A43F9773-83EC-4B98-893B-E63CDE523211}" srcId="{D925CC48-F00C-40E4-8588-AEBAF8C62F00}" destId="{3D1D6CC6-7EBC-4720-A68B-4D2ADF227AF9}" srcOrd="0" destOrd="0" parTransId="{E64854A3-21B3-4664-A9C4-5125FDBD7176}" sibTransId="{935DD553-CF44-492D-9629-AF400FA626E1}"/>
    <dgm:cxn modelId="{0CA674BB-BA27-46B7-B529-1BF45C5EF30D}" srcId="{6CA9DE09-9B28-47EF-9BDE-B60792FF0599}" destId="{CE13D7ED-2EF3-4126-A2E3-ADB26E90EBF9}" srcOrd="1" destOrd="0" parTransId="{8DF6131E-E79D-4897-B48D-891B813ED3C5}" sibTransId="{3158DE78-0D90-45DB-B30D-DCEFC6A822DC}"/>
    <dgm:cxn modelId="{BB13BA1E-1267-4AAF-B645-2085036AFA9B}" srcId="{6CA9DE09-9B28-47EF-9BDE-B60792FF0599}" destId="{68B78BCE-8D6A-4ED2-9CD5-F4F36CF4C9C9}" srcOrd="0" destOrd="0" parTransId="{704182F2-79F0-4835-BDF6-93E0BB09F6B1}" sibTransId="{02FD9DC8-4BE4-4DBF-A8DE-9F124542B30D}"/>
    <dgm:cxn modelId="{38405CA7-CAC1-4922-B1BA-AB08430FEE8C}" type="presOf" srcId="{6CA9DE09-9B28-47EF-9BDE-B60792FF0599}" destId="{AD6B42BD-0ED9-4ACA-950D-C2D0CD9267BF}" srcOrd="0" destOrd="0" presId="urn:microsoft.com/office/officeart/2005/8/layout/chevron2"/>
    <dgm:cxn modelId="{9EFF3A46-B177-441F-AD74-9349365DB3A6}" type="presOf" srcId="{31F5DA0F-A686-41FB-BBAB-7DDDA3AD76B0}" destId="{012F1C60-78DA-4081-9CE2-C2EB9055BC7E}" srcOrd="0" destOrd="2" presId="urn:microsoft.com/office/officeart/2005/8/layout/chevron2"/>
    <dgm:cxn modelId="{2C983E6B-A270-474D-ADF7-C3FE7B58C190}" type="presOf" srcId="{D65A7FEB-72B5-41D5-9E1D-8E0736684496}" destId="{012F1C60-78DA-4081-9CE2-C2EB9055BC7E}" srcOrd="0" destOrd="0" presId="urn:microsoft.com/office/officeart/2005/8/layout/chevron2"/>
    <dgm:cxn modelId="{72D471E4-8759-47F3-B7CE-611E48D2E96B}" type="presOf" srcId="{D925CC48-F00C-40E4-8588-AEBAF8C62F00}" destId="{A30A2EFF-0367-4802-8AC1-31F106705899}" srcOrd="0" destOrd="0" presId="urn:microsoft.com/office/officeart/2005/8/layout/chevron2"/>
    <dgm:cxn modelId="{3CA37DAD-37F6-42AB-BE40-21C7A1DC975A}" type="presOf" srcId="{13459F26-B556-4F44-AEB1-21CA72F3E8A8}" destId="{012F1C60-78DA-4081-9CE2-C2EB9055BC7E}" srcOrd="0" destOrd="1" presId="urn:microsoft.com/office/officeart/2005/8/layout/chevron2"/>
    <dgm:cxn modelId="{80D1F83E-E6E0-4B75-A766-472AE7FD77C9}" type="presOf" srcId="{5CE19D5D-8F73-4312-97EF-E094D997ADA4}" destId="{1CDF79A4-B78C-4C00-BA62-22FDF283EF21}" srcOrd="0" destOrd="0" presId="urn:microsoft.com/office/officeart/2005/8/layout/chevron2"/>
    <dgm:cxn modelId="{657762D5-A7A4-4EDB-86F3-C0D2777150B1}" type="presOf" srcId="{06127E8E-2362-4544-A20E-600410D74602}" destId="{AFD1CA9D-E136-40DC-A6F3-2FB82BAF739B}" srcOrd="0" destOrd="0" presId="urn:microsoft.com/office/officeart/2005/8/layout/chevron2"/>
    <dgm:cxn modelId="{4C91E144-10D8-4186-B568-2BBC2FCC9255}" type="presOf" srcId="{3D1D6CC6-7EBC-4720-A68B-4D2ADF227AF9}" destId="{8FA86294-6ADF-4C69-9630-EE35C7499321}" srcOrd="0" destOrd="0" presId="urn:microsoft.com/office/officeart/2005/8/layout/chevron2"/>
    <dgm:cxn modelId="{F30336BC-7D2E-44D9-A89C-A93A3D25B83D}" srcId="{3D1D6CC6-7EBC-4720-A68B-4D2ADF227AF9}" destId="{13459F26-B556-4F44-AEB1-21CA72F3E8A8}" srcOrd="1" destOrd="0" parTransId="{3FA2EABB-E997-4949-8708-540218CC6CE0}" sibTransId="{926358A5-047F-465A-A499-835C8437DD4D}"/>
    <dgm:cxn modelId="{CCC15CFB-D56D-48A5-91BF-DD2071F706DE}" srcId="{D925CC48-F00C-40E4-8588-AEBAF8C62F00}" destId="{5CE19D5D-8F73-4312-97EF-E094D997ADA4}" srcOrd="1" destOrd="0" parTransId="{66F6F680-F9EF-4CA0-AC58-A57D1A31A5E9}" sibTransId="{BC5DCC0A-28D6-472A-8BE0-1BCF7F0A4017}"/>
    <dgm:cxn modelId="{BE56BF62-C1CD-4BD7-A6C2-16D86E33D585}" type="presParOf" srcId="{A30A2EFF-0367-4802-8AC1-31F106705899}" destId="{4CF23B46-4752-4B9B-999F-3C73D2097905}" srcOrd="0" destOrd="0" presId="urn:microsoft.com/office/officeart/2005/8/layout/chevron2"/>
    <dgm:cxn modelId="{86096DA0-A0CF-4284-BC59-1CA7F12A3669}" type="presParOf" srcId="{4CF23B46-4752-4B9B-999F-3C73D2097905}" destId="{8FA86294-6ADF-4C69-9630-EE35C7499321}" srcOrd="0" destOrd="0" presId="urn:microsoft.com/office/officeart/2005/8/layout/chevron2"/>
    <dgm:cxn modelId="{512F7FB6-467C-4FEC-BAA6-9F2E6D44293B}" type="presParOf" srcId="{4CF23B46-4752-4B9B-999F-3C73D2097905}" destId="{012F1C60-78DA-4081-9CE2-C2EB9055BC7E}" srcOrd="1" destOrd="0" presId="urn:microsoft.com/office/officeart/2005/8/layout/chevron2"/>
    <dgm:cxn modelId="{0B438487-9691-4A5B-BFD7-43519F61574E}" type="presParOf" srcId="{A30A2EFF-0367-4802-8AC1-31F106705899}" destId="{D44FEEE4-EC44-4369-B898-DB4451DC6E7C}" srcOrd="1" destOrd="0" presId="urn:microsoft.com/office/officeart/2005/8/layout/chevron2"/>
    <dgm:cxn modelId="{C11BEDB0-216F-46C8-9696-38472CEFDF7F}" type="presParOf" srcId="{A30A2EFF-0367-4802-8AC1-31F106705899}" destId="{2C477F1F-90ED-4110-B0AE-79337D1ECBE1}" srcOrd="2" destOrd="0" presId="urn:microsoft.com/office/officeart/2005/8/layout/chevron2"/>
    <dgm:cxn modelId="{FD6E7B0B-B4DF-4B05-B06F-2B9A35E684B2}" type="presParOf" srcId="{2C477F1F-90ED-4110-B0AE-79337D1ECBE1}" destId="{1CDF79A4-B78C-4C00-BA62-22FDF283EF21}" srcOrd="0" destOrd="0" presId="urn:microsoft.com/office/officeart/2005/8/layout/chevron2"/>
    <dgm:cxn modelId="{C65772D2-23FC-4535-814D-423B5CD46C88}" type="presParOf" srcId="{2C477F1F-90ED-4110-B0AE-79337D1ECBE1}" destId="{AFD1CA9D-E136-40DC-A6F3-2FB82BAF739B}" srcOrd="1" destOrd="0" presId="urn:microsoft.com/office/officeart/2005/8/layout/chevron2"/>
    <dgm:cxn modelId="{7518256E-10D5-4607-A3DF-CBA2122F24C3}" type="presParOf" srcId="{A30A2EFF-0367-4802-8AC1-31F106705899}" destId="{B5005541-F879-4408-850D-E29E2F5BF861}" srcOrd="3" destOrd="0" presId="urn:microsoft.com/office/officeart/2005/8/layout/chevron2"/>
    <dgm:cxn modelId="{6347F6B9-1A0A-4385-926C-6F3DC9F2D0E1}" type="presParOf" srcId="{A30A2EFF-0367-4802-8AC1-31F106705899}" destId="{6FEB6B2A-787F-4564-A77A-3AB7DDBFEDF0}" srcOrd="4" destOrd="0" presId="urn:microsoft.com/office/officeart/2005/8/layout/chevron2"/>
    <dgm:cxn modelId="{69FBEF88-BC4B-40BD-AAAC-286EA432CFA2}" type="presParOf" srcId="{6FEB6B2A-787F-4564-A77A-3AB7DDBFEDF0}" destId="{AD6B42BD-0ED9-4ACA-950D-C2D0CD9267BF}" srcOrd="0" destOrd="0" presId="urn:microsoft.com/office/officeart/2005/8/layout/chevron2"/>
    <dgm:cxn modelId="{A8CADAE6-044A-4609-B7AB-663BD49977B9}" type="presParOf" srcId="{6FEB6B2A-787F-4564-A77A-3AB7DDBFEDF0}" destId="{EF89E45F-C6C8-437F-B03E-3C98BBE1B1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D6F84-BB26-4B47-8F99-5A80D1B316D4}">
      <dsp:nvSpPr>
        <dsp:cNvPr id="0" name=""/>
        <dsp:cNvSpPr/>
      </dsp:nvSpPr>
      <dsp:spPr>
        <a:xfrm>
          <a:off x="1522830" y="4905089"/>
          <a:ext cx="1234890" cy="181164"/>
        </a:xfrm>
        <a:custGeom>
          <a:avLst/>
          <a:gdLst/>
          <a:ahLst/>
          <a:cxnLst/>
          <a:rect l="0" t="0" r="0" b="0"/>
          <a:pathLst>
            <a:path>
              <a:moveTo>
                <a:pt x="1234890" y="0"/>
              </a:moveTo>
              <a:lnTo>
                <a:pt x="1234890" y="108532"/>
              </a:lnTo>
              <a:lnTo>
                <a:pt x="0" y="108532"/>
              </a:lnTo>
              <a:lnTo>
                <a:pt x="0" y="181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B4ADF-9D8B-4F55-9663-8C3C6D40579D}">
      <dsp:nvSpPr>
        <dsp:cNvPr id="0" name=""/>
        <dsp:cNvSpPr/>
      </dsp:nvSpPr>
      <dsp:spPr>
        <a:xfrm>
          <a:off x="1572403" y="4080823"/>
          <a:ext cx="1185317" cy="326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773"/>
              </a:lnTo>
              <a:lnTo>
                <a:pt x="1185317" y="253773"/>
              </a:lnTo>
              <a:lnTo>
                <a:pt x="1185317" y="3264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3D758-639B-4409-BC14-8AFF057D7340}">
      <dsp:nvSpPr>
        <dsp:cNvPr id="0" name=""/>
        <dsp:cNvSpPr/>
      </dsp:nvSpPr>
      <dsp:spPr>
        <a:xfrm>
          <a:off x="1470157" y="4080823"/>
          <a:ext cx="102245" cy="342874"/>
        </a:xfrm>
        <a:custGeom>
          <a:avLst/>
          <a:gdLst/>
          <a:ahLst/>
          <a:cxnLst/>
          <a:rect l="0" t="0" r="0" b="0"/>
          <a:pathLst>
            <a:path>
              <a:moveTo>
                <a:pt x="102245" y="0"/>
              </a:moveTo>
              <a:lnTo>
                <a:pt x="102245" y="270242"/>
              </a:lnTo>
              <a:lnTo>
                <a:pt x="0" y="270242"/>
              </a:lnTo>
              <a:lnTo>
                <a:pt x="0" y="3428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39939-48E1-462C-831F-8E274649A486}">
      <dsp:nvSpPr>
        <dsp:cNvPr id="0" name=""/>
        <dsp:cNvSpPr/>
      </dsp:nvSpPr>
      <dsp:spPr>
        <a:xfrm>
          <a:off x="304901" y="4080823"/>
          <a:ext cx="1267501" cy="342869"/>
        </a:xfrm>
        <a:custGeom>
          <a:avLst/>
          <a:gdLst/>
          <a:ahLst/>
          <a:cxnLst/>
          <a:rect l="0" t="0" r="0" b="0"/>
          <a:pathLst>
            <a:path>
              <a:moveTo>
                <a:pt x="1267501" y="0"/>
              </a:moveTo>
              <a:lnTo>
                <a:pt x="1267501" y="270237"/>
              </a:lnTo>
              <a:lnTo>
                <a:pt x="0" y="270237"/>
              </a:lnTo>
              <a:lnTo>
                <a:pt x="0" y="342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F0F30-EC53-4FBF-B36D-538B800A75C7}">
      <dsp:nvSpPr>
        <dsp:cNvPr id="0" name=""/>
        <dsp:cNvSpPr/>
      </dsp:nvSpPr>
      <dsp:spPr>
        <a:xfrm>
          <a:off x="1572403" y="3403929"/>
          <a:ext cx="918596" cy="179033"/>
        </a:xfrm>
        <a:custGeom>
          <a:avLst/>
          <a:gdLst/>
          <a:ahLst/>
          <a:cxnLst/>
          <a:rect l="0" t="0" r="0" b="0"/>
          <a:pathLst>
            <a:path>
              <a:moveTo>
                <a:pt x="918596" y="0"/>
              </a:moveTo>
              <a:lnTo>
                <a:pt x="918596" y="106401"/>
              </a:lnTo>
              <a:lnTo>
                <a:pt x="0" y="106401"/>
              </a:lnTo>
              <a:lnTo>
                <a:pt x="0" y="179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0E5CB-C7EB-4DFD-B064-BE87C981273F}">
      <dsp:nvSpPr>
        <dsp:cNvPr id="0" name=""/>
        <dsp:cNvSpPr/>
      </dsp:nvSpPr>
      <dsp:spPr>
        <a:xfrm>
          <a:off x="2445279" y="2678046"/>
          <a:ext cx="91440" cy="22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5A5F5-3EF4-45AD-BC5F-AE97DA1D2A61}">
      <dsp:nvSpPr>
        <dsp:cNvPr id="0" name=""/>
        <dsp:cNvSpPr/>
      </dsp:nvSpPr>
      <dsp:spPr>
        <a:xfrm>
          <a:off x="1532737" y="1952162"/>
          <a:ext cx="958262" cy="228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90"/>
              </a:lnTo>
              <a:lnTo>
                <a:pt x="958262" y="155390"/>
              </a:lnTo>
              <a:lnTo>
                <a:pt x="958262" y="22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0D041-E481-4721-82A3-C5860EA19330}">
      <dsp:nvSpPr>
        <dsp:cNvPr id="0" name=""/>
        <dsp:cNvSpPr/>
      </dsp:nvSpPr>
      <dsp:spPr>
        <a:xfrm>
          <a:off x="356513" y="2678399"/>
          <a:ext cx="91440" cy="178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047"/>
              </a:lnTo>
              <a:lnTo>
                <a:pt x="49420" y="106047"/>
              </a:lnTo>
              <a:lnTo>
                <a:pt x="49420" y="1786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1857E-BBFF-42AA-87A3-760994329F5D}">
      <dsp:nvSpPr>
        <dsp:cNvPr id="0" name=""/>
        <dsp:cNvSpPr/>
      </dsp:nvSpPr>
      <dsp:spPr>
        <a:xfrm>
          <a:off x="402233" y="1952162"/>
          <a:ext cx="1130504" cy="228376"/>
        </a:xfrm>
        <a:custGeom>
          <a:avLst/>
          <a:gdLst/>
          <a:ahLst/>
          <a:cxnLst/>
          <a:rect l="0" t="0" r="0" b="0"/>
          <a:pathLst>
            <a:path>
              <a:moveTo>
                <a:pt x="1130504" y="0"/>
              </a:moveTo>
              <a:lnTo>
                <a:pt x="1130504" y="155744"/>
              </a:lnTo>
              <a:lnTo>
                <a:pt x="0" y="155744"/>
              </a:lnTo>
              <a:lnTo>
                <a:pt x="0" y="228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62CF9-0B89-4F37-88A5-B9DC30F4CC94}">
      <dsp:nvSpPr>
        <dsp:cNvPr id="0" name=""/>
        <dsp:cNvSpPr/>
      </dsp:nvSpPr>
      <dsp:spPr>
        <a:xfrm>
          <a:off x="1474839" y="1952162"/>
          <a:ext cx="91440" cy="228376"/>
        </a:xfrm>
        <a:custGeom>
          <a:avLst/>
          <a:gdLst/>
          <a:ahLst/>
          <a:cxnLst/>
          <a:rect l="0" t="0" r="0" b="0"/>
          <a:pathLst>
            <a:path>
              <a:moveTo>
                <a:pt x="57897" y="0"/>
              </a:moveTo>
              <a:lnTo>
                <a:pt x="57897" y="155744"/>
              </a:lnTo>
              <a:lnTo>
                <a:pt x="45720" y="155744"/>
              </a:lnTo>
              <a:lnTo>
                <a:pt x="45720" y="228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03208-C43F-4B13-AACD-A5EECB07B115}">
      <dsp:nvSpPr>
        <dsp:cNvPr id="0" name=""/>
        <dsp:cNvSpPr/>
      </dsp:nvSpPr>
      <dsp:spPr>
        <a:xfrm>
          <a:off x="1487017" y="1226279"/>
          <a:ext cx="91440" cy="22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C5A68-B1C2-4374-8EA7-B3182CB9D99E}">
      <dsp:nvSpPr>
        <dsp:cNvPr id="0" name=""/>
        <dsp:cNvSpPr/>
      </dsp:nvSpPr>
      <dsp:spPr>
        <a:xfrm>
          <a:off x="1487017" y="500395"/>
          <a:ext cx="91440" cy="22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5CBC-6042-4A66-BE1A-78283C68BE18}">
      <dsp:nvSpPr>
        <dsp:cNvPr id="0" name=""/>
        <dsp:cNvSpPr/>
      </dsp:nvSpPr>
      <dsp:spPr>
        <a:xfrm>
          <a:off x="1140721" y="2534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A76F-E075-409C-BDF6-DB5864FD6E3E}">
      <dsp:nvSpPr>
        <dsp:cNvPr id="0" name=""/>
        <dsp:cNvSpPr/>
      </dsp:nvSpPr>
      <dsp:spPr>
        <a:xfrm>
          <a:off x="1227836" y="85293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Podmínky</a:t>
          </a:r>
          <a:endParaRPr lang="cs-CZ" sz="900" kern="1200" dirty="0"/>
        </a:p>
      </dsp:txBody>
      <dsp:txXfrm>
        <a:off x="1227836" y="85293"/>
        <a:ext cx="784032" cy="497860"/>
      </dsp:txXfrm>
    </dsp:sp>
    <dsp:sp modelId="{0183FC08-2949-4F3A-92C3-600FF141BC28}">
      <dsp:nvSpPr>
        <dsp:cNvPr id="0" name=""/>
        <dsp:cNvSpPr/>
      </dsp:nvSpPr>
      <dsp:spPr>
        <a:xfrm>
          <a:off x="1140721" y="72841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B3DC1-0A1D-4630-8BB6-3EFFAC6779F8}">
      <dsp:nvSpPr>
        <dsp:cNvPr id="0" name=""/>
        <dsp:cNvSpPr/>
      </dsp:nvSpPr>
      <dsp:spPr>
        <a:xfrm>
          <a:off x="1227836" y="81117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Cíle</a:t>
          </a:r>
          <a:endParaRPr lang="cs-CZ" sz="900" kern="1200" dirty="0"/>
        </a:p>
      </dsp:txBody>
      <dsp:txXfrm>
        <a:off x="1227836" y="811177"/>
        <a:ext cx="784032" cy="497860"/>
      </dsp:txXfrm>
    </dsp:sp>
    <dsp:sp modelId="{79AC2A26-1302-4DE8-90E6-FD0C2D8C6A5E}">
      <dsp:nvSpPr>
        <dsp:cNvPr id="0" name=""/>
        <dsp:cNvSpPr/>
      </dsp:nvSpPr>
      <dsp:spPr>
        <a:xfrm>
          <a:off x="1140721" y="1454301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A9470-04EA-4171-A539-68AD69D4FB82}">
      <dsp:nvSpPr>
        <dsp:cNvPr id="0" name=""/>
        <dsp:cNvSpPr/>
      </dsp:nvSpPr>
      <dsp:spPr>
        <a:xfrm>
          <a:off x="1227836" y="1537060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Didaktické zásady</a:t>
          </a:r>
          <a:endParaRPr lang="cs-CZ" sz="900" kern="1200" dirty="0"/>
        </a:p>
      </dsp:txBody>
      <dsp:txXfrm>
        <a:off x="1227836" y="1537060"/>
        <a:ext cx="784032" cy="497860"/>
      </dsp:txXfrm>
    </dsp:sp>
    <dsp:sp modelId="{57A3C7CC-8B54-48B7-BE80-4217575A353C}">
      <dsp:nvSpPr>
        <dsp:cNvPr id="0" name=""/>
        <dsp:cNvSpPr/>
      </dsp:nvSpPr>
      <dsp:spPr>
        <a:xfrm>
          <a:off x="1128543" y="218053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82EA1-8968-45B6-ADDE-42685206EA32}">
      <dsp:nvSpPr>
        <dsp:cNvPr id="0" name=""/>
        <dsp:cNvSpPr/>
      </dsp:nvSpPr>
      <dsp:spPr>
        <a:xfrm>
          <a:off x="1215658" y="226329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Učivo</a:t>
          </a:r>
          <a:endParaRPr lang="cs-CZ" sz="900" kern="1200" dirty="0"/>
        </a:p>
      </dsp:txBody>
      <dsp:txXfrm>
        <a:off x="1215658" y="2263297"/>
        <a:ext cx="784032" cy="497860"/>
      </dsp:txXfrm>
    </dsp:sp>
    <dsp:sp modelId="{2D261677-6594-4D14-A1CD-C4FCC641DE09}">
      <dsp:nvSpPr>
        <dsp:cNvPr id="0" name=""/>
        <dsp:cNvSpPr/>
      </dsp:nvSpPr>
      <dsp:spPr>
        <a:xfrm>
          <a:off x="10216" y="218053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3F858-A0FB-44CE-B9EB-627651ACB3C2}">
      <dsp:nvSpPr>
        <dsp:cNvPr id="0" name=""/>
        <dsp:cNvSpPr/>
      </dsp:nvSpPr>
      <dsp:spPr>
        <a:xfrm>
          <a:off x="97331" y="226329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Učitel</a:t>
          </a:r>
          <a:endParaRPr lang="cs-CZ" sz="900" kern="1200" dirty="0"/>
        </a:p>
      </dsp:txBody>
      <dsp:txXfrm>
        <a:off x="97331" y="2263297"/>
        <a:ext cx="784032" cy="497860"/>
      </dsp:txXfrm>
    </dsp:sp>
    <dsp:sp modelId="{F5C29B94-7FBA-4B3D-94C3-C776ABAB83EC}">
      <dsp:nvSpPr>
        <dsp:cNvPr id="0" name=""/>
        <dsp:cNvSpPr/>
      </dsp:nvSpPr>
      <dsp:spPr>
        <a:xfrm>
          <a:off x="13917" y="2857079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A612E-1791-4439-B49D-4813B2C073CB}">
      <dsp:nvSpPr>
        <dsp:cNvPr id="0" name=""/>
        <dsp:cNvSpPr/>
      </dsp:nvSpPr>
      <dsp:spPr>
        <a:xfrm>
          <a:off x="101032" y="2939838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Vyučování</a:t>
          </a:r>
          <a:endParaRPr lang="cs-CZ" sz="900" kern="1200" dirty="0"/>
        </a:p>
      </dsp:txBody>
      <dsp:txXfrm>
        <a:off x="101032" y="2939838"/>
        <a:ext cx="784032" cy="497860"/>
      </dsp:txXfrm>
    </dsp:sp>
    <dsp:sp modelId="{214FF4AD-F2E5-4A2C-B43F-3D7EFF742B26}">
      <dsp:nvSpPr>
        <dsp:cNvPr id="0" name=""/>
        <dsp:cNvSpPr/>
      </dsp:nvSpPr>
      <dsp:spPr>
        <a:xfrm>
          <a:off x="2098983" y="2180185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80ABC-0768-44CD-BB1D-FCD98B92ECBA}">
      <dsp:nvSpPr>
        <dsp:cNvPr id="0" name=""/>
        <dsp:cNvSpPr/>
      </dsp:nvSpPr>
      <dsp:spPr>
        <a:xfrm>
          <a:off x="2186098" y="2262944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Žáci</a:t>
          </a:r>
          <a:endParaRPr lang="cs-CZ" sz="900" kern="1200" dirty="0"/>
        </a:p>
      </dsp:txBody>
      <dsp:txXfrm>
        <a:off x="2186098" y="2262944"/>
        <a:ext cx="784032" cy="497860"/>
      </dsp:txXfrm>
    </dsp:sp>
    <dsp:sp modelId="{F2224EDD-5ACD-4009-BC6A-20B9EE2E6D6A}">
      <dsp:nvSpPr>
        <dsp:cNvPr id="0" name=""/>
        <dsp:cNvSpPr/>
      </dsp:nvSpPr>
      <dsp:spPr>
        <a:xfrm>
          <a:off x="2098983" y="290606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36F42-F563-44FD-854B-ADE739485C97}">
      <dsp:nvSpPr>
        <dsp:cNvPr id="0" name=""/>
        <dsp:cNvSpPr/>
      </dsp:nvSpPr>
      <dsp:spPr>
        <a:xfrm>
          <a:off x="2186098" y="298882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Učení se</a:t>
          </a:r>
          <a:endParaRPr lang="cs-CZ" sz="900" kern="1200" dirty="0"/>
        </a:p>
      </dsp:txBody>
      <dsp:txXfrm>
        <a:off x="2186098" y="2988827"/>
        <a:ext cx="784032" cy="497860"/>
      </dsp:txXfrm>
    </dsp:sp>
    <dsp:sp modelId="{C7300169-DC54-4BB9-A5A1-2DD55B5055AE}">
      <dsp:nvSpPr>
        <dsp:cNvPr id="0" name=""/>
        <dsp:cNvSpPr/>
      </dsp:nvSpPr>
      <dsp:spPr>
        <a:xfrm>
          <a:off x="1180387" y="3582962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672FC-A062-415A-A7AC-6FC11A86B15A}">
      <dsp:nvSpPr>
        <dsp:cNvPr id="0" name=""/>
        <dsp:cNvSpPr/>
      </dsp:nvSpPr>
      <dsp:spPr>
        <a:xfrm>
          <a:off x="1267501" y="3665721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Vyučovací proces</a:t>
          </a:r>
          <a:endParaRPr lang="cs-CZ" sz="900" kern="1200" dirty="0"/>
        </a:p>
      </dsp:txBody>
      <dsp:txXfrm>
        <a:off x="1267501" y="3665721"/>
        <a:ext cx="784032" cy="497860"/>
      </dsp:txXfrm>
    </dsp:sp>
    <dsp:sp modelId="{7C30AFD4-24E1-4B77-BB85-3DB5AEC8E504}">
      <dsp:nvSpPr>
        <dsp:cNvPr id="0" name=""/>
        <dsp:cNvSpPr/>
      </dsp:nvSpPr>
      <dsp:spPr>
        <a:xfrm>
          <a:off x="-87114" y="4423692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773CA-C8B6-4955-A399-C58551609B0C}">
      <dsp:nvSpPr>
        <dsp:cNvPr id="0" name=""/>
        <dsp:cNvSpPr/>
      </dsp:nvSpPr>
      <dsp:spPr>
        <a:xfrm>
          <a:off x="0" y="4506451"/>
          <a:ext cx="784032" cy="497860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Vyučovací metody</a:t>
          </a:r>
          <a:endParaRPr lang="cs-CZ" sz="900" kern="1200" dirty="0"/>
        </a:p>
      </dsp:txBody>
      <dsp:txXfrm>
        <a:off x="0" y="4506451"/>
        <a:ext cx="784032" cy="497860"/>
      </dsp:txXfrm>
    </dsp:sp>
    <dsp:sp modelId="{39F7D029-19EE-4BF2-8D27-08E2BE87824D}">
      <dsp:nvSpPr>
        <dsp:cNvPr id="0" name=""/>
        <dsp:cNvSpPr/>
      </dsp:nvSpPr>
      <dsp:spPr>
        <a:xfrm>
          <a:off x="1078141" y="4423697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5CC7F-AE21-4A64-BC44-C79462BD538D}">
      <dsp:nvSpPr>
        <dsp:cNvPr id="0" name=""/>
        <dsp:cNvSpPr/>
      </dsp:nvSpPr>
      <dsp:spPr>
        <a:xfrm>
          <a:off x="1165256" y="4506456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Organizační formy</a:t>
          </a:r>
          <a:endParaRPr lang="cs-CZ" sz="900" kern="1200" dirty="0"/>
        </a:p>
      </dsp:txBody>
      <dsp:txXfrm>
        <a:off x="1165256" y="4506456"/>
        <a:ext cx="784032" cy="497860"/>
      </dsp:txXfrm>
    </dsp:sp>
    <dsp:sp modelId="{91A7E515-1D9D-4296-8381-EDB2CB8FB62E}">
      <dsp:nvSpPr>
        <dsp:cNvPr id="0" name=""/>
        <dsp:cNvSpPr/>
      </dsp:nvSpPr>
      <dsp:spPr>
        <a:xfrm>
          <a:off x="2365705" y="440722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8CF35-A940-4E57-84F0-E1D2F67BF084}">
      <dsp:nvSpPr>
        <dsp:cNvPr id="0" name=""/>
        <dsp:cNvSpPr/>
      </dsp:nvSpPr>
      <dsp:spPr>
        <a:xfrm>
          <a:off x="2452819" y="448998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Materiální prostředky</a:t>
          </a:r>
          <a:endParaRPr lang="cs-CZ" sz="900" kern="1200" dirty="0"/>
        </a:p>
      </dsp:txBody>
      <dsp:txXfrm>
        <a:off x="2452819" y="4489987"/>
        <a:ext cx="784032" cy="497860"/>
      </dsp:txXfrm>
    </dsp:sp>
    <dsp:sp modelId="{55EE59FC-8985-4096-84A9-B20F0842A6D8}">
      <dsp:nvSpPr>
        <dsp:cNvPr id="0" name=""/>
        <dsp:cNvSpPr/>
      </dsp:nvSpPr>
      <dsp:spPr>
        <a:xfrm>
          <a:off x="1130814" y="5086254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74FBC-4F12-430A-9C48-1EFAE8CF620A}">
      <dsp:nvSpPr>
        <dsp:cNvPr id="0" name=""/>
        <dsp:cNvSpPr/>
      </dsp:nvSpPr>
      <dsp:spPr>
        <a:xfrm>
          <a:off x="1217929" y="5169013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Výsledky</a:t>
          </a:r>
          <a:endParaRPr lang="cs-CZ" sz="900" kern="1200" dirty="0"/>
        </a:p>
      </dsp:txBody>
      <dsp:txXfrm>
        <a:off x="1217929" y="5169013"/>
        <a:ext cx="784032" cy="4978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D45A5B-2AF6-450A-ABEC-A96EC7503025}">
      <dsp:nvSpPr>
        <dsp:cNvPr id="0" name=""/>
        <dsp:cNvSpPr/>
      </dsp:nvSpPr>
      <dsp:spPr>
        <a:xfrm>
          <a:off x="1336435" y="1760"/>
          <a:ext cx="1493922" cy="6548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Téma</a:t>
          </a:r>
          <a:endParaRPr lang="cs-CZ" sz="1500" kern="1200" dirty="0"/>
        </a:p>
      </dsp:txBody>
      <dsp:txXfrm>
        <a:off x="1336435" y="1760"/>
        <a:ext cx="1493922" cy="654870"/>
      </dsp:txXfrm>
    </dsp:sp>
    <dsp:sp modelId="{B05F863B-2492-4411-B854-8AFA94AC829D}">
      <dsp:nvSpPr>
        <dsp:cNvPr id="0" name=""/>
        <dsp:cNvSpPr/>
      </dsp:nvSpPr>
      <dsp:spPr>
        <a:xfrm rot="5400000">
          <a:off x="1960608" y="673002"/>
          <a:ext cx="245576" cy="2946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5400000">
        <a:off x="1960608" y="673002"/>
        <a:ext cx="245576" cy="294691"/>
      </dsp:txXfrm>
    </dsp:sp>
    <dsp:sp modelId="{8E63B517-89CC-4608-84C2-3BAB6F56CBF6}">
      <dsp:nvSpPr>
        <dsp:cNvPr id="0" name=""/>
        <dsp:cNvSpPr/>
      </dsp:nvSpPr>
      <dsp:spPr>
        <a:xfrm>
          <a:off x="1336435" y="984065"/>
          <a:ext cx="1493922" cy="6548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Prezentace,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výměna názorů</a:t>
          </a:r>
          <a:endParaRPr lang="cs-CZ" sz="1500" kern="1200" dirty="0"/>
        </a:p>
      </dsp:txBody>
      <dsp:txXfrm>
        <a:off x="1336435" y="984065"/>
        <a:ext cx="1493922" cy="654870"/>
      </dsp:txXfrm>
    </dsp:sp>
    <dsp:sp modelId="{85ACC2B4-14D4-4EFB-AF13-9B47697FADE2}">
      <dsp:nvSpPr>
        <dsp:cNvPr id="0" name=""/>
        <dsp:cNvSpPr/>
      </dsp:nvSpPr>
      <dsp:spPr>
        <a:xfrm rot="5400000">
          <a:off x="1960608" y="1655307"/>
          <a:ext cx="245576" cy="2946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5400000">
        <a:off x="1960608" y="1655307"/>
        <a:ext cx="245576" cy="294691"/>
      </dsp:txXfrm>
    </dsp:sp>
    <dsp:sp modelId="{F5D68D95-EEA6-4289-8946-6971899CC1D1}">
      <dsp:nvSpPr>
        <dsp:cNvPr id="0" name=""/>
        <dsp:cNvSpPr/>
      </dsp:nvSpPr>
      <dsp:spPr>
        <a:xfrm>
          <a:off x="1336435" y="1966371"/>
          <a:ext cx="1493922" cy="6548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Argumentace</a:t>
          </a:r>
          <a:endParaRPr lang="cs-CZ" sz="1500" kern="1200" dirty="0"/>
        </a:p>
      </dsp:txBody>
      <dsp:txXfrm>
        <a:off x="1336435" y="1966371"/>
        <a:ext cx="1493922" cy="654870"/>
      </dsp:txXfrm>
    </dsp:sp>
    <dsp:sp modelId="{0F0B9CAA-298E-4EB7-A21A-8C34C5EC6A78}">
      <dsp:nvSpPr>
        <dsp:cNvPr id="0" name=""/>
        <dsp:cNvSpPr/>
      </dsp:nvSpPr>
      <dsp:spPr>
        <a:xfrm rot="5400000">
          <a:off x="1960608" y="2637613"/>
          <a:ext cx="245576" cy="2946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5400000">
        <a:off x="1960608" y="2637613"/>
        <a:ext cx="245576" cy="294691"/>
      </dsp:txXfrm>
    </dsp:sp>
    <dsp:sp modelId="{96569D8C-2F46-4967-8676-A9433C66D4B4}">
      <dsp:nvSpPr>
        <dsp:cNvPr id="0" name=""/>
        <dsp:cNvSpPr/>
      </dsp:nvSpPr>
      <dsp:spPr>
        <a:xfrm>
          <a:off x="1336435" y="2948676"/>
          <a:ext cx="1493922" cy="6548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Shrnutí výsledků</a:t>
          </a:r>
          <a:endParaRPr lang="cs-CZ" sz="1500" kern="1200" dirty="0"/>
        </a:p>
      </dsp:txBody>
      <dsp:txXfrm>
        <a:off x="1336435" y="2948676"/>
        <a:ext cx="1493922" cy="6548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8EC058-BE25-4EE9-A812-F54B642E3653}">
      <dsp:nvSpPr>
        <dsp:cNvPr id="0" name=""/>
        <dsp:cNvSpPr/>
      </dsp:nvSpPr>
      <dsp:spPr>
        <a:xfrm rot="5400000">
          <a:off x="-200301" y="225079"/>
          <a:ext cx="1335345" cy="9347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Přípravná část</a:t>
          </a:r>
          <a:endParaRPr lang="cs-CZ" sz="1400" kern="1200" dirty="0"/>
        </a:p>
      </dsp:txBody>
      <dsp:txXfrm rot="5400000">
        <a:off x="-200301" y="225079"/>
        <a:ext cx="1335345" cy="934741"/>
      </dsp:txXfrm>
    </dsp:sp>
    <dsp:sp modelId="{35B1828D-70F3-4FE4-9FA7-859EBDF91C5A}">
      <dsp:nvSpPr>
        <dsp:cNvPr id="0" name=""/>
        <dsp:cNvSpPr/>
      </dsp:nvSpPr>
      <dsp:spPr>
        <a:xfrm rot="5400000">
          <a:off x="2300557" y="-1312004"/>
          <a:ext cx="867974" cy="3599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motivace, cíl, 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doba trvání, 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organizace, 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obsah, úkoly</a:t>
          </a:r>
          <a:endParaRPr lang="cs-CZ" sz="1200" kern="1200" dirty="0"/>
        </a:p>
      </dsp:txBody>
      <dsp:txXfrm rot="5400000">
        <a:off x="2300557" y="-1312004"/>
        <a:ext cx="867974" cy="3599606"/>
      </dsp:txXfrm>
    </dsp:sp>
    <dsp:sp modelId="{070A6658-66E8-40A6-9313-B0893F2766F0}">
      <dsp:nvSpPr>
        <dsp:cNvPr id="0" name=""/>
        <dsp:cNvSpPr/>
      </dsp:nvSpPr>
      <dsp:spPr>
        <a:xfrm rot="5400000">
          <a:off x="-200301" y="1625234"/>
          <a:ext cx="1335345" cy="9347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Realizační část</a:t>
          </a:r>
          <a:endParaRPr lang="cs-CZ" sz="1400" kern="1200" dirty="0"/>
        </a:p>
      </dsp:txBody>
      <dsp:txXfrm rot="5400000">
        <a:off x="-200301" y="1625234"/>
        <a:ext cx="1335345" cy="934741"/>
      </dsp:txXfrm>
    </dsp:sp>
    <dsp:sp modelId="{DB66775D-CC97-4C16-B480-FC1C713C2542}">
      <dsp:nvSpPr>
        <dsp:cNvPr id="0" name=""/>
        <dsp:cNvSpPr/>
      </dsp:nvSpPr>
      <dsp:spPr>
        <a:xfrm rot="5400000">
          <a:off x="2054139" y="59116"/>
          <a:ext cx="1360810" cy="3599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obeznámení žáků s cílem, na co mají zaměřit pozornost, 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BOZP, 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úkoly,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ne delší než 2 hodiny,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žáci pozorují, dělají si poznámky, náčrty, schémata, …</a:t>
          </a:r>
          <a:endParaRPr lang="cs-CZ" sz="1200" kern="1200" dirty="0"/>
        </a:p>
      </dsp:txBody>
      <dsp:txXfrm rot="5400000">
        <a:off x="2054139" y="59116"/>
        <a:ext cx="1360810" cy="3599606"/>
      </dsp:txXfrm>
    </dsp:sp>
    <dsp:sp modelId="{26EEF6B7-C64D-4BD4-BB09-D255367262A9}">
      <dsp:nvSpPr>
        <dsp:cNvPr id="0" name=""/>
        <dsp:cNvSpPr/>
      </dsp:nvSpPr>
      <dsp:spPr>
        <a:xfrm rot="5400000">
          <a:off x="-200301" y="2778970"/>
          <a:ext cx="1335345" cy="9347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Závěrečná část</a:t>
          </a:r>
          <a:endParaRPr lang="cs-CZ" sz="1400" kern="1200" dirty="0"/>
        </a:p>
      </dsp:txBody>
      <dsp:txXfrm rot="5400000">
        <a:off x="-200301" y="2778970"/>
        <a:ext cx="1335345" cy="934741"/>
      </dsp:txXfrm>
    </dsp:sp>
    <dsp:sp modelId="{4FA173E1-1336-44BA-A3AB-15038E28B2EF}">
      <dsp:nvSpPr>
        <dsp:cNvPr id="0" name=""/>
        <dsp:cNvSpPr/>
      </dsp:nvSpPr>
      <dsp:spPr>
        <a:xfrm rot="5400000">
          <a:off x="2300557" y="1309667"/>
          <a:ext cx="867974" cy="3599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shrnutí učitelem, zodpovězení dotazů,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využití poznatků v OV,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zhodnocení, zpětná vazba</a:t>
          </a:r>
          <a:endParaRPr lang="cs-CZ" sz="1200" kern="1200" dirty="0"/>
        </a:p>
      </dsp:txBody>
      <dsp:txXfrm rot="5400000">
        <a:off x="2300557" y="1309667"/>
        <a:ext cx="867974" cy="35996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A86294-6ADF-4C69-9630-EE35C7499321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Před začátkem exkurze </a:t>
          </a:r>
          <a:endParaRPr lang="cs-CZ" sz="1200" kern="1200" dirty="0"/>
        </a:p>
      </dsp:txBody>
      <dsp:txXfrm rot="5400000">
        <a:off x="-222646" y="223826"/>
        <a:ext cx="1484312" cy="1039018"/>
      </dsp:txXfrm>
    </dsp:sp>
    <dsp:sp modelId="{012F1C60-78DA-4081-9CE2-C2EB9055BC7E}">
      <dsp:nvSpPr>
        <dsp:cNvPr id="0" name=""/>
        <dsp:cNvSpPr/>
      </dsp:nvSpPr>
      <dsp:spPr>
        <a:xfrm rot="5400000">
          <a:off x="3085107" y="-2012636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se žáci pomocí lístečků rozdělí do skupin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smtClean="0"/>
            <a:t>každý dostane svůj pracovní list</a:t>
          </a:r>
          <a:endParaRPr lang="cs-CZ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v rámci opakování se ho společně ve skupině pokusí vyplnit</a:t>
          </a:r>
          <a:endParaRPr lang="cs-CZ" sz="1200" kern="1200" dirty="0" smtClean="0"/>
        </a:p>
      </dsp:txBody>
      <dsp:txXfrm rot="5400000">
        <a:off x="3085107" y="-2012636"/>
        <a:ext cx="964803" cy="5056981"/>
      </dsp:txXfrm>
    </dsp:sp>
    <dsp:sp modelId="{1CDF79A4-B78C-4C00-BA62-22FDF283EF21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 průběhu exkurze </a:t>
          </a:r>
          <a:endParaRPr lang="cs-CZ" sz="1200" kern="1200" dirty="0"/>
        </a:p>
      </dsp:txBody>
      <dsp:txXfrm rot="5400000">
        <a:off x="-222646" y="1512490"/>
        <a:ext cx="1484312" cy="1039018"/>
      </dsp:txXfrm>
    </dsp:sp>
    <dsp:sp modelId="{AFD1CA9D-E136-40DC-A6F3-2FB82BAF739B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doplňují pracovní listy 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zapisují si zajímavosti</a:t>
          </a:r>
          <a:endParaRPr lang="cs-CZ" sz="1200" kern="1200" dirty="0"/>
        </a:p>
      </dsp:txBody>
      <dsp:txXfrm rot="5400000">
        <a:off x="3085107" y="-756245"/>
        <a:ext cx="964803" cy="5056981"/>
      </dsp:txXfrm>
    </dsp:sp>
    <dsp:sp modelId="{AD6B42BD-0ED9-4ACA-950D-C2D0CD9267BF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Po návratu do školy</a:t>
          </a:r>
          <a:endParaRPr lang="cs-CZ" sz="1200" kern="1200" dirty="0"/>
        </a:p>
      </dsp:txBody>
      <dsp:txXfrm rot="5400000">
        <a:off x="-222646" y="2801154"/>
        <a:ext cx="1484312" cy="1039018"/>
      </dsp:txXfrm>
    </dsp:sp>
    <dsp:sp modelId="{EF89E45F-C6C8-437F-B03E-3C98BBE1B1B3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proběhne v rámci reflexe znalostní kvíz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smtClean="0"/>
            <a:t>jednotlivé skupinky se snaží získat co nejvíce bodů za správné odpovědi</a:t>
          </a:r>
          <a:endParaRPr lang="cs-CZ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motivací je získání dobré známky pro skupinku s nejvyšším počtem bodů</a:t>
          </a:r>
          <a:endParaRPr lang="cs-CZ" sz="1200" kern="1200" dirty="0" smtClean="0"/>
        </a:p>
      </dsp:txBody>
      <dsp:txXfrm rot="5400000">
        <a:off x="3085107" y="532418"/>
        <a:ext cx="964803" cy="5056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="" xmlns:a16="http://schemas.microsoft.com/office/drawing/2014/main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="" xmlns:a16="http://schemas.microsoft.com/office/drawing/2014/main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="" xmlns:a16="http://schemas.microsoft.com/office/drawing/2014/main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=""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=""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=""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=""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="" xmlns:a16="http://schemas.microsoft.com/office/drawing/2014/main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="" xmlns:a16="http://schemas.microsoft.com/office/drawing/2014/main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=""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=""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="" xmlns:a16="http://schemas.microsoft.com/office/drawing/2014/main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=""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=""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="" xmlns:a16="http://schemas.microsoft.com/office/drawing/2014/main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="" xmlns:a16="http://schemas.microsoft.com/office/drawing/2014/main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="" xmlns:a16="http://schemas.microsoft.com/office/drawing/2014/main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=""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="" xmlns:a16="http://schemas.microsoft.com/office/drawing/2014/main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=""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=""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="" xmlns:a16="http://schemas.microsoft.com/office/drawing/2014/main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="" xmlns:a16="http://schemas.microsoft.com/office/drawing/2014/main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="" xmlns:a16="http://schemas.microsoft.com/office/drawing/2014/main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=""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="" xmlns:a16="http://schemas.microsoft.com/office/drawing/2014/main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L6eaBaJZoY" TargetMode="External"/><Relationship Id="rId2" Type="http://schemas.openxmlformats.org/officeDocument/2006/relationships/hyperlink" Target="https://www.youtube.com/watch?v=9yVScoBZ9C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-ucebnice.cz/html/truhlar-1/files/2_3_Rezani_7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uov.cz/kurikulum/modularni-projektovani-skolnich-vzdelavacich-programu-v" TargetMode="External"/><Relationship Id="rId2" Type="http://schemas.openxmlformats.org/officeDocument/2006/relationships/hyperlink" Target="https://www.infoabsolvent.cz/Rady/Clanek/7-3-1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teampowered.com/app/641320/Cooking_Simulator/" TargetMode="External"/><Relationship Id="rId7" Type="http://schemas.openxmlformats.org/officeDocument/2006/relationships/hyperlink" Target="https://www.youtube.com/watch?v=gxsLoFwp5UU" TargetMode="External"/><Relationship Id="rId2" Type="http://schemas.openxmlformats.org/officeDocument/2006/relationships/hyperlink" Target="https://www.youtube.com/watch?v=uw50zn3SCR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uifQ-NfThY" TargetMode="External"/><Relationship Id="rId5" Type="http://schemas.openxmlformats.org/officeDocument/2006/relationships/hyperlink" Target="https://www.youtube.com/watch?v=dWV6Lbu_jd4&amp;t=123s" TargetMode="External"/><Relationship Id="rId4" Type="http://schemas.openxmlformats.org/officeDocument/2006/relationships/hyperlink" Target="https://www.youtube.com/watch?v=JYjbwSaRoS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rSnjpJWiFA" TargetMode="External"/><Relationship Id="rId2" Type="http://schemas.openxmlformats.org/officeDocument/2006/relationships/hyperlink" Target="https://www.mmspektrum.com/clanek/virtualni-svarovani-simulatory-pro-vyuk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nik.cz/ekonomika/virtualni-realita-zednici-20220407.html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ordwall.net/cs/resource/71296256/obsah-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jeopardylabs.com/" TargetMode="External"/><Relationship Id="rId7" Type="http://schemas.openxmlformats.org/officeDocument/2006/relationships/hyperlink" Target="https://www.sudokuweb.org/home-3/" TargetMode="External"/><Relationship Id="rId2" Type="http://schemas.openxmlformats.org/officeDocument/2006/relationships/hyperlink" Target="https://www.schulraetsel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cs" TargetMode="External"/><Relationship Id="rId5" Type="http://schemas.openxmlformats.org/officeDocument/2006/relationships/hyperlink" Target="https://www.mentimeter.com/" TargetMode="External"/><Relationship Id="rId4" Type="http://schemas.openxmlformats.org/officeDocument/2006/relationships/hyperlink" Target="https://skolstvi.ms/home/minecraft-education-edition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ur.cz/wp-content/uploads/2023/01/Kompletni-metodicky-postup-inscenacni-metody-na-tema-korupce-2022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vyučovacích metod </a:t>
            </a:r>
            <a:br>
              <a:rPr lang="cs-CZ" dirty="0" smtClean="0"/>
            </a:br>
            <a:r>
              <a:rPr lang="cs-CZ" dirty="0" smtClean="0"/>
              <a:t>v odborném výcviku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589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Instruktáž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nejčastější vyučovací metoda v odborném výcviku</a:t>
            </a:r>
          </a:p>
          <a:p>
            <a:r>
              <a:rPr lang="cs-CZ" dirty="0" smtClean="0"/>
              <a:t>komplexní metoda</a:t>
            </a:r>
          </a:p>
          <a:p>
            <a:pPr lvl="1"/>
            <a:r>
              <a:rPr lang="cs-CZ" dirty="0" smtClean="0"/>
              <a:t>&gt; slovní</a:t>
            </a:r>
          </a:p>
          <a:p>
            <a:pPr lvl="1"/>
            <a:r>
              <a:rPr lang="cs-CZ" dirty="0" smtClean="0"/>
              <a:t>&gt; pozorovací</a:t>
            </a:r>
          </a:p>
          <a:p>
            <a:pPr lvl="1"/>
            <a:r>
              <a:rPr lang="cs-CZ" dirty="0" smtClean="0"/>
              <a:t>&gt; pracovní (výuka </a:t>
            </a:r>
            <a:r>
              <a:rPr lang="cs-CZ" dirty="0" err="1" smtClean="0"/>
              <a:t>senzomotorických</a:t>
            </a:r>
            <a:r>
              <a:rPr lang="cs-CZ" dirty="0" smtClean="0"/>
              <a:t> činností)</a:t>
            </a:r>
          </a:p>
          <a:p>
            <a:r>
              <a:rPr lang="cs-CZ" dirty="0" smtClean="0"/>
              <a:t>působí vždy na několik smyslů naráz</a:t>
            </a:r>
          </a:p>
          <a:p>
            <a:r>
              <a:rPr lang="cs-CZ" dirty="0" smtClean="0"/>
              <a:t>vyžaduje soustředěnost, pozornost, koncentraci</a:t>
            </a:r>
          </a:p>
          <a:p>
            <a:r>
              <a:rPr lang="cs-CZ" dirty="0" smtClean="0"/>
              <a:t>délka max. 30 minut (aby ji mohli žáci bez větší únavy účinně sledovat)</a:t>
            </a:r>
          </a:p>
          <a:p>
            <a:r>
              <a:rPr lang="cs-CZ" dirty="0" smtClean="0"/>
              <a:t>dělení:</a:t>
            </a:r>
          </a:p>
          <a:p>
            <a:pPr lvl="1"/>
            <a:r>
              <a:rPr lang="cs-CZ" dirty="0" smtClean="0"/>
              <a:t>úvodní -&gt; 1. fáze učení, počáteční osvojování učiva, na začátku tematického celku nebo učebního dne</a:t>
            </a:r>
          </a:p>
          <a:p>
            <a:pPr lvl="1"/>
            <a:r>
              <a:rPr lang="cs-CZ" dirty="0" smtClean="0"/>
              <a:t>průběžná -&gt; v průběhu učebního dne (dle potřeby)</a:t>
            </a:r>
          </a:p>
          <a:p>
            <a:pPr lvl="1"/>
            <a:r>
              <a:rPr lang="cs-CZ" dirty="0" smtClean="0"/>
              <a:t>závěrečná -&gt; po probrání tématu (po několika učebních dnech), po nácviku složitější operace na konci učebního dne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instruktáž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 samotnou instruktáží:</a:t>
            </a:r>
          </a:p>
          <a:p>
            <a:pPr lvl="1"/>
            <a:r>
              <a:rPr lang="cs-CZ" dirty="0" smtClean="0"/>
              <a:t>CÍL: sdělení cíle tematického celku(učebního dne)</a:t>
            </a:r>
          </a:p>
          <a:p>
            <a:pPr lvl="1"/>
            <a:r>
              <a:rPr lang="cs-CZ" dirty="0" smtClean="0"/>
              <a:t>MOTIVACE: zdůvodnění významu a rozsahu pracovní činnosti</a:t>
            </a:r>
          </a:p>
          <a:p>
            <a:pPr lvl="2"/>
            <a:r>
              <a:rPr lang="cs-CZ" dirty="0" smtClean="0"/>
              <a:t>výklad, beseda, ukázky prací, výrobků</a:t>
            </a:r>
          </a:p>
          <a:p>
            <a:pPr lvl="2"/>
            <a:r>
              <a:rPr lang="cs-CZ" dirty="0" smtClean="0"/>
              <a:t>exkurze, instruktážní film, videozáznam -&gt; pro náročnější tematické celky</a:t>
            </a:r>
          </a:p>
          <a:p>
            <a:pPr lvl="1"/>
            <a:r>
              <a:rPr lang="cs-CZ" dirty="0" smtClean="0"/>
              <a:t>OPAKOVÁNÍ TEORIE: ověření základních teoretických znalostí tématu</a:t>
            </a:r>
          </a:p>
          <a:p>
            <a:pPr lvl="2"/>
            <a:r>
              <a:rPr lang="cs-CZ" dirty="0" smtClean="0"/>
              <a:t>probrání nezbytné teorie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Těžiště úvodní instruktáže:</a:t>
            </a:r>
          </a:p>
          <a:p>
            <a:pPr lvl="1"/>
            <a:r>
              <a:rPr lang="cs-CZ" dirty="0" smtClean="0"/>
              <a:t>předvedení nové pracovní činnosti (úkony, operace)</a:t>
            </a:r>
          </a:p>
          <a:p>
            <a:pPr lvl="1"/>
            <a:r>
              <a:rPr lang="cs-CZ" dirty="0" smtClean="0"/>
              <a:t>správná představa o průběhu a postupu nové pracovní činnosti</a:t>
            </a:r>
          </a:p>
          <a:p>
            <a:pPr lvl="1"/>
            <a:r>
              <a:rPr lang="cs-CZ" dirty="0" smtClean="0"/>
              <a:t>dodržení požadavků na správný postup úvodní instruktáže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správný postup úvodní instruktáže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Vhodné místo – viditelnost, zrcadlový efekt</a:t>
            </a:r>
          </a:p>
          <a:p>
            <a:r>
              <a:rPr lang="cs-CZ" dirty="0" smtClean="0"/>
              <a:t>Předvádění doplnit výkladem – hlavní, typické prvky úkonu</a:t>
            </a:r>
          </a:p>
          <a:p>
            <a:r>
              <a:rPr lang="cs-CZ" dirty="0" smtClean="0"/>
              <a:t>Zkouška instruktáže před výukou</a:t>
            </a:r>
          </a:p>
          <a:p>
            <a:pPr lvl="1"/>
            <a:r>
              <a:rPr lang="cs-CZ" dirty="0" smtClean="0"/>
              <a:t>předvedení musí být přesné, správné, efektivní</a:t>
            </a:r>
          </a:p>
          <a:p>
            <a:r>
              <a:rPr lang="cs-CZ" dirty="0" smtClean="0"/>
              <a:t>U složitějších prací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demonstrace celé činnosti ve standardním tempu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zpomalené provedené, rozložení na části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na závěr opět předvedení celé činnosti</a:t>
            </a:r>
          </a:p>
          <a:p>
            <a:pPr marL="396900" indent="-342900"/>
            <a:r>
              <a:rPr lang="cs-CZ" dirty="0" smtClean="0"/>
              <a:t>Upozornit na časté chyby, nepřesnosti, specifika</a:t>
            </a:r>
          </a:p>
          <a:p>
            <a:pPr marL="396900" indent="-342900"/>
            <a:r>
              <a:rPr lang="cs-CZ" dirty="0" smtClean="0"/>
              <a:t>Zopakování operace jedním nebo dvěma žáky -&gt; učitel je opravuje</a:t>
            </a:r>
          </a:p>
          <a:p>
            <a:pPr marL="396900" indent="-342900"/>
            <a:r>
              <a:rPr lang="cs-CZ" dirty="0" smtClean="0"/>
              <a:t>Kontrolní otázky -&gt; ověřují pochopení postupu práce</a:t>
            </a:r>
          </a:p>
          <a:p>
            <a:pPr marL="396900" indent="-342900"/>
            <a:r>
              <a:rPr lang="cs-CZ" dirty="0" smtClean="0"/>
              <a:t>Zadání práce na procvičení učiva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Průběžná instruktáž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jejím úkolem je odstranit chyby vyskytující se u více žáků</a:t>
            </a:r>
          </a:p>
          <a:p>
            <a:r>
              <a:rPr lang="cs-CZ" dirty="0" smtClean="0"/>
              <a:t>individuální instruktáž -&gt; odstranění chyby u jednoho nebo několika žáků (ojedinělé chyby)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Závěrečná instruktáž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souhrnné opakování ucelené části učiva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Vyvolaní žáci zopakují pracovní postup operace/úkonu, nebo předvedou nejdůležitější část operace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Zhotovení dosažených výsledků celé skupiny i jednotlivých žáků</a:t>
            </a:r>
          </a:p>
          <a:p>
            <a:pPr marL="700200" lvl="1" indent="-457200"/>
            <a:r>
              <a:rPr lang="cs-CZ" dirty="0" smtClean="0"/>
              <a:t>rozbor jejich práce</a:t>
            </a:r>
          </a:p>
          <a:p>
            <a:pPr marL="700200" lvl="1" indent="-457200"/>
            <a:r>
              <a:rPr lang="cs-CZ" dirty="0" smtClean="0"/>
              <a:t>+ a –</a:t>
            </a:r>
          </a:p>
          <a:p>
            <a:pPr marL="700200" lvl="1" indent="-457200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instruktáží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Univerzální víceúčelový stroj </a:t>
            </a:r>
            <a:r>
              <a:rPr lang="cs-CZ" dirty="0" err="1" smtClean="0">
                <a:hlinkClick r:id="rId2"/>
              </a:rPr>
              <a:t>Holzstar</a:t>
            </a:r>
            <a:endParaRPr lang="cs-CZ" dirty="0" smtClean="0"/>
          </a:p>
          <a:p>
            <a:r>
              <a:rPr lang="cs-CZ" dirty="0" smtClean="0"/>
              <a:t>Servis </a:t>
            </a:r>
            <a:r>
              <a:rPr lang="cs-CZ" dirty="0" smtClean="0">
                <a:hlinkClick r:id="rId3"/>
              </a:rPr>
              <a:t>bílého vína</a:t>
            </a:r>
            <a:endParaRPr lang="cs-CZ" dirty="0" smtClean="0"/>
          </a:p>
          <a:p>
            <a:r>
              <a:rPr lang="cs-CZ" dirty="0" smtClean="0"/>
              <a:t>Práce s </a:t>
            </a:r>
            <a:r>
              <a:rPr lang="cs-CZ" dirty="0" smtClean="0">
                <a:hlinkClick r:id="rId4"/>
              </a:rPr>
              <a:t>rámovou pilou</a:t>
            </a: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1210" y="160602"/>
            <a:ext cx="8819152" cy="451576"/>
          </a:xfrm>
        </p:spPr>
        <p:txBody>
          <a:bodyPr/>
          <a:lstStyle/>
          <a:p>
            <a:pPr algn="ctr"/>
            <a:r>
              <a:rPr lang="cs-CZ" dirty="0" smtClean="0"/>
              <a:t>Příklad úvodní instruktáže ve výuce technického oboru</a:t>
            </a:r>
            <a:br>
              <a:rPr lang="cs-CZ" dirty="0" smtClean="0"/>
            </a:br>
            <a:r>
              <a:rPr lang="en-US" dirty="0" smtClean="0"/>
              <a:t> (Corbett, 2004, </a:t>
            </a:r>
            <a:r>
              <a:rPr lang="en-US" dirty="0" err="1" smtClean="0"/>
              <a:t>Adamec</a:t>
            </a:r>
            <a:r>
              <a:rPr lang="en-US" dirty="0" smtClean="0"/>
              <a:t> &amp; </a:t>
            </a:r>
            <a:r>
              <a:rPr lang="en-US" dirty="0" err="1" smtClean="0"/>
              <a:t>Pecina</a:t>
            </a:r>
            <a:r>
              <a:rPr lang="en-US" dirty="0" smtClean="0"/>
              <a:t>, 2023 ).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9699" y="1473798"/>
            <a:ext cx="8552329" cy="4358202"/>
          </a:xfrm>
        </p:spPr>
        <p:txBody>
          <a:bodyPr/>
          <a:lstStyle/>
          <a:p>
            <a:r>
              <a:rPr lang="cs-CZ" sz="1800" dirty="0" smtClean="0"/>
              <a:t>Obory: dřevozpracující obory (obor truhlář).</a:t>
            </a:r>
          </a:p>
          <a:p>
            <a:r>
              <a:rPr lang="cs-CZ" sz="1800" dirty="0" smtClean="0"/>
              <a:t>Předmět: odborný výcvik</a:t>
            </a:r>
          </a:p>
          <a:p>
            <a:r>
              <a:rPr lang="cs-CZ" sz="1800" dirty="0" smtClean="0"/>
              <a:t>Tematický celek, téma: práce s ručními pilami, řezání s ruční pilou ocaskou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b="1" dirty="0" smtClean="0"/>
              <a:t>Postup instruktáže: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600" dirty="0" smtClean="0"/>
              <a:t>Nejprve je nutno materiál pevně upnout, ať již k hoblici nebo k jinému pracovnímu stolu. Velké části materiálu je možno pouze "něčím" podložit tak, aby místo řezu bylo pro pilu dostatečně velké. K materiálu se postavíme kolmo, přesně nad linii řezu.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600" dirty="0" smtClean="0"/>
              <a:t>Vytvoříme základní zářez. Ten provedeme tak, že nasadíme pilu do místa řezu. Místo řezu je možno rozdělit na tři části - narýsovaná čára, místo napravo a místo nalevo od čáry. Pilu vždy nasazujeme "mimo" čáru a to tak, aby po řezu byla čára na opracovávaném kusu vidět. Je chyba řezat přesně na čáře, nebo z druhé strany, protože přebývající materiál vždy snadno odstraníme např. broušením, kdežto chybějící už nikdy nenastavíme a obráběný kus tak můžeme pro daný účel znehodnotit.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252805"/>
            <a:ext cx="8064900" cy="5579195"/>
          </a:xfrm>
        </p:spPr>
        <p:txBody>
          <a:bodyPr/>
          <a:lstStyle/>
          <a:p>
            <a:r>
              <a:rPr lang="cs-CZ" sz="1600" dirty="0" smtClean="0"/>
              <a:t>Možná se nějaký žák zeptá - „Když budu řezat přesně, tak proč neřezat přesně na čáře?" Je to proto, protože po řezání vždy následuje nějaká dokončovací operace - pilování, broušení - a při takovém postupu by už nebylo co odebrat. </a:t>
            </a:r>
          </a:p>
          <a:p>
            <a:pPr marL="511200" indent="-457200">
              <a:buFont typeface="+mj-lt"/>
              <a:buAutoNum type="arabicPeriod" startAt="3"/>
            </a:pPr>
            <a:r>
              <a:rPr lang="cs-CZ" sz="1600" dirty="0" smtClean="0"/>
              <a:t>Po naříznutí lze úhel snížit a začínáme pohybovat pilou oběma směry. Je dobré si zapamatovat, že pila většinou plně řeže pouze v jednom směru a to při pohybu od sebe (výjimku jsou japonské pily). Na pilu nepůsobíme velkou silou - necháme ji pracovat samostatně, řezání stejně neurychlíme - více se unavíme a navíc tupíme pilový list. Při práci užíváme celou paži tak, aby se její horní část, loket a zápěstí, pohybovaly v jedné rovině.</a:t>
            </a:r>
          </a:p>
          <a:p>
            <a:r>
              <a:rPr lang="cs-CZ" sz="1600" dirty="0" smtClean="0"/>
              <a:t>Při řezání rozměrných desek a dlouhého řeziva je nutné si zajistit kvalitní podepření, aby nedošlo ke svírání pily a ulomení materiálu při dořezávání. Pila se při sevření nadměrně zahřívá a tím se tupí. Navíc je třeba při řezání  vyvinout velkou sílu. </a:t>
            </a:r>
          </a:p>
          <a:p>
            <a:endParaRPr lang="cs-CZ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2E8C4091-9C9A-8E94-EE7B-72FCDF0425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6063" y="4525903"/>
            <a:ext cx="2718285" cy="20343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F4C5E19-3AF7-9DE5-CE1C-F891ED151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4198" y="4558241"/>
            <a:ext cx="2606531" cy="19759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Navrhněte konkrétní scénář úvodní instruktáže ve výuce vašeho oboru/k tématu z vaší podrobné přípravy na UD.</a:t>
            </a:r>
          </a:p>
          <a:p>
            <a:pPr marL="700200" lvl="1" indent="-457200"/>
            <a:r>
              <a:rPr lang="cs-CZ" dirty="0" smtClean="0"/>
              <a:t>vhodné místo a pomůcky</a:t>
            </a:r>
          </a:p>
          <a:p>
            <a:pPr marL="700200" lvl="1" indent="-457200"/>
            <a:r>
              <a:rPr lang="cs-CZ" dirty="0" smtClean="0"/>
              <a:t>výklad</a:t>
            </a:r>
          </a:p>
          <a:p>
            <a:pPr marL="700200" lvl="1" indent="-457200"/>
            <a:r>
              <a:rPr lang="cs-CZ" dirty="0" smtClean="0"/>
              <a:t>pracovní postup</a:t>
            </a:r>
          </a:p>
          <a:p>
            <a:pPr marL="700200" lvl="1" indent="-457200"/>
            <a:r>
              <a:rPr lang="cs-CZ" dirty="0" smtClean="0"/>
              <a:t>nejčastější chyby, nepřesnosti</a:t>
            </a:r>
          </a:p>
          <a:p>
            <a:pPr marL="700200" lvl="1" indent="-457200"/>
            <a:r>
              <a:rPr lang="cs-CZ" dirty="0" smtClean="0"/>
              <a:t>kontrolní otázky</a:t>
            </a:r>
          </a:p>
          <a:p>
            <a:pPr marL="700200" lvl="1" indent="-457200"/>
            <a:r>
              <a:rPr lang="cs-CZ" dirty="0" smtClean="0"/>
              <a:t>zadání práce na procvičení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VM zařazována po instruktáži (1. fáze učení)</a:t>
            </a:r>
          </a:p>
          <a:p>
            <a:r>
              <a:rPr lang="cs-CZ" dirty="0" smtClean="0"/>
              <a:t>často tvoří hlavní část učebního dne OV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=ZÁMĚRNĚ ČASOVĚ ROZVRŽENÉ OPAKOVÁNÍ JEDNOTLIVÝCH ÚKONŮ A OPERACÍ JEHOŽ CÍLEM JE OSVOJENÍ DOVEDNOSTI A ZVYŠOVÁNÍ VÝKONU</a:t>
            </a:r>
          </a:p>
          <a:p>
            <a:endParaRPr lang="cs-CZ" dirty="0" smtClean="0"/>
          </a:p>
          <a:p>
            <a:r>
              <a:rPr lang="cs-CZ" dirty="0" smtClean="0"/>
              <a:t>požadavky pro úspěšné cvičení v OV:</a:t>
            </a:r>
          </a:p>
          <a:p>
            <a:pPr lvl="1"/>
            <a:r>
              <a:rPr lang="cs-CZ" dirty="0" smtClean="0"/>
              <a:t>cílevědomost, promyšlenost, účelnost cvičení</a:t>
            </a:r>
          </a:p>
          <a:p>
            <a:pPr lvl="1"/>
            <a:r>
              <a:rPr lang="cs-CZ" dirty="0" smtClean="0"/>
              <a:t>přiměřenost úkolu vzhledem k dosavadním dovednostem, věku, fyzickému stavu</a:t>
            </a:r>
          </a:p>
          <a:p>
            <a:pPr lvl="1"/>
            <a:r>
              <a:rPr lang="cs-CZ" dirty="0" smtClean="0"/>
              <a:t>systematičnost a správné využití času (ne zdlouhavé cvičení -&gt; únava-&gt;přestávky dle obtížnosti dovedností)</a:t>
            </a:r>
          </a:p>
          <a:p>
            <a:pPr lvl="1"/>
            <a:r>
              <a:rPr lang="cs-CZ" dirty="0" smtClean="0"/>
              <a:t>průběžná kontrola učitelem</a:t>
            </a:r>
          </a:p>
          <a:p>
            <a:pPr lvl="1"/>
            <a:r>
              <a:rPr lang="cs-CZ" dirty="0" smtClean="0"/>
              <a:t>hodnocení průběhu cvičení a odstraňování chyb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za vylepšení známky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77244"/>
            <a:ext cx="8064900" cy="4454756"/>
          </a:xfrm>
        </p:spPr>
        <p:txBody>
          <a:bodyPr/>
          <a:lstStyle/>
          <a:p>
            <a:r>
              <a:rPr lang="cs-CZ" dirty="0" smtClean="0"/>
              <a:t>SOŠ nemusí mít teoretické odborné předměty ani odborný výcvik, místo toho může mít vzdělávací moduly zaměřené na odbornou složku vzdělávání</a:t>
            </a:r>
          </a:p>
          <a:p>
            <a:r>
              <a:rPr lang="cs-CZ" dirty="0" smtClean="0"/>
              <a:t>všeobecně vzdělávací předměty se vyučují klasicky ve vyučovacích předmětech </a:t>
            </a:r>
          </a:p>
          <a:p>
            <a:endParaRPr lang="cs-CZ" dirty="0" smtClean="0"/>
          </a:p>
          <a:p>
            <a:r>
              <a:rPr lang="cs-CZ" b="1" dirty="0" smtClean="0"/>
              <a:t>Navrhněte modulový vzdělávací program ve vašem oboru</a:t>
            </a:r>
          </a:p>
          <a:p>
            <a:pPr lvl="1"/>
            <a:r>
              <a:rPr lang="cs-CZ" dirty="0" smtClean="0"/>
              <a:t>Prostudujte soustavu </a:t>
            </a:r>
            <a:r>
              <a:rPr lang="cs-CZ" dirty="0" smtClean="0">
                <a:hlinkClick r:id="rId2"/>
              </a:rPr>
              <a:t>oborů </a:t>
            </a:r>
            <a:r>
              <a:rPr lang="cs-CZ" dirty="0" smtClean="0"/>
              <a:t>(obory R, H, L, M, …), příslušné RVP a ŠVP</a:t>
            </a:r>
          </a:p>
          <a:p>
            <a:pPr lvl="1"/>
            <a:r>
              <a:rPr lang="cs-CZ" dirty="0" smtClean="0"/>
              <a:t>Navrhněte minimálně 2 vzdělávací programy s různou úrovní získané kvalifikace</a:t>
            </a:r>
          </a:p>
          <a:p>
            <a:pPr lvl="1"/>
            <a:r>
              <a:rPr lang="cs-CZ" dirty="0" smtClean="0"/>
              <a:t>Uveďte:</a:t>
            </a:r>
          </a:p>
          <a:p>
            <a:pPr lvl="2"/>
            <a:r>
              <a:rPr lang="cs-CZ" dirty="0" smtClean="0"/>
              <a:t>příklady jednotlivých modulů ve vzdělávacích programech</a:t>
            </a:r>
          </a:p>
          <a:p>
            <a:pPr lvl="2"/>
            <a:r>
              <a:rPr lang="cs-CZ" dirty="0" smtClean="0"/>
              <a:t>předpokládanou délku studia </a:t>
            </a:r>
          </a:p>
          <a:p>
            <a:pPr lvl="2"/>
            <a:r>
              <a:rPr lang="cs-CZ" dirty="0" smtClean="0"/>
              <a:t>výstup v podobě získané kvalifikace</a:t>
            </a:r>
          </a:p>
          <a:p>
            <a:r>
              <a:rPr lang="cs-CZ" dirty="0" smtClean="0"/>
              <a:t>Volitelný úkol:</a:t>
            </a:r>
          </a:p>
          <a:p>
            <a:pPr lvl="1"/>
            <a:r>
              <a:rPr lang="cs-CZ" dirty="0" smtClean="0"/>
              <a:t>Zpracujte 1 libovolný modul vhodný pro váš obor</a:t>
            </a:r>
          </a:p>
          <a:p>
            <a:pPr lvl="1"/>
            <a:r>
              <a:rPr lang="cs-CZ" dirty="0" smtClean="0"/>
              <a:t>Modul zpracujte do jednotné formální podoby dle příručky </a:t>
            </a:r>
            <a:r>
              <a:rPr lang="cs-CZ" dirty="0" smtClean="0">
                <a:hlinkClick r:id="rId3"/>
              </a:rPr>
              <a:t>Modulární projektování ŠVP v OV</a:t>
            </a:r>
            <a:r>
              <a:rPr lang="cs-CZ" dirty="0" smtClean="0"/>
              <a:t> (str. 10 – 19)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 způsoby cvičení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Přesné opakování každého pohybu, úkonu a operace</a:t>
            </a:r>
          </a:p>
          <a:p>
            <a:pPr marL="700200" lvl="1" indent="-457200"/>
            <a:r>
              <a:rPr lang="cs-CZ" dirty="0" smtClean="0"/>
              <a:t>cílem je přesné nacvičení potřebných pracovních postupů</a:t>
            </a:r>
          </a:p>
          <a:p>
            <a:pPr marL="700200" lvl="1" indent="-457200"/>
            <a:r>
              <a:rPr lang="cs-CZ" dirty="0" smtClean="0"/>
              <a:t>vhodné pro činnosti, které se často opakují, v příslušném oboru jsou stereotypní činnosti kvalifikovaného dělníka</a:t>
            </a:r>
          </a:p>
          <a:p>
            <a:pPr marL="700200" lvl="1" indent="-457200"/>
            <a:r>
              <a:rPr lang="cs-CZ" dirty="0" smtClean="0"/>
              <a:t>2. fáze učení</a:t>
            </a:r>
          </a:p>
          <a:p>
            <a:pPr marL="700200" lvl="1" indent="-457200">
              <a:buNone/>
            </a:pPr>
            <a:endParaRPr lang="cs-CZ" dirty="0" smtClean="0"/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Praktické produktivní úkoly</a:t>
            </a:r>
          </a:p>
          <a:p>
            <a:pPr marL="700200" lvl="1" indent="-457200"/>
            <a:r>
              <a:rPr lang="cs-CZ" dirty="0" smtClean="0"/>
              <a:t>trvalé odborné dovednosti</a:t>
            </a:r>
          </a:p>
          <a:p>
            <a:pPr marL="700200" lvl="1" indent="-457200"/>
            <a:r>
              <a:rPr lang="cs-CZ" dirty="0" smtClean="0"/>
              <a:t>rozvoj tvůrčího myšlení</a:t>
            </a:r>
          </a:p>
          <a:p>
            <a:pPr marL="700200" lvl="1" indent="-457200"/>
            <a:r>
              <a:rPr lang="cs-CZ" dirty="0" smtClean="0"/>
              <a:t>3. fáze učení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3106" y="343482"/>
            <a:ext cx="8064900" cy="451576"/>
          </a:xfrm>
        </p:spPr>
        <p:txBody>
          <a:bodyPr/>
          <a:lstStyle/>
          <a:p>
            <a:r>
              <a:rPr lang="cs-CZ" dirty="0" smtClean="0"/>
              <a:t>Druhy výukových prací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048871"/>
            <a:ext cx="8064900" cy="4783129"/>
          </a:xfrm>
        </p:spPr>
        <p:txBody>
          <a:bodyPr/>
          <a:lstStyle/>
          <a:p>
            <a:r>
              <a:rPr lang="cs-CZ" dirty="0" smtClean="0"/>
              <a:t>Cvičné práce</a:t>
            </a:r>
          </a:p>
          <a:p>
            <a:pPr lvl="1"/>
            <a:r>
              <a:rPr lang="cs-CZ" dirty="0" smtClean="0"/>
              <a:t>slouží pouze výukovým cílům</a:t>
            </a:r>
          </a:p>
          <a:p>
            <a:pPr lvl="1"/>
            <a:r>
              <a:rPr lang="cs-CZ" dirty="0" smtClean="0"/>
              <a:t>je možné aby odpovídali všem didaktickým zásadám</a:t>
            </a:r>
          </a:p>
          <a:p>
            <a:pPr lvl="1"/>
            <a:r>
              <a:rPr lang="cs-CZ" dirty="0" smtClean="0"/>
              <a:t>v počátcích cvičení</a:t>
            </a:r>
          </a:p>
          <a:p>
            <a:pPr lvl="1"/>
            <a:r>
              <a:rPr lang="cs-CZ" dirty="0" smtClean="0"/>
              <a:t>příklady: </a:t>
            </a:r>
          </a:p>
          <a:p>
            <a:pPr lvl="2"/>
            <a:r>
              <a:rPr lang="cs-CZ" dirty="0" smtClean="0"/>
              <a:t>Technické obory: čtení technické dokumentace, pájení, orýsování, řezání, broušení, povrchová úprava…atd.).</a:t>
            </a:r>
          </a:p>
          <a:p>
            <a:pPr lvl="2"/>
            <a:r>
              <a:rPr lang="cs-CZ" dirty="0" smtClean="0"/>
              <a:t>Obory obchodu a služeb: krájení zeleniny, masa, ovládání </a:t>
            </a:r>
            <a:r>
              <a:rPr lang="cs-CZ" dirty="0" err="1" smtClean="0"/>
              <a:t>konvektomatu</a:t>
            </a:r>
            <a:r>
              <a:rPr lang="cs-CZ" dirty="0" smtClean="0"/>
              <a:t>, příprava barvy na vlasy…atd. </a:t>
            </a:r>
          </a:p>
          <a:p>
            <a:r>
              <a:rPr lang="cs-CZ" dirty="0" smtClean="0"/>
              <a:t>Užitkové práce</a:t>
            </a:r>
          </a:p>
          <a:p>
            <a:pPr lvl="1"/>
            <a:r>
              <a:rPr lang="cs-CZ" dirty="0" smtClean="0"/>
              <a:t>co nejvíce se podřizují výukovým cílům</a:t>
            </a:r>
          </a:p>
          <a:p>
            <a:pPr lvl="1"/>
            <a:r>
              <a:rPr lang="cs-CZ" dirty="0" smtClean="0"/>
              <a:t>mají užitnou hodnotu pro učiliště, školu, žáka</a:t>
            </a:r>
          </a:p>
          <a:p>
            <a:pPr lvl="1"/>
            <a:r>
              <a:rPr lang="cs-CZ" dirty="0" smtClean="0"/>
              <a:t>příklady:</a:t>
            </a:r>
          </a:p>
          <a:p>
            <a:pPr lvl="2"/>
            <a:r>
              <a:rPr lang="cs-CZ" dirty="0" smtClean="0"/>
              <a:t>Dekorační předměty, pozvánky na den otevření dveří pro rodinu, výroba jednoduchých výrobků, pomůcek, jednoduchých nástrojů, příprava pokrmů, které žáci snědí</a:t>
            </a:r>
          </a:p>
          <a:p>
            <a:r>
              <a:rPr lang="cs-CZ" dirty="0" smtClean="0"/>
              <a:t>Produktivní práce</a:t>
            </a:r>
          </a:p>
          <a:p>
            <a:pPr lvl="1"/>
            <a:r>
              <a:rPr lang="cs-CZ" dirty="0" smtClean="0"/>
              <a:t>práce na výrobku školy nebo skutečná služba zákazníkovi</a:t>
            </a:r>
          </a:p>
          <a:p>
            <a:pPr lvl="1"/>
            <a:r>
              <a:rPr lang="cs-CZ" dirty="0" smtClean="0"/>
              <a:t>provádí se s ohledem na didaktické požadavky (soulad s osnovami a odpovídající náročnost) a na ekonomické hledisko</a:t>
            </a:r>
          </a:p>
          <a:p>
            <a:pPr lvl="1"/>
            <a:r>
              <a:rPr lang="cs-CZ" dirty="0" smtClean="0"/>
              <a:t>ve 2. </a:t>
            </a:r>
            <a:r>
              <a:rPr lang="cs-CZ" dirty="0" err="1" smtClean="0"/>
              <a:t>pol</a:t>
            </a:r>
            <a:r>
              <a:rPr lang="cs-CZ" dirty="0" smtClean="0"/>
              <a:t>. 2 fáze učení a v celé 3. fázi učení</a:t>
            </a:r>
          </a:p>
          <a:p>
            <a:pPr lvl="1"/>
            <a:r>
              <a:rPr lang="cs-CZ" dirty="0" smtClean="0"/>
              <a:t>motivuje, vede k lepším výsledkům </a:t>
            </a:r>
          </a:p>
          <a:p>
            <a:pPr lvl="1"/>
            <a:r>
              <a:rPr lang="cs-CZ" dirty="0" smtClean="0"/>
              <a:t>Příklady:</a:t>
            </a:r>
          </a:p>
          <a:p>
            <a:pPr lvl="2"/>
            <a:r>
              <a:rPr lang="cs-CZ" dirty="0" smtClean="0"/>
              <a:t>Technické obory: vestavěná skříň na míru (obor truhlář)</a:t>
            </a:r>
          </a:p>
          <a:p>
            <a:pPr lvl="2"/>
            <a:r>
              <a:rPr lang="cs-CZ" dirty="0" smtClean="0"/>
              <a:t>Obory obchodu a služeb: zhotovené pokrmy v jídelně nebo restauraci, které se prodávají zákazníkům.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Navrhněte</a:t>
            </a:r>
          </a:p>
          <a:p>
            <a:pPr lvl="1"/>
            <a:r>
              <a:rPr lang="cs-CZ" dirty="0" smtClean="0"/>
              <a:t>1 cvičnou práci</a:t>
            </a:r>
          </a:p>
          <a:p>
            <a:pPr lvl="1"/>
            <a:r>
              <a:rPr lang="cs-CZ" dirty="0" smtClean="0"/>
              <a:t>1 užitkovou práci</a:t>
            </a:r>
          </a:p>
          <a:p>
            <a:pPr lvl="1"/>
            <a:r>
              <a:rPr lang="cs-CZ" dirty="0" smtClean="0"/>
              <a:t>1 produktivní práci </a:t>
            </a:r>
          </a:p>
          <a:p>
            <a:r>
              <a:rPr lang="cs-CZ" dirty="0" smtClean="0"/>
              <a:t>v odborné přípravě vašeho oboru/pro téma z vaší podrobné přípravy na UD.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Simulační metody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76979"/>
            <a:ext cx="8064900" cy="4455021"/>
          </a:xfrm>
        </p:spPr>
        <p:txBody>
          <a:bodyPr/>
          <a:lstStyle/>
          <a:p>
            <a:r>
              <a:rPr lang="cs-CZ" dirty="0" smtClean="0"/>
              <a:t>některé prvky pracovního procesu nahrazeny prvky imitujícími skutečné:</a:t>
            </a:r>
          </a:p>
          <a:p>
            <a:pPr lvl="1"/>
            <a:r>
              <a:rPr lang="cs-CZ" dirty="0" smtClean="0"/>
              <a:t>pracovní prostředí</a:t>
            </a:r>
          </a:p>
          <a:p>
            <a:pPr lvl="1"/>
            <a:r>
              <a:rPr lang="cs-CZ" dirty="0" smtClean="0"/>
              <a:t>pracovní předmět</a:t>
            </a:r>
          </a:p>
          <a:p>
            <a:pPr lvl="1"/>
            <a:r>
              <a:rPr lang="cs-CZ" dirty="0" smtClean="0"/>
              <a:t>pracovní prostředek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Reálné technické procesy a prvky je třeba simulovat v některých odůvodněných případech a to z bezpečnostních, ekonomických a metodických důvodů.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charakteristický znak nácviku nových dovedností = SIMULÁTOR, TRENAŽÉR, SIMULOVANÉ PROSTŘEDÍ</a:t>
            </a:r>
          </a:p>
          <a:p>
            <a:endParaRPr lang="cs-CZ" dirty="0" smtClean="0"/>
          </a:p>
          <a:p>
            <a:r>
              <a:rPr lang="cs-CZ" dirty="0" smtClean="0"/>
              <a:t>výsledkem pracovní činnosti není užitná hodnota (výrobek nebo služba) ale nacvičená dovednost</a:t>
            </a:r>
          </a:p>
          <a:p>
            <a:r>
              <a:rPr lang="cs-CZ" dirty="0" smtClean="0"/>
              <a:t>V současné době je v rámci této metody vyžívána běžně </a:t>
            </a:r>
            <a:r>
              <a:rPr lang="cs-CZ" b="1" dirty="0" smtClean="0"/>
              <a:t>virtuální realita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88720"/>
            <a:ext cx="8064900" cy="4643280"/>
          </a:xfrm>
        </p:spPr>
        <p:txBody>
          <a:bodyPr/>
          <a:lstStyle/>
          <a:p>
            <a:r>
              <a:rPr lang="cs-CZ" dirty="0" smtClean="0"/>
              <a:t>Změna pracovního prostředí</a:t>
            </a:r>
          </a:p>
          <a:p>
            <a:pPr lvl="1"/>
            <a:r>
              <a:rPr lang="cs-CZ" dirty="0" smtClean="0"/>
              <a:t>důvod: hrozí riziko úrazu, ohrožení zdraví, ekonomická náročnost</a:t>
            </a:r>
          </a:p>
          <a:p>
            <a:pPr lvl="1"/>
            <a:r>
              <a:rPr lang="cs-CZ" dirty="0" smtClean="0"/>
              <a:t>např.: práce ve výškách, cvičná prodejna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Změna pracovních předmětů/materiálů</a:t>
            </a:r>
          </a:p>
          <a:p>
            <a:pPr lvl="1"/>
            <a:r>
              <a:rPr lang="cs-CZ" dirty="0" smtClean="0"/>
              <a:t>důvod: pracovní předměty/materiály jsou vzácné, zdraví škodlivé, nákladné</a:t>
            </a:r>
          </a:p>
          <a:p>
            <a:pPr lvl="1"/>
            <a:r>
              <a:rPr lang="cs-CZ" dirty="0" smtClean="0"/>
              <a:t>např.: míchání alkoholických nápojů, balení zboží na atrapách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Změna pracovních prostředků</a:t>
            </a:r>
          </a:p>
          <a:p>
            <a:pPr lvl="1"/>
            <a:r>
              <a:rPr lang="cs-CZ" dirty="0" smtClean="0"/>
              <a:t>důvod: obsluha, seřizování, údržba složitých strojů</a:t>
            </a:r>
          </a:p>
          <a:p>
            <a:pPr lvl="1"/>
            <a:r>
              <a:rPr lang="cs-CZ" dirty="0" smtClean="0"/>
              <a:t>používají se simulátory, trenažéry, …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98494"/>
            <a:ext cx="8064900" cy="4433506"/>
          </a:xfrm>
        </p:spPr>
        <p:txBody>
          <a:bodyPr/>
          <a:lstStyle/>
          <a:p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simulátor vaření</a:t>
            </a:r>
          </a:p>
          <a:p>
            <a:pPr lvl="1"/>
            <a:r>
              <a:rPr lang="cs-CZ" sz="1800" dirty="0" smtClean="0">
                <a:latin typeface="+mj-lt"/>
                <a:cs typeface="Times New Roman" panose="02020603050405020304" pitchFamily="18" charset="0"/>
              </a:rPr>
              <a:t>Pro potřeby výuky gastronomických oborů (kuchař) lze využít např. </a:t>
            </a:r>
            <a:r>
              <a:rPr lang="cs-CZ" sz="1800" dirty="0" smtClean="0">
                <a:latin typeface="+mj-lt"/>
                <a:cs typeface="Times New Roman" panose="02020603050405020304" pitchFamily="18" charset="0"/>
                <a:hlinkClick r:id="rId2"/>
              </a:rPr>
              <a:t>reálný simulátor vaření v podobě hry</a:t>
            </a:r>
            <a:r>
              <a:rPr lang="cs-CZ" sz="1800" dirty="0" smtClean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cs-CZ" sz="1800" dirty="0" smtClean="0">
                <a:latin typeface="+mj-lt"/>
                <a:cs typeface="Times New Roman" panose="02020603050405020304" pitchFamily="18" charset="0"/>
                <a:hlinkClick r:id="rId3"/>
              </a:rPr>
              <a:t>Stránky produktu </a:t>
            </a:r>
            <a:r>
              <a:rPr lang="cs-CZ" sz="1800" dirty="0" smtClean="0">
                <a:latin typeface="+mj-lt"/>
                <a:cs typeface="Times New Roman" panose="02020603050405020304" pitchFamily="18" charset="0"/>
              </a:rPr>
              <a:t>(simulátor vaření):</a:t>
            </a:r>
          </a:p>
          <a:p>
            <a:pPr lvl="2"/>
            <a:r>
              <a:rPr lang="cs-CZ" dirty="0" smtClean="0">
                <a:latin typeface="+mj-lt"/>
                <a:cs typeface="Times New Roman" panose="02020603050405020304" pitchFamily="18" charset="0"/>
              </a:rPr>
              <a:t>V současné době (2023) lze tento simulátor vaření zakoupit za cca 45 €.</a:t>
            </a:r>
          </a:p>
          <a:p>
            <a:pPr lvl="2"/>
            <a:endParaRPr lang="cs-CZ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Supermarket simulátor</a:t>
            </a:r>
          </a:p>
          <a:p>
            <a:pPr lvl="1"/>
            <a:r>
              <a:rPr lang="cs-CZ" sz="1800" dirty="0" smtClean="0">
                <a:latin typeface="+mj-lt"/>
                <a:cs typeface="Times New Roman" panose="02020603050405020304" pitchFamily="18" charset="0"/>
                <a:hlinkClick r:id="rId4"/>
              </a:rPr>
              <a:t>Jak si otevřít vlastní supermarket?</a:t>
            </a:r>
            <a:endParaRPr lang="cs-CZ" sz="1800" dirty="0" smtClean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cs-CZ" sz="1800" dirty="0" smtClean="0">
                <a:latin typeface="+mj-lt"/>
                <a:cs typeface="Times New Roman" panose="02020603050405020304" pitchFamily="18" charset="0"/>
                <a:hlinkClick r:id="rId5"/>
              </a:rPr>
              <a:t>Supermarket </a:t>
            </a:r>
            <a:r>
              <a:rPr lang="cs-CZ" sz="1800" dirty="0" err="1" smtClean="0">
                <a:latin typeface="+mj-lt"/>
                <a:cs typeface="Times New Roman" panose="02020603050405020304" pitchFamily="18" charset="0"/>
                <a:hlinkClick r:id="rId5"/>
              </a:rPr>
              <a:t>simulator</a:t>
            </a:r>
            <a:r>
              <a:rPr lang="cs-CZ" sz="1800" dirty="0" smtClean="0">
                <a:latin typeface="+mj-lt"/>
                <a:cs typeface="Times New Roman" panose="02020603050405020304" pitchFamily="18" charset="0"/>
                <a:hlinkClick r:id="rId5"/>
              </a:rPr>
              <a:t> Krista</a:t>
            </a:r>
            <a:endParaRPr lang="cs-CZ" sz="1800" dirty="0" smtClean="0">
              <a:latin typeface="+mj-lt"/>
              <a:cs typeface="Times New Roman" panose="02020603050405020304" pitchFamily="18" charset="0"/>
            </a:endParaRPr>
          </a:p>
          <a:p>
            <a:pPr lvl="1"/>
            <a:endParaRPr lang="cs-CZ" sz="18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Restaurant </a:t>
            </a:r>
            <a:r>
              <a:rPr lang="cs-CZ" sz="2400" dirty="0" err="1" smtClean="0">
                <a:latin typeface="+mj-lt"/>
                <a:cs typeface="Times New Roman" panose="02020603050405020304" pitchFamily="18" charset="0"/>
              </a:rPr>
              <a:t>simulater</a:t>
            </a:r>
            <a:endParaRPr lang="cs-CZ" sz="2400" dirty="0" smtClean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cs-CZ" sz="1800" dirty="0" err="1" smtClean="0">
                <a:latin typeface="+mj-lt"/>
                <a:cs typeface="Times New Roman" panose="02020603050405020304" pitchFamily="18" charset="0"/>
                <a:hlinkClick r:id="rId6"/>
              </a:rPr>
              <a:t>Chef</a:t>
            </a:r>
            <a:r>
              <a:rPr lang="cs-CZ" sz="1800" dirty="0" smtClean="0">
                <a:latin typeface="+mj-lt"/>
                <a:cs typeface="Times New Roman" panose="02020603050405020304" pitchFamily="18" charset="0"/>
                <a:hlinkClick r:id="rId6"/>
              </a:rPr>
              <a:t> </a:t>
            </a:r>
            <a:r>
              <a:rPr lang="cs-CZ" sz="1800" dirty="0" err="1" smtClean="0">
                <a:latin typeface="+mj-lt"/>
                <a:cs typeface="Times New Roman" panose="02020603050405020304" pitchFamily="18" charset="0"/>
                <a:hlinkClick r:id="rId6"/>
              </a:rPr>
              <a:t>life</a:t>
            </a:r>
            <a:endParaRPr lang="cs-CZ" sz="1800" dirty="0" smtClean="0">
              <a:latin typeface="+mj-lt"/>
              <a:cs typeface="Times New Roman" panose="02020603050405020304" pitchFamily="18" charset="0"/>
            </a:endParaRPr>
          </a:p>
          <a:p>
            <a:pPr lvl="1"/>
            <a:endParaRPr lang="cs-CZ" sz="18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Simulátor sekání trávy</a:t>
            </a:r>
          </a:p>
          <a:p>
            <a:pPr lvl="1"/>
            <a:r>
              <a:rPr lang="cs-CZ" sz="1800" dirty="0" err="1" smtClean="0">
                <a:latin typeface="+mj-lt"/>
                <a:cs typeface="Times New Roman" panose="02020603050405020304" pitchFamily="18" charset="0"/>
                <a:hlinkClick r:id="rId7"/>
              </a:rPr>
              <a:t>Lawn</a:t>
            </a:r>
            <a:r>
              <a:rPr lang="cs-CZ" sz="1800" dirty="0" smtClean="0">
                <a:latin typeface="+mj-lt"/>
                <a:cs typeface="Times New Roman" panose="02020603050405020304" pitchFamily="18" charset="0"/>
                <a:hlinkClick r:id="rId7"/>
              </a:rPr>
              <a:t> </a:t>
            </a:r>
            <a:r>
              <a:rPr lang="cs-CZ" sz="1800" dirty="0" err="1" smtClean="0">
                <a:latin typeface="+mj-lt"/>
                <a:cs typeface="Times New Roman" panose="02020603050405020304" pitchFamily="18" charset="0"/>
                <a:hlinkClick r:id="rId7"/>
              </a:rPr>
              <a:t>Mowing</a:t>
            </a:r>
            <a:r>
              <a:rPr lang="cs-CZ" sz="1800" dirty="0" smtClean="0">
                <a:latin typeface="+mj-lt"/>
                <a:cs typeface="Times New Roman" panose="02020603050405020304" pitchFamily="18" charset="0"/>
                <a:hlinkClick r:id="rId7"/>
              </a:rPr>
              <a:t> Simulator</a:t>
            </a:r>
            <a:endParaRPr lang="cs-CZ" sz="1800" dirty="0" smtClean="0">
              <a:latin typeface="+mj-lt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cs-CZ" sz="1800" dirty="0" smtClean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cs typeface="Times New Roman" panose="02020603050405020304" pitchFamily="18" charset="0"/>
              </a:rPr>
              <a:t>simulátoru svařování </a:t>
            </a:r>
          </a:p>
          <a:p>
            <a:pPr lvl="1"/>
            <a:r>
              <a:rPr lang="cs-CZ" sz="1800" dirty="0" smtClean="0">
                <a:cs typeface="Times New Roman" panose="02020603050405020304" pitchFamily="18" charset="0"/>
              </a:rPr>
              <a:t>Simulátory virtuální svařovny </a:t>
            </a:r>
            <a:r>
              <a:rPr lang="cs-CZ" sz="1800" dirty="0" err="1" smtClean="0">
                <a:cs typeface="Times New Roman" panose="02020603050405020304" pitchFamily="18" charset="0"/>
              </a:rPr>
              <a:t>Simfor</a:t>
            </a:r>
            <a:r>
              <a:rPr lang="cs-CZ" sz="1800" dirty="0" smtClean="0">
                <a:cs typeface="Times New Roman" panose="02020603050405020304" pitchFamily="18" charset="0"/>
              </a:rPr>
              <a:t> RV Sold (vlevo) a </a:t>
            </a:r>
            <a:r>
              <a:rPr lang="cs-CZ" sz="1800" dirty="0" err="1" smtClean="0">
                <a:cs typeface="Times New Roman" panose="02020603050405020304" pitchFamily="18" charset="0"/>
              </a:rPr>
              <a:t>Weldtrainer</a:t>
            </a:r>
            <a:r>
              <a:rPr lang="cs-CZ" sz="1800" dirty="0" smtClean="0">
                <a:cs typeface="Times New Roman" panose="02020603050405020304" pitchFamily="18" charset="0"/>
              </a:rPr>
              <a:t> od firmy </a:t>
            </a:r>
            <a:r>
              <a:rPr lang="cs-CZ" sz="1800" dirty="0" err="1" smtClean="0">
                <a:cs typeface="Times New Roman" panose="02020603050405020304" pitchFamily="18" charset="0"/>
              </a:rPr>
              <a:t>Apolo</a:t>
            </a:r>
            <a:r>
              <a:rPr lang="cs-CZ" sz="1800" dirty="0" smtClean="0">
                <a:cs typeface="Times New Roman" panose="02020603050405020304" pitchFamily="18" charset="0"/>
              </a:rPr>
              <a:t> studios (vpravo)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(Zdroj: https://www.mmspektrum.com/clanek/virtualni-svarovani-simulatory-pro-vyuku)</a:t>
            </a:r>
          </a:p>
          <a:p>
            <a:pPr lvl="1"/>
            <a:r>
              <a:rPr lang="cs-CZ" sz="1800" dirty="0" smtClean="0">
                <a:cs typeface="Times New Roman" panose="02020603050405020304" pitchFamily="18" charset="0"/>
              </a:rPr>
              <a:t>Simulátor svařování firmy </a:t>
            </a:r>
            <a:r>
              <a:rPr lang="cs-CZ" sz="1800" dirty="0" err="1" smtClean="0">
                <a:cs typeface="Times New Roman" panose="02020603050405020304" pitchFamily="18" charset="0"/>
              </a:rPr>
              <a:t>Fronius</a:t>
            </a:r>
            <a:r>
              <a:rPr lang="cs-CZ" sz="1800" dirty="0" smtClean="0">
                <a:cs typeface="Times New Roman" panose="02020603050405020304" pitchFamily="18" charset="0"/>
              </a:rPr>
              <a:t> (</a:t>
            </a:r>
            <a:r>
              <a:rPr lang="cs-CZ" sz="1800" dirty="0" err="1" smtClean="0">
                <a:cs typeface="Times New Roman" panose="02020603050405020304" pitchFamily="18" charset="0"/>
              </a:rPr>
              <a:t>Virtual</a:t>
            </a:r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cs-CZ" sz="1800" dirty="0" err="1" smtClean="0">
                <a:cs typeface="Times New Roman" panose="02020603050405020304" pitchFamily="18" charset="0"/>
              </a:rPr>
              <a:t>Welding</a:t>
            </a:r>
            <a:r>
              <a:rPr lang="cs-CZ" sz="1800" dirty="0" smtClean="0"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(Zdroj: </a:t>
            </a:r>
            <a:r>
              <a:rPr lang="cs-CZ" dirty="0" smtClean="0">
                <a:cs typeface="Times New Roman" panose="02020603050405020304" pitchFamily="18" charset="0"/>
                <a:hlinkClick r:id="rId2"/>
              </a:rPr>
              <a:t>https://www.mmspektrum.com/clanek/virtualni-svarovani-simulatory-pro-vyuku</a:t>
            </a:r>
            <a:r>
              <a:rPr lang="cs-CZ" dirty="0" smtClean="0">
                <a:cs typeface="Times New Roman" panose="02020603050405020304" pitchFamily="18" charset="0"/>
              </a:rPr>
              <a:t>)</a:t>
            </a:r>
          </a:p>
          <a:p>
            <a:pPr lvl="2"/>
            <a:endParaRPr lang="cs-CZ" dirty="0" smtClean="0">
              <a:cs typeface="Times New Roman" panose="02020603050405020304" pitchFamily="18" charset="0"/>
            </a:endParaRP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Simulátory svařování jsou tvořeny počítačem, který je zakomponovaný do podoby svařovacího zdroje. Ten má speciální program s ovladači ve formě svařovacích hořáků nebo držáků elektrod se senzory, které snímají polohu a pohyby těchto ovladačů. Simulátory se zpravidla zaměřují na konvenční obloukové technologie svařování, které jsou ve svářečské praxi dnes nejvíce používány. Existují i simulátory pro robotické svařování pro potřeby výuky operátorů svařování.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(https://www.mmspektrum.com/clanek/virtualni-svarovani-simulatory-pro-vyuku)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Na následujícím odkazu se můžete podívat na ukázku práce se simulátorem svařování </a:t>
            </a:r>
            <a:r>
              <a:rPr lang="cs-CZ" dirty="0" err="1" smtClean="0">
                <a:cs typeface="Times New Roman" panose="02020603050405020304" pitchFamily="18" charset="0"/>
              </a:rPr>
              <a:t>Welding</a:t>
            </a:r>
            <a:r>
              <a:rPr lang="cs-CZ" dirty="0" smtClean="0">
                <a:cs typeface="Times New Roman" panose="02020603050405020304" pitchFamily="18" charset="0"/>
              </a:rPr>
              <a:t> Simulator: https://www.youtube.com/watch?v=7Kbr3L8gSns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Cena simulátorů svařování se dnes (2023) pohybuje cca v řádech 200 0000 – 300 000 Kč. 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Top 15 nejlepších simulačních her 2023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  <a:hlinkClick r:id="rId3"/>
              </a:rPr>
              <a:t>video</a:t>
            </a:r>
            <a:endParaRPr lang="cs-CZ" dirty="0" smtClean="0"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policie, zahradnictví – sekání trávy, chytání ryb, cestovní ruch - budování vlastního tropického ostrova/zábavný park, mechanik – autoservis, zemědělství – </a:t>
            </a:r>
            <a:r>
              <a:rPr lang="cs-CZ" dirty="0" err="1" smtClean="0">
                <a:cs typeface="Times New Roman" panose="02020603050405020304" pitchFamily="18" charset="0"/>
              </a:rPr>
              <a:t>farming</a:t>
            </a:r>
            <a:r>
              <a:rPr lang="cs-CZ" dirty="0" smtClean="0"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cs typeface="Times New Roman" panose="02020603050405020304" pitchFamily="18" charset="0"/>
              </a:rPr>
              <a:t>simulator</a:t>
            </a:r>
            <a:r>
              <a:rPr lang="cs-CZ" dirty="0" smtClean="0">
                <a:cs typeface="Times New Roman" panose="02020603050405020304" pitchFamily="18" charset="0"/>
              </a:rPr>
              <a:t>, architektura, stavebnictví – budování vlastního města, stavení staveb a konstrukcí</a:t>
            </a:r>
          </a:p>
          <a:p>
            <a:pPr lvl="1"/>
            <a:endParaRPr lang="cs-CZ" dirty="0" smtClean="0">
              <a:cs typeface="Times New Roman" panose="02020603050405020304" pitchFamily="18" charset="0"/>
            </a:endParaRPr>
          </a:p>
          <a:p>
            <a:pPr lvl="2"/>
            <a:endParaRPr lang="cs-CZ" dirty="0" smtClean="0">
              <a:cs typeface="Times New Roman" panose="02020603050405020304" pitchFamily="18" charset="0"/>
            </a:endParaRPr>
          </a:p>
          <a:p>
            <a:pPr lvl="1"/>
            <a:endParaRPr lang="cs-CZ" sz="1800" dirty="0" smtClean="0">
              <a:cs typeface="Times New Roman" panose="02020603050405020304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2963" y="269244"/>
            <a:ext cx="2871820" cy="10779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1270" y="223494"/>
            <a:ext cx="1576703" cy="10489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876" t="13013" r="19596" b="7564"/>
          <a:stretch>
            <a:fillRect/>
          </a:stretch>
        </p:blipFill>
        <p:spPr bwMode="auto">
          <a:xfrm>
            <a:off x="195943" y="205273"/>
            <a:ext cx="2911151" cy="141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zedník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6938" y="1313630"/>
            <a:ext cx="8064900" cy="4139998"/>
          </a:xfrm>
        </p:spPr>
        <p:txBody>
          <a:bodyPr/>
          <a:lstStyle/>
          <a:p>
            <a:r>
              <a:rPr lang="cs-CZ" dirty="0" smtClean="0"/>
              <a:t>vyvinuto společností NEKR VR</a:t>
            </a:r>
          </a:p>
          <a:p>
            <a:r>
              <a:rPr lang="cs-CZ" dirty="0" smtClean="0"/>
              <a:t>cíl = naučit žáky správně pracovat s nářadím a nástroji v zednickém oboru a lépe je tak připravit jak na odbornou praxi v reálném prostředí tak na reálnou praxi oboru</a:t>
            </a:r>
          </a:p>
          <a:p>
            <a:r>
              <a:rPr lang="cs-CZ" dirty="0" smtClean="0"/>
              <a:t>nejde o náhradu odborné praxe</a:t>
            </a:r>
          </a:p>
          <a:p>
            <a:r>
              <a:rPr lang="cs-CZ" dirty="0" smtClean="0"/>
              <a:t>může škole ušetřit prostředky na nákup materiálů k cvičným pracím v praktickém vyučování</a:t>
            </a:r>
          </a:p>
          <a:p>
            <a:r>
              <a:rPr lang="cs-CZ" dirty="0" smtClean="0"/>
              <a:t>práce žáků s programem probíhá ve spolupráci s učitelem praktického vyučování</a:t>
            </a:r>
          </a:p>
          <a:p>
            <a:pPr lvl="1"/>
            <a:r>
              <a:rPr lang="cs-CZ" dirty="0" smtClean="0"/>
              <a:t>učitelé práci žáka sledují, určují konkrétní úkoly, simulace a možnosti využití ve výuce</a:t>
            </a:r>
          </a:p>
          <a:p>
            <a:pPr lvl="1"/>
            <a:r>
              <a:rPr lang="cs-CZ" dirty="0" smtClean="0"/>
              <a:t>pokud žák při práci (např. stavbě zdi) udělá chybu, může učitel žáka buď nechat práci dodělat a potom na chybu ukázat nebo do práce rovnou zasáhnout</a:t>
            </a:r>
          </a:p>
          <a:p>
            <a:r>
              <a:rPr lang="cs-CZ" dirty="0" smtClean="0"/>
              <a:t>Náklady na pořízení cca 120 tisíc korun (2023)</a:t>
            </a:r>
          </a:p>
          <a:p>
            <a:r>
              <a:rPr lang="cs-CZ" dirty="0" smtClean="0"/>
              <a:t>existují a vyvíjí se další virtuální programy zaměřené na další oblasti technického vzdělávání (elektrotechnika, strojírenství).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120123" y="6218670"/>
            <a:ext cx="5940000" cy="252000"/>
          </a:xfrm>
        </p:spPr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Zedníci se nově učí zdít ve virtuální realitě. Ušetří se za materiál</a:t>
            </a:r>
            <a:br>
              <a:rPr lang="cs-CZ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endParaRPr lang="cs-CZ" dirty="0"/>
          </a:p>
        </p:txBody>
      </p:sp>
      <p:pic>
        <p:nvPicPr>
          <p:cNvPr id="6" name="Obrázek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0525" y="1686910"/>
            <a:ext cx="6600626" cy="36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2979683" y="5833241"/>
            <a:ext cx="299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  <a:hlinkClick r:id="rId3"/>
              </a:rPr>
              <a:t>Článek, Deník.</a:t>
            </a:r>
            <a:r>
              <a:rPr lang="cs-CZ" sz="2800" dirty="0" err="1" smtClean="0">
                <a:latin typeface="+mn-lt"/>
                <a:hlinkClick r:id="rId3"/>
              </a:rPr>
              <a:t>cz</a:t>
            </a:r>
            <a:endParaRPr lang="cs-CZ" sz="28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Problémové metody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522207"/>
            <a:ext cx="8064900" cy="4309793"/>
          </a:xfrm>
        </p:spPr>
        <p:txBody>
          <a:bodyPr/>
          <a:lstStyle/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rozvoj aktivní tvořivé práce (podpora kreativity)</a:t>
            </a:r>
          </a:p>
          <a:p>
            <a:pPr lvl="1"/>
            <a:r>
              <a:rPr lang="cs-CZ" dirty="0" smtClean="0"/>
              <a:t>zvyšuje zájem o obor</a:t>
            </a:r>
          </a:p>
          <a:p>
            <a:pPr lvl="1"/>
            <a:r>
              <a:rPr lang="cs-CZ" dirty="0" smtClean="0"/>
              <a:t>vede žáky k samostatnosti</a:t>
            </a:r>
          </a:p>
          <a:p>
            <a:pPr lvl="1"/>
            <a:r>
              <a:rPr lang="cs-CZ" dirty="0" smtClean="0"/>
              <a:t>aktivní získání nových poznatků z oboru na základě již osvojených vědomosti a dovedností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zásady:</a:t>
            </a:r>
          </a:p>
          <a:p>
            <a:pPr lvl="1"/>
            <a:r>
              <a:rPr lang="cs-CZ" dirty="0" smtClean="0"/>
              <a:t>problém musí upoutat žáky</a:t>
            </a:r>
          </a:p>
          <a:p>
            <a:pPr lvl="1"/>
            <a:r>
              <a:rPr lang="cs-CZ" dirty="0" smtClean="0"/>
              <a:t>přiměřená obtížnost</a:t>
            </a:r>
          </a:p>
          <a:p>
            <a:pPr lvl="1"/>
            <a:r>
              <a:rPr lang="cs-CZ" dirty="0" smtClean="0"/>
              <a:t>správná a jednoznačná formulace problému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rezervy problémové a badatelské výuky: </a:t>
            </a:r>
          </a:p>
          <a:p>
            <a:pPr lvl="1"/>
            <a:r>
              <a:rPr lang="cs-CZ" dirty="0" smtClean="0"/>
              <a:t>časová a materiálová náročnost na přípravu a realizaci ve výuce</a:t>
            </a:r>
          </a:p>
          <a:p>
            <a:pPr lvl="1"/>
            <a:r>
              <a:rPr lang="cs-CZ" dirty="0" smtClean="0"/>
              <a:t>problém aktivizovat všechny žáky, oproti klasické (tradiční) výuce je postup ve výuce pomalejší a komplikovanější</a:t>
            </a:r>
          </a:p>
          <a:p>
            <a:pPr lvl="1"/>
            <a:r>
              <a:rPr lang="cs-CZ" dirty="0" smtClean="0"/>
              <a:t>může žáky uvést do „zmatku“ a nejasností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– obsah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wordwall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59" y="2376877"/>
            <a:ext cx="1546257" cy="15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3346" y="1754155"/>
            <a:ext cx="4421579" cy="222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152" y="4058859"/>
            <a:ext cx="5462814" cy="215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4683" y="0"/>
            <a:ext cx="2579317" cy="219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 řešení problému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žák nezná všechny údaje k vyřešení problému</a:t>
            </a:r>
          </a:p>
          <a:p>
            <a:pPr marL="700200" lvl="1" indent="-457200"/>
            <a:r>
              <a:rPr lang="cs-CZ" dirty="0" smtClean="0"/>
              <a:t>žák si musí sám poradit a rozhodnout se, jak vše potřebné získá</a:t>
            </a:r>
          </a:p>
          <a:p>
            <a:pPr marL="700200" lvl="1" indent="-457200">
              <a:buNone/>
            </a:pPr>
            <a:endParaRPr lang="cs-CZ" dirty="0" smtClean="0"/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žák má všechny potřebné údaje k dispozici a i více</a:t>
            </a:r>
          </a:p>
          <a:p>
            <a:pPr marL="700200" lvl="1" indent="-457200"/>
            <a:r>
              <a:rPr lang="cs-CZ" dirty="0" smtClean="0"/>
              <a:t>žák musí vybrat nejvhodnější postup</a:t>
            </a:r>
          </a:p>
          <a:p>
            <a:pPr marL="700200" lvl="1" indent="-457200"/>
            <a:endParaRPr lang="cs-CZ" dirty="0" smtClean="0"/>
          </a:p>
          <a:p>
            <a:pPr marL="511200" indent="-457200">
              <a:buNone/>
            </a:pPr>
            <a:r>
              <a:rPr lang="cs-CZ" dirty="0" smtClean="0"/>
              <a:t>3 etapy řešení problému ve vyučování</a:t>
            </a:r>
          </a:p>
          <a:p>
            <a:pPr marL="700200" lvl="1" indent="-457200">
              <a:buFont typeface="+mj-lt"/>
              <a:buAutoNum type="arabicPeriod"/>
            </a:pPr>
            <a:r>
              <a:rPr lang="cs-CZ" dirty="0" smtClean="0"/>
              <a:t>Vysvětlení problému</a:t>
            </a:r>
          </a:p>
          <a:p>
            <a:pPr marL="700200" lvl="1" indent="-457200">
              <a:buNone/>
            </a:pPr>
            <a:r>
              <a:rPr lang="cs-CZ" dirty="0" smtClean="0"/>
              <a:t>	- co je dáno? co je potřeba vyřešit?</a:t>
            </a:r>
          </a:p>
          <a:p>
            <a:pPr marL="700200" lvl="1" indent="-457200">
              <a:buFont typeface="+mj-lt"/>
              <a:buAutoNum type="arabicPeriod" startAt="2"/>
            </a:pPr>
            <a:r>
              <a:rPr lang="cs-CZ" dirty="0" smtClean="0"/>
              <a:t>Řešení problému</a:t>
            </a:r>
          </a:p>
          <a:p>
            <a:pPr marL="700200" lvl="1" indent="-457200">
              <a:buNone/>
            </a:pPr>
            <a:r>
              <a:rPr lang="cs-CZ" dirty="0" smtClean="0"/>
              <a:t>	- samostatné individuální/skupinové řešení + pomoc učitele</a:t>
            </a:r>
          </a:p>
          <a:p>
            <a:pPr marL="700200" lvl="1" indent="-457200">
              <a:buFont typeface="+mj-lt"/>
              <a:buAutoNum type="arabicPeriod" startAt="3"/>
            </a:pPr>
            <a:r>
              <a:rPr lang="cs-CZ" dirty="0" smtClean="0"/>
              <a:t>Ověření správnosti řešení a zhodnocení dosažených výsledků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obor kuchař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Co dělat se zakaleným vývarem?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dirty="0" smtClean="0"/>
              <a:t>Žáci dostanou k dispozici: zakalený vývar z masa, cedníky různé jemnosti, plátno, naběračku, tyčový mixér s různými násadami, vajíčko, ocet, olej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Řešení:</a:t>
            </a:r>
          </a:p>
          <a:p>
            <a:pPr lvl="1"/>
            <a:r>
              <a:rPr lang="cs-CZ" dirty="0" smtClean="0"/>
              <a:t>Bílkovina se z vařených kostí vysráží vždycky a je potřeba ji sebrat.</a:t>
            </a:r>
          </a:p>
          <a:p>
            <a:pPr lvl="1"/>
            <a:r>
              <a:rPr lang="cs-CZ" dirty="0" smtClean="0"/>
              <a:t>Když se toho chceme zbavit:</a:t>
            </a:r>
          </a:p>
          <a:p>
            <a:pPr lvl="2"/>
            <a:r>
              <a:rPr lang="cs-CZ" dirty="0" smtClean="0"/>
              <a:t>ušleháme bílky na sníh, </a:t>
            </a:r>
          </a:p>
          <a:p>
            <a:pPr lvl="2"/>
            <a:r>
              <a:rPr lang="cs-CZ" dirty="0" smtClean="0"/>
              <a:t>přidáme je do zchladlého vývaru, </a:t>
            </a:r>
          </a:p>
          <a:p>
            <a:pPr lvl="2"/>
            <a:r>
              <a:rPr lang="cs-CZ" dirty="0" smtClean="0"/>
              <a:t>vaječná bílkovina na sebe naváže bílkovinu vysráženou z masa</a:t>
            </a:r>
          </a:p>
          <a:p>
            <a:pPr lvl="2"/>
            <a:r>
              <a:rPr lang="cs-CZ" dirty="0" smtClean="0"/>
              <a:t>a vývar je krásně čirý.</a:t>
            </a:r>
          </a:p>
          <a:p>
            <a:pPr lvl="1"/>
            <a:r>
              <a:rPr lang="cs-CZ" dirty="0" smtClean="0"/>
              <a:t>Pak se vývar nesmí zamíchat. </a:t>
            </a:r>
          </a:p>
          <a:p>
            <a:pPr lvl="1"/>
            <a:r>
              <a:rPr lang="cs-CZ" dirty="0" smtClean="0"/>
              <a:t>Je potřeba si připravit cedník, kus plátna, vypnout to a pak vycedíte čistý vývar.</a:t>
            </a:r>
          </a:p>
        </p:txBody>
      </p:sp>
      <p:pic>
        <p:nvPicPr>
          <p:cNvPr id="8" name="Obrázek 7" descr="zakalený vý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9114" y="189267"/>
            <a:ext cx="2514600" cy="1885950"/>
          </a:xfrm>
          <a:prstGeom prst="rect">
            <a:avLst/>
          </a:prstGeom>
        </p:spPr>
      </p:pic>
      <p:pic>
        <p:nvPicPr>
          <p:cNvPr id="9" name="Obrázek 8" descr="zakalený výva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0143" y="3561789"/>
            <a:ext cx="2178873" cy="163415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5379" y="133709"/>
            <a:ext cx="8211346" cy="451576"/>
          </a:xfrm>
        </p:spPr>
        <p:txBody>
          <a:bodyPr/>
          <a:lstStyle/>
          <a:p>
            <a:r>
              <a:rPr lang="cs-CZ" dirty="0" smtClean="0"/>
              <a:t>Příklady různé aplikace problémové a badatelské výuky v OV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070386"/>
            <a:ext cx="8064900" cy="4761614"/>
          </a:xfrm>
        </p:spPr>
        <p:txBody>
          <a:bodyPr/>
          <a:lstStyle/>
          <a:p>
            <a:r>
              <a:rPr lang="cs-CZ" dirty="0" smtClean="0"/>
              <a:t>Diskuse</a:t>
            </a:r>
          </a:p>
          <a:p>
            <a:r>
              <a:rPr lang="cs-CZ" dirty="0" smtClean="0"/>
              <a:t>Brainstorming</a:t>
            </a:r>
          </a:p>
          <a:p>
            <a:pPr lvl="1"/>
            <a:r>
              <a:rPr lang="cs-CZ" dirty="0" smtClean="0"/>
              <a:t>Hlavním smyslem metody je vyprodukovat </a:t>
            </a:r>
            <a:r>
              <a:rPr lang="cs-CZ" b="1" dirty="0" smtClean="0"/>
              <a:t>co nejvíce nápadů řešení </a:t>
            </a:r>
            <a:r>
              <a:rPr lang="cs-CZ" dirty="0" smtClean="0"/>
              <a:t>otevřeného problémového úkolu a potom posoudit jejich užitečnost. Nenabízí tedy úplně dořešení problému. Metodu nelze použít pro řešení problémových úloh, které předpokládají analytické postupy a mají  minimální počet alternativ řešení (dvě až  tři). Formulace vhodných problémových úloh může začínat slovy: “Jak?, Navrhněte., Vymyslete., apod.</a:t>
            </a:r>
          </a:p>
          <a:p>
            <a:r>
              <a:rPr lang="cs-CZ" dirty="0" smtClean="0"/>
              <a:t>Myšlenková mapa</a:t>
            </a:r>
          </a:p>
          <a:p>
            <a:pPr lvl="1"/>
            <a:r>
              <a:rPr lang="cs-CZ" dirty="0" smtClean="0"/>
              <a:t>grafické znázornění myšlenek, pojmů, vztahů mezi nimi k určitému tématu, problému</a:t>
            </a:r>
          </a:p>
          <a:p>
            <a:r>
              <a:rPr lang="cs-CZ" dirty="0" smtClean="0"/>
              <a:t>Didaktické hry </a:t>
            </a:r>
          </a:p>
          <a:p>
            <a:pPr lvl="1"/>
            <a:r>
              <a:rPr lang="cs-CZ" dirty="0" smtClean="0"/>
              <a:t>pexeso, domino, </a:t>
            </a:r>
            <a:r>
              <a:rPr lang="cs-CZ" dirty="0" smtClean="0">
                <a:hlinkClick r:id="rId2"/>
              </a:rPr>
              <a:t>křížovky</a:t>
            </a:r>
            <a:r>
              <a:rPr lang="cs-CZ" dirty="0" smtClean="0"/>
              <a:t>, doplňovačky, deskové hry, </a:t>
            </a:r>
            <a:r>
              <a:rPr lang="cs-CZ" dirty="0" smtClean="0">
                <a:hlinkClick r:id="rId3"/>
              </a:rPr>
              <a:t>riskuj</a:t>
            </a:r>
            <a:r>
              <a:rPr lang="cs-CZ" dirty="0" smtClean="0"/>
              <a:t>, </a:t>
            </a:r>
            <a:r>
              <a:rPr lang="cs-CZ" dirty="0" err="1" smtClean="0">
                <a:hlinkClick r:id="rId4"/>
              </a:rPr>
              <a:t>Minecraft</a:t>
            </a:r>
            <a:r>
              <a:rPr lang="cs-CZ" dirty="0" smtClean="0"/>
              <a:t>, </a:t>
            </a:r>
            <a:r>
              <a:rPr lang="cs-CZ" dirty="0" err="1" smtClean="0"/>
              <a:t>Kahoot</a:t>
            </a:r>
            <a:r>
              <a:rPr lang="cs-CZ" dirty="0" smtClean="0"/>
              <a:t>, Project </a:t>
            </a:r>
            <a:r>
              <a:rPr lang="cs-CZ" dirty="0" err="1" smtClean="0"/>
              <a:t>Hospital</a:t>
            </a:r>
            <a:r>
              <a:rPr lang="cs-CZ" dirty="0" smtClean="0"/>
              <a:t>, </a:t>
            </a:r>
            <a:r>
              <a:rPr lang="cs-CZ" dirty="0" err="1" smtClean="0">
                <a:hlinkClick r:id="rId5"/>
              </a:rPr>
              <a:t>Mentimeter</a:t>
            </a:r>
            <a:r>
              <a:rPr lang="cs-CZ" dirty="0" smtClean="0"/>
              <a:t>, </a:t>
            </a:r>
            <a:r>
              <a:rPr lang="cs-CZ" dirty="0" err="1" smtClean="0">
                <a:hlinkClick r:id="rId6"/>
              </a:rPr>
              <a:t>Wordwall</a:t>
            </a:r>
            <a:r>
              <a:rPr lang="cs-CZ" dirty="0" smtClean="0"/>
              <a:t>, </a:t>
            </a:r>
            <a:r>
              <a:rPr lang="cs-CZ" dirty="0" err="1" smtClean="0">
                <a:hlinkClick r:id="rId7"/>
              </a:rPr>
              <a:t>sudoku</a:t>
            </a:r>
            <a:r>
              <a:rPr lang="cs-CZ" dirty="0" smtClean="0">
                <a:hlinkClick r:id="rId7"/>
              </a:rPr>
              <a:t> a </a:t>
            </a:r>
            <a:r>
              <a:rPr lang="cs-CZ" dirty="0" err="1" smtClean="0">
                <a:hlinkClick r:id="rId7"/>
              </a:rPr>
              <a:t>osmisměrky</a:t>
            </a:r>
            <a:endParaRPr lang="cs-CZ" dirty="0" smtClean="0"/>
          </a:p>
          <a:p>
            <a:r>
              <a:rPr lang="cs-CZ" dirty="0" smtClean="0"/>
              <a:t>Projektová výuka</a:t>
            </a:r>
          </a:p>
          <a:p>
            <a:pPr lvl="1"/>
            <a:r>
              <a:rPr lang="cs-CZ" dirty="0" smtClean="0"/>
              <a:t>komplexní pracovní problémovou úlohu, při jejímž řešení si žáci současně osvojují nové poznatky a vzniká konkrétní produkt (výrobek, realizovaná akce, výstava, závěrečná práce…atd.)</a:t>
            </a:r>
          </a:p>
          <a:p>
            <a:r>
              <a:rPr lang="cs-CZ" dirty="0" err="1" smtClean="0"/>
              <a:t>Black</a:t>
            </a:r>
            <a:r>
              <a:rPr lang="cs-CZ" dirty="0" smtClean="0"/>
              <a:t> box</a:t>
            </a:r>
          </a:p>
          <a:p>
            <a:pPr lvl="1"/>
            <a:r>
              <a:rPr lang="cs-CZ" dirty="0" smtClean="0"/>
              <a:t>metoda černé skřínky spočívá v tom, že v zadání problémové úlohy je vynechána funkční část. Žák zná jen vstupy a výstupy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 (</a:t>
            </a:r>
            <a:r>
              <a:rPr lang="cs-CZ" dirty="0" err="1" smtClean="0"/>
              <a:t>Sitná</a:t>
            </a:r>
            <a:r>
              <a:rPr lang="cs-CZ" dirty="0" smtClean="0"/>
              <a:t>, 2013)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565238"/>
            <a:ext cx="8064900" cy="4266762"/>
          </a:xfrm>
        </p:spPr>
        <p:txBody>
          <a:bodyPr/>
          <a:lstStyle/>
          <a:p>
            <a:r>
              <a:rPr lang="cs-CZ" dirty="0" smtClean="0"/>
              <a:t>kolektivní řešení problémového úkolu, který </a:t>
            </a:r>
            <a:r>
              <a:rPr lang="cs-CZ" b="1" dirty="0" smtClean="0"/>
              <a:t>nemá jednoznačné řešení</a:t>
            </a:r>
          </a:p>
          <a:p>
            <a:r>
              <a:rPr lang="cs-CZ" dirty="0" smtClean="0"/>
              <a:t>není náročná na přípravu ale náročná na vymezení rozsahu a zaměření diskusního tématu a dodržování pravidel diskuse</a:t>
            </a:r>
          </a:p>
          <a:p>
            <a:r>
              <a:rPr lang="cs-CZ" dirty="0" smtClean="0"/>
              <a:t>lze diskutovat s celou třídou nebo žáky rozdělit do více diskusních skupin</a:t>
            </a:r>
          </a:p>
          <a:p>
            <a:r>
              <a:rPr lang="cs-CZ" dirty="0" smtClean="0"/>
              <a:t>v rámci práce může část žáků např. vyhledávat informace na Internetu nebo v materiálech, připravovat záznamové archy apod.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8785" y="112193"/>
            <a:ext cx="8064900" cy="451576"/>
          </a:xfrm>
        </p:spPr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6744" y="554019"/>
            <a:ext cx="7121562" cy="5277981"/>
          </a:xfrm>
        </p:spPr>
        <p:txBody>
          <a:bodyPr/>
          <a:lstStyle/>
          <a:p>
            <a:r>
              <a:rPr lang="cs-CZ" dirty="0" smtClean="0"/>
              <a:t>Volba tématu </a:t>
            </a:r>
            <a:endParaRPr lang="cs-CZ" dirty="0" smtClean="0">
              <a:sym typeface="Wingdings" pitchFamily="2" charset="2"/>
            </a:endParaRPr>
          </a:p>
          <a:p>
            <a:pPr lvl="1"/>
            <a:r>
              <a:rPr lang="cs-CZ" dirty="0" smtClean="0">
                <a:sym typeface="Wingdings" pitchFamily="2" charset="2"/>
              </a:rPr>
              <a:t>zajímavé, provokující, různé názory na problémy</a:t>
            </a:r>
            <a:endParaRPr lang="cs-CZ" dirty="0" smtClean="0"/>
          </a:p>
          <a:p>
            <a:r>
              <a:rPr lang="cs-CZ" dirty="0" smtClean="0"/>
              <a:t>Rozvíjené </a:t>
            </a:r>
            <a:r>
              <a:rPr lang="cs-CZ" dirty="0" smtClean="0"/>
              <a:t>schopnosti a kompetence</a:t>
            </a:r>
          </a:p>
          <a:p>
            <a:pPr lvl="1"/>
            <a:r>
              <a:rPr lang="cs-CZ" dirty="0" smtClean="0"/>
              <a:t>kompetence k učení, komunikativní kompetence, </a:t>
            </a:r>
            <a:r>
              <a:rPr lang="cs-CZ" dirty="0" err="1" smtClean="0"/>
              <a:t>kompetence</a:t>
            </a:r>
            <a:r>
              <a:rPr lang="cs-CZ" dirty="0" smtClean="0"/>
              <a:t> sociální a personální</a:t>
            </a:r>
          </a:p>
          <a:p>
            <a:r>
              <a:rPr lang="cs-CZ" dirty="0" smtClean="0"/>
              <a:t>Příprava </a:t>
            </a:r>
            <a:r>
              <a:rPr lang="cs-CZ" dirty="0" smtClean="0"/>
              <a:t>na diskuzi</a:t>
            </a:r>
            <a:endParaRPr lang="cs-CZ" dirty="0" smtClean="0"/>
          </a:p>
          <a:p>
            <a:pPr lvl="1"/>
            <a:r>
              <a:rPr lang="cs-CZ" dirty="0" smtClean="0"/>
              <a:t>včasné oznámení</a:t>
            </a:r>
            <a:r>
              <a:rPr lang="cs-CZ" dirty="0" smtClean="0"/>
              <a:t> </a:t>
            </a:r>
            <a:r>
              <a:rPr lang="cs-CZ" dirty="0" smtClean="0"/>
              <a:t>tématu (témat) </a:t>
            </a:r>
            <a:r>
              <a:rPr lang="cs-CZ" dirty="0" smtClean="0"/>
              <a:t>diskuse</a:t>
            </a:r>
          </a:p>
          <a:p>
            <a:pPr lvl="1"/>
            <a:r>
              <a:rPr lang="cs-CZ" dirty="0" smtClean="0"/>
              <a:t>příprava argumentů pro a proti</a:t>
            </a:r>
          </a:p>
          <a:p>
            <a:pPr lvl="1"/>
            <a:r>
              <a:rPr lang="cs-CZ" dirty="0" smtClean="0"/>
              <a:t>alespoň částečná znalost </a:t>
            </a:r>
            <a:r>
              <a:rPr lang="cs-CZ" dirty="0" err="1" smtClean="0"/>
              <a:t>problematiky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nastudování </a:t>
            </a:r>
            <a:r>
              <a:rPr lang="cs-CZ" dirty="0" smtClean="0"/>
              <a:t>informací k tématu, </a:t>
            </a:r>
            <a:r>
              <a:rPr lang="cs-CZ" dirty="0" smtClean="0"/>
              <a:t>test, kvíz, provokativní otázka, shlédnutí videa/filmu</a:t>
            </a:r>
            <a:r>
              <a:rPr lang="cs-CZ" dirty="0" smtClean="0"/>
              <a:t>, praktická činnost, exkurze apod. </a:t>
            </a:r>
          </a:p>
          <a:p>
            <a:r>
              <a:rPr lang="cs-CZ" dirty="0" smtClean="0"/>
              <a:t>Organizace výuky a prostředí výuky při diskusi</a:t>
            </a:r>
          </a:p>
          <a:p>
            <a:pPr lvl="1"/>
            <a:r>
              <a:rPr lang="cs-CZ" b="1" dirty="0" smtClean="0"/>
              <a:t>otevřené a současně pevné řízení diskuze </a:t>
            </a:r>
            <a:r>
              <a:rPr lang="cs-CZ" dirty="0" smtClean="0"/>
              <a:t>(udělování slova, dodržování časové limitu jednotlivých vystoupení, formulování dílčích závěrů, nedovolit odklon od tématu, soubor vhodných otázek …)</a:t>
            </a:r>
          </a:p>
          <a:p>
            <a:pPr lvl="1"/>
            <a:r>
              <a:rPr lang="cs-CZ" dirty="0" smtClean="0"/>
              <a:t>příznivé klima</a:t>
            </a:r>
          </a:p>
          <a:p>
            <a:pPr lvl="1"/>
            <a:r>
              <a:rPr lang="cs-CZ" dirty="0" smtClean="0"/>
              <a:t>prostorové zajištění </a:t>
            </a:r>
            <a:r>
              <a:rPr lang="cs-CZ" dirty="0" smtClean="0">
                <a:sym typeface="Wingdings" pitchFamily="2" charset="2"/>
              </a:rPr>
              <a:t> půlkruh, podkova, vymezená doba, občerstvení, …</a:t>
            </a:r>
            <a:endParaRPr lang="cs-CZ" dirty="0" smtClean="0"/>
          </a:p>
          <a:p>
            <a:r>
              <a:rPr lang="cs-CZ" dirty="0" smtClean="0"/>
              <a:t>Doporučená </a:t>
            </a:r>
            <a:r>
              <a:rPr lang="cs-CZ" dirty="0" smtClean="0"/>
              <a:t>délka trvání diskuse</a:t>
            </a:r>
          </a:p>
          <a:p>
            <a:pPr lvl="1"/>
            <a:r>
              <a:rPr lang="cs-CZ" dirty="0" smtClean="0"/>
              <a:t>20 – 30 </a:t>
            </a:r>
            <a:r>
              <a:rPr lang="cs-CZ" dirty="0" smtClean="0"/>
              <a:t>minut</a:t>
            </a:r>
          </a:p>
          <a:p>
            <a:r>
              <a:rPr lang="cs-CZ" dirty="0" smtClean="0"/>
              <a:t>Reflexe</a:t>
            </a:r>
          </a:p>
          <a:p>
            <a:pPr lvl="1"/>
            <a:r>
              <a:rPr lang="cs-CZ" dirty="0" smtClean="0"/>
              <a:t>dosáhla diskuze cíle?, co se nepodařilo zvládnout? zúčastnili se všichni?, drželi se tématu?</a:t>
            </a:r>
            <a:endParaRPr lang="cs-CZ" dirty="0" smtClean="0"/>
          </a:p>
          <a:p>
            <a:endParaRPr lang="cs-CZ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169510" y="1241014"/>
          <a:ext cx="4166794" cy="3605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konkrétních diskusních témat v OV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Technické odborné předměty: </a:t>
            </a:r>
          </a:p>
          <a:p>
            <a:pPr lvl="1"/>
            <a:r>
              <a:rPr lang="cs-CZ" dirty="0" smtClean="0"/>
              <a:t>Strojírenství a doprava: srovnání výhod a nevýhod spalovacích motorů a elektromotorů (hybridních motorů)</a:t>
            </a:r>
          </a:p>
          <a:p>
            <a:pPr lvl="1"/>
            <a:r>
              <a:rPr lang="cs-CZ" dirty="0" smtClean="0"/>
              <a:t>Elektrotechnika a elektronika: chytré přístroje, chytrá domácnost (výhody, nevýhody, vybrat řešení apod.)</a:t>
            </a:r>
          </a:p>
          <a:p>
            <a:pPr lvl="1"/>
            <a:r>
              <a:rPr lang="cs-CZ" dirty="0" smtClean="0"/>
              <a:t>Stavitelství a dřevozpracující průmysl: srovnání výhod a nevýhod stavebních materiálů, výběr nejvhodnějšího technologického řešení. </a:t>
            </a:r>
          </a:p>
          <a:p>
            <a:endParaRPr lang="cs-CZ" dirty="0" smtClean="0"/>
          </a:p>
          <a:p>
            <a:r>
              <a:rPr lang="cs-CZ" dirty="0" smtClean="0"/>
              <a:t>Předměty obchodu a služeb, ekonomické obory: </a:t>
            </a:r>
          </a:p>
          <a:p>
            <a:pPr lvl="1"/>
            <a:r>
              <a:rPr lang="cs-CZ" dirty="0" smtClean="0"/>
              <a:t>Gastronomické obory: návrh pokrmů na slavností hostině nebo tematickém večeru (jak to udělat, jaké pokrmy ano, jaké ne, proč některé ano a jiné ne u dané příležitosti…apod.)</a:t>
            </a:r>
          </a:p>
          <a:p>
            <a:pPr lvl="1"/>
            <a:r>
              <a:rPr lang="cs-CZ" dirty="0" smtClean="0"/>
              <a:t>Ekonomické obory: rovná daň ano či ne, jak nakládat s úsporami, do čeho investovat…apod.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0833" y="187496"/>
            <a:ext cx="8064900" cy="451576"/>
          </a:xfrm>
        </p:spPr>
        <p:txBody>
          <a:bodyPr/>
          <a:lstStyle/>
          <a:p>
            <a:r>
              <a:rPr lang="cs-CZ" dirty="0" smtClean="0"/>
              <a:t>Příklad: Hospodaření </a:t>
            </a:r>
            <a:r>
              <a:rPr lang="cs-CZ" dirty="0" smtClean="0"/>
              <a:t>s veřejným rozpočtem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4620" y="683110"/>
            <a:ext cx="8345817" cy="4734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 smtClean="0"/>
              <a:t>společenské, politické, ekonomické téma</a:t>
            </a:r>
          </a:p>
          <a:p>
            <a:pPr>
              <a:lnSpc>
                <a:spcPct val="100000"/>
              </a:lnSpc>
            </a:pPr>
            <a:r>
              <a:rPr lang="cs-CZ" sz="1600" dirty="0" smtClean="0"/>
              <a:t>výchovný charakter -&gt; etické, správné chování</a:t>
            </a:r>
          </a:p>
          <a:p>
            <a:pPr>
              <a:lnSpc>
                <a:spcPct val="100000"/>
              </a:lnSpc>
            </a:pPr>
            <a:r>
              <a:rPr lang="cs-CZ" sz="1600" dirty="0" smtClean="0"/>
              <a:t>rozvoj komunikačních, sociálních a občanských kompetencí</a:t>
            </a:r>
          </a:p>
          <a:p>
            <a:pPr lvl="1"/>
            <a:r>
              <a:rPr lang="cs-CZ" sz="1100" dirty="0" smtClean="0"/>
              <a:t>jednat odpovědně, samostatně a iniciativně nejen ve vlastním zájmu, ale i ve veřejném zájmu</a:t>
            </a:r>
          </a:p>
          <a:p>
            <a:pPr lvl="1"/>
            <a:r>
              <a:rPr lang="cs-CZ" sz="1100" dirty="0" smtClean="0"/>
              <a:t>zajímat se aktivně o politické a společenské dění u nás a ve světě</a:t>
            </a:r>
          </a:p>
          <a:p>
            <a:pPr lvl="1"/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Diskuze </a:t>
            </a:r>
            <a:r>
              <a:rPr lang="cs-CZ" dirty="0" smtClean="0"/>
              <a:t>na </a:t>
            </a:r>
            <a:r>
              <a:rPr lang="cs-CZ" dirty="0" smtClean="0"/>
              <a:t>téma: </a:t>
            </a:r>
            <a:r>
              <a:rPr lang="cs-CZ" dirty="0" smtClean="0"/>
              <a:t>R</a:t>
            </a:r>
            <a:r>
              <a:rPr lang="cs-CZ" dirty="0" smtClean="0"/>
              <a:t>ealizace </a:t>
            </a:r>
            <a:r>
              <a:rPr lang="cs-CZ" dirty="0" smtClean="0"/>
              <a:t>dětského hřiště v </a:t>
            </a:r>
            <a:r>
              <a:rPr lang="cs-CZ" dirty="0" smtClean="0"/>
              <a:t>obci</a:t>
            </a:r>
          </a:p>
          <a:p>
            <a:pPr lvl="1"/>
            <a:r>
              <a:rPr lang="cs-CZ" dirty="0" smtClean="0"/>
              <a:t>motivace </a:t>
            </a:r>
            <a:r>
              <a:rPr lang="cs-CZ" dirty="0" smtClean="0">
                <a:sym typeface="Wingdings" pitchFamily="2" charset="2"/>
              </a:rPr>
              <a:t> vyprávění inspirativního skutečného příběhu včetně fotografií</a:t>
            </a:r>
            <a:endParaRPr lang="cs-CZ" dirty="0" smtClean="0"/>
          </a:p>
          <a:p>
            <a:pPr lvl="1"/>
            <a:r>
              <a:rPr lang="cs-CZ" dirty="0" smtClean="0"/>
              <a:t>variabilita možností řešení: </a:t>
            </a:r>
          </a:p>
          <a:p>
            <a:pPr lvl="2"/>
            <a:r>
              <a:rPr lang="cs-CZ" dirty="0" smtClean="0"/>
              <a:t>s podnětem mohou přijít zastupitelé obce, občané, podnikatelské subjekty realizující dětská hřiště, …; </a:t>
            </a:r>
          </a:p>
          <a:p>
            <a:pPr lvl="2"/>
            <a:r>
              <a:rPr lang="cs-CZ" dirty="0" smtClean="0"/>
              <a:t>zastupitelé mohou financovat realizaci zcela z rozpočtu obce (odčerpají peníze, které by bylo možné využít i jinak, pro jinou skupinu občanů), zcela nebo z části z příslušného dotačního programu (je potřeba znát aktuální vypsané dotace), využít podnikatelské subjekty z obce (developeři, velké firmy, …); </a:t>
            </a:r>
          </a:p>
          <a:p>
            <a:pPr lvl="2"/>
            <a:r>
              <a:rPr lang="cs-CZ" dirty="0" smtClean="0"/>
              <a:t>zastupitelé mohou vyhlásit výběrové řízení, pozvat dodavatele k jednání, vybrat jednoho dodavatele, rozdělit zakázku mezi více dodavatelů; </a:t>
            </a:r>
          </a:p>
          <a:p>
            <a:pPr lvl="2"/>
            <a:r>
              <a:rPr lang="cs-CZ" dirty="0" smtClean="0"/>
              <a:t>zastupitelé mohou vybírat podle ceny, kvality, zkušeností a referencí dodavatelů; </a:t>
            </a:r>
          </a:p>
          <a:p>
            <a:pPr lvl="2"/>
            <a:r>
              <a:rPr lang="cs-CZ" dirty="0" smtClean="0"/>
              <a:t>o rozhodnutí mohou hlasovat, vyžadovat konsenzus, mohou uspořádat veřejné projednání a poradit se s občany; …</a:t>
            </a:r>
          </a:p>
          <a:p>
            <a:pPr lvl="1"/>
            <a:r>
              <a:rPr lang="cs-CZ" dirty="0" smtClean="0"/>
              <a:t>otázky do diskuze:</a:t>
            </a:r>
          </a:p>
          <a:p>
            <a:pPr lvl="2"/>
            <a:r>
              <a:rPr lang="cs-CZ" dirty="0" smtClean="0"/>
              <a:t>Do čeho by měli zastupitelé obcí investovat peníze ze svých rozpočtů?</a:t>
            </a:r>
          </a:p>
          <a:p>
            <a:pPr lvl="2"/>
            <a:r>
              <a:rPr lang="cs-CZ" dirty="0" smtClean="0"/>
              <a:t>Jak by měl být realizovaný výběr konkrétní investice, aby byl v pořádku?</a:t>
            </a:r>
          </a:p>
          <a:p>
            <a:pPr lvl="2"/>
            <a:r>
              <a:rPr lang="cs-CZ" dirty="0" smtClean="0"/>
              <a:t>V čem spočívá transparentnost jednání zastupitelstva v obcích?</a:t>
            </a:r>
          </a:p>
          <a:p>
            <a:pPr lvl="2"/>
            <a:r>
              <a:rPr lang="cs-CZ" dirty="0" smtClean="0"/>
              <a:t>Co všechno by měli zastupitelé veřejně projednávat se svými občany?</a:t>
            </a:r>
          </a:p>
          <a:p>
            <a:pPr lvl="2"/>
            <a:r>
              <a:rPr lang="cs-CZ" dirty="0" smtClean="0"/>
              <a:t>Co to je výběrové řízení a podle čeho by měli zastupitele učinit finální výběr dodavatele?</a:t>
            </a:r>
          </a:p>
          <a:p>
            <a:pPr lvl="2"/>
            <a:r>
              <a:rPr lang="cs-CZ" dirty="0" smtClean="0"/>
              <a:t>Mělo by být vyúčtování investic na úrovni obcí veřejné? Čeho je dobré si všímat ve vyúčtování?</a:t>
            </a:r>
          </a:p>
          <a:p>
            <a:pPr lvl="2"/>
            <a:r>
              <a:rPr lang="cs-CZ" dirty="0" smtClean="0"/>
              <a:t>Jaké povahové rysy by měli mít zastupitelé obcí?</a:t>
            </a:r>
          </a:p>
          <a:p>
            <a:pPr lvl="2"/>
            <a:r>
              <a:rPr lang="cs-CZ" dirty="0" smtClean="0"/>
              <a:t>Jaké větší investice byla provedena ve vaší obci v posledních letech?</a:t>
            </a:r>
          </a:p>
          <a:p>
            <a:pPr lvl="2"/>
            <a:r>
              <a:rPr lang="cs-CZ" dirty="0" smtClean="0"/>
              <a:t>Jaké důsledky pro občany by mohl mít nesprávný výběr a realizace investice?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Navrhněte konkrétní příklad využití diskuse ve výuce vašeho oboru. 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Navrhněte problémovou úlohu do výuky vašeho oboru. Vypracujte konkrétní scénář její aplikace ve výuce.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Inscenační metoda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podstatou je ŘÍZENÝ SLOVNÍ DIALOG</a:t>
            </a:r>
          </a:p>
          <a:p>
            <a:r>
              <a:rPr lang="cs-CZ" dirty="0" smtClean="0"/>
              <a:t>2 druhy:</a:t>
            </a:r>
          </a:p>
          <a:p>
            <a:pPr lvl="1"/>
            <a:r>
              <a:rPr lang="cs-CZ" dirty="0" smtClean="0"/>
              <a:t>strukturní – předem připravený scénář</a:t>
            </a:r>
          </a:p>
          <a:p>
            <a:pPr lvl="1"/>
            <a:r>
              <a:rPr lang="cs-CZ" dirty="0" smtClean="0"/>
              <a:t>nestrukturní – improvizovaný charakter</a:t>
            </a:r>
          </a:p>
          <a:p>
            <a:r>
              <a:rPr lang="cs-CZ" dirty="0" smtClean="0"/>
              <a:t>osvojení si základních způsobů chování a jednání se zákazníkem</a:t>
            </a:r>
          </a:p>
          <a:p>
            <a:r>
              <a:rPr lang="cs-CZ" dirty="0" smtClean="0"/>
              <a:t>rozvoj vyjadřovacích schopností při jednání s lidmi</a:t>
            </a:r>
          </a:p>
          <a:p>
            <a:r>
              <a:rPr lang="cs-CZ" dirty="0" smtClean="0"/>
              <a:t>uplatňuje se v:</a:t>
            </a:r>
          </a:p>
          <a:p>
            <a:pPr lvl="1"/>
            <a:r>
              <a:rPr lang="cs-CZ" dirty="0" smtClean="0"/>
              <a:t>obchodě</a:t>
            </a:r>
          </a:p>
          <a:p>
            <a:pPr lvl="1"/>
            <a:r>
              <a:rPr lang="cs-CZ" dirty="0" smtClean="0"/>
              <a:t>službách</a:t>
            </a:r>
          </a:p>
          <a:p>
            <a:pPr lvl="1"/>
            <a:r>
              <a:rPr lang="cs-CZ" dirty="0" smtClean="0"/>
              <a:t>pohostinství</a:t>
            </a:r>
          </a:p>
          <a:p>
            <a:pPr lvl="1"/>
            <a:r>
              <a:rPr lang="cs-CZ" dirty="0" smtClean="0"/>
              <a:t>opravářský, </a:t>
            </a:r>
            <a:r>
              <a:rPr lang="cs-CZ" dirty="0" err="1" smtClean="0"/>
              <a:t>udržbářský</a:t>
            </a:r>
            <a:r>
              <a:rPr lang="cs-CZ" dirty="0" smtClean="0"/>
              <a:t> obor</a:t>
            </a:r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Inscenace na téma korupce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479176"/>
            <a:ext cx="8064900" cy="4352824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Metodický manuál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Jak si připravit inscenaci?</a:t>
            </a:r>
          </a:p>
          <a:p>
            <a:pPr lvl="1"/>
            <a:r>
              <a:rPr lang="cs-CZ" dirty="0" smtClean="0"/>
              <a:t>1. Test vstupních znalostí a zkušeností (20 minut) </a:t>
            </a:r>
          </a:p>
          <a:p>
            <a:pPr lvl="1"/>
            <a:r>
              <a:rPr lang="cs-CZ" dirty="0" smtClean="0"/>
              <a:t>2. Teoretická část (25–45 minut) </a:t>
            </a:r>
          </a:p>
          <a:p>
            <a:pPr lvl="1"/>
            <a:r>
              <a:rPr lang="cs-CZ" b="1" dirty="0" smtClean="0"/>
              <a:t>3. Motivace, vzbuzení zájmu studentů – inscenační metoda – strukturovaná inscenace (65–90 minut, z toho úvod do hry a rozdělení rolí 15 minut) </a:t>
            </a:r>
          </a:p>
          <a:p>
            <a:pPr lvl="1"/>
            <a:r>
              <a:rPr lang="cs-CZ" b="1" dirty="0" smtClean="0"/>
              <a:t>4. Reflexe provedené inscenace, diskuse (25–45 minut) </a:t>
            </a:r>
          </a:p>
          <a:p>
            <a:pPr lvl="1"/>
            <a:r>
              <a:rPr lang="cs-CZ" dirty="0" smtClean="0"/>
              <a:t>5. Případové studie – příklady z praxe, hledání řešení, budování argumentů (25–45 minut) </a:t>
            </a:r>
          </a:p>
          <a:p>
            <a:pPr lvl="1"/>
            <a:r>
              <a:rPr lang="cs-CZ" dirty="0" smtClean="0"/>
              <a:t>6. Výstupní srovnávací test, evaluace (20 minut)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Představte si, že žijete v malém městečku, které řídí občany zvolení politici a ve kterém místní podnikatelé provozují své firmy. Za chvíli si rozdělíte role. Tři z vás budou politici, tři budou podnikatelé, jeden bude investigativní novinář, ostatní budou občané, ale i ti budou „zaškatulkováni“ (např. investigativní novinář, občan v sociální nouzi, daňový poradce, majitel herny, zástupce neziskové organizace, majitel fotbalového klubu, městský policista, daňový poradce, majitel reklamní agentury, pochybovač, </a:t>
            </a:r>
            <a:r>
              <a:rPr lang="cs-CZ" dirty="0" err="1" smtClean="0"/>
              <a:t>hladovec</a:t>
            </a:r>
            <a:r>
              <a:rPr lang="cs-CZ" dirty="0" smtClean="0"/>
              <a:t>, vegetarián atd.). A hlavně buďte aktivními občany, zajímejte se, jak politici nakládají se společným rozpočtem, a chtějte si pochutnat na pizze na městských slavnostech.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do problematiky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2017058"/>
            <a:ext cx="8064900" cy="3814941"/>
          </a:xfrm>
        </p:spPr>
        <p:txBody>
          <a:bodyPr/>
          <a:lstStyle/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Vyučovací metoda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= </a:t>
            </a:r>
            <a:r>
              <a:rPr lang="cs-CZ" i="1" dirty="0" smtClean="0"/>
              <a:t>souhrn postupů s racionálním využitím materiálních didaktických prostředkům které tvoří činnost zaměřenou na dosažení cíle</a:t>
            </a:r>
          </a:p>
          <a:p>
            <a:pPr>
              <a:buNone/>
            </a:pPr>
            <a:r>
              <a:rPr lang="cs-CZ" i="1" dirty="0" smtClean="0"/>
              <a:t>= </a:t>
            </a:r>
            <a:r>
              <a:rPr lang="cs-CZ" i="1" dirty="0" smtClean="0"/>
              <a:t>systém cílevědomého jednání učitele, které organizuje způsoby </a:t>
            </a:r>
            <a:r>
              <a:rPr lang="cs-CZ" i="1" dirty="0" smtClean="0"/>
              <a:t>poznávací </a:t>
            </a:r>
            <a:r>
              <a:rPr lang="cs-CZ" i="1" dirty="0" smtClean="0"/>
              <a:t>a praktické činnosti </a:t>
            </a:r>
            <a:r>
              <a:rPr lang="cs-CZ" i="1" dirty="0" smtClean="0"/>
              <a:t>žáků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didaktické prostředky:</a:t>
            </a:r>
          </a:p>
          <a:p>
            <a:pPr lvl="1"/>
            <a:r>
              <a:rPr lang="cs-CZ" dirty="0" smtClean="0"/>
              <a:t>nemateriální: vyučovací metody, organizační formy</a:t>
            </a:r>
          </a:p>
          <a:p>
            <a:pPr lvl="1"/>
            <a:r>
              <a:rPr lang="cs-CZ" dirty="0" smtClean="0"/>
              <a:t>materiální: UP, DT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431" y="0"/>
            <a:ext cx="1403569" cy="84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502" y="890756"/>
            <a:ext cx="1200543" cy="16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3948" y="2162286"/>
            <a:ext cx="1143535" cy="72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0062" y="2124635"/>
            <a:ext cx="1198607" cy="74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Přímá spojovací šipka 11"/>
          <p:cNvCxnSpPr/>
          <p:nvPr/>
        </p:nvCxnSpPr>
        <p:spPr bwMode="auto">
          <a:xfrm flipV="1">
            <a:off x="5846781" y="1398495"/>
            <a:ext cx="677732" cy="645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ovací šipka 13"/>
          <p:cNvCxnSpPr/>
          <p:nvPr/>
        </p:nvCxnSpPr>
        <p:spPr bwMode="auto">
          <a:xfrm flipV="1">
            <a:off x="7315200" y="376518"/>
            <a:ext cx="279699" cy="2312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Čárový popisek 2 14"/>
          <p:cNvSpPr/>
          <p:nvPr/>
        </p:nvSpPr>
        <p:spPr bwMode="auto">
          <a:xfrm>
            <a:off x="6589059" y="699247"/>
            <a:ext cx="2043953" cy="20923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767"/>
              <a:gd name="adj6" fmla="val -164035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894729" y="215153"/>
            <a:ext cx="168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 smtClean="0">
                <a:latin typeface="Comic Sans MS" pitchFamily="66" charset="0"/>
              </a:rPr>
              <a:t>činitel úspěchu, efektivity</a:t>
            </a:r>
            <a:endParaRPr lang="cs-CZ" sz="1600" dirty="0" smtClean="0">
              <a:latin typeface="Comic Sans MS" pitchFamily="66" charset="0"/>
            </a:endParaRPr>
          </a:p>
        </p:txBody>
      </p:sp>
      <p:sp>
        <p:nvSpPr>
          <p:cNvPr id="18" name="Mrak 17"/>
          <p:cNvSpPr/>
          <p:nvPr/>
        </p:nvSpPr>
        <p:spPr bwMode="auto">
          <a:xfrm>
            <a:off x="4695713" y="80682"/>
            <a:ext cx="1904103" cy="9144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0075" y="730757"/>
            <a:ext cx="8064900" cy="451576"/>
          </a:xfrm>
        </p:spPr>
        <p:txBody>
          <a:bodyPr/>
          <a:lstStyle/>
          <a:p>
            <a:r>
              <a:rPr lang="cs-CZ" dirty="0" smtClean="0"/>
              <a:t>Otázky k inscenaci na téma korupce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3186" y="1350085"/>
            <a:ext cx="7815431" cy="4395854"/>
          </a:xfrm>
        </p:spPr>
        <p:txBody>
          <a:bodyPr/>
          <a:lstStyle/>
          <a:p>
            <a:pPr marL="282600" indent="-228600">
              <a:buFont typeface="+mj-lt"/>
              <a:buAutoNum type="arabicPeriod"/>
            </a:pPr>
            <a:r>
              <a:rPr lang="cs-CZ" sz="1500" dirty="0" smtClean="0"/>
              <a:t>V čem autoři inscenace spatřují hlavní výhody inscenační metody oproti frontální výuce?</a:t>
            </a:r>
          </a:p>
          <a:p>
            <a:pPr marL="282600" indent="-228600">
              <a:buFont typeface="+mj-lt"/>
              <a:buAutoNum type="arabicPeriod"/>
            </a:pPr>
            <a:r>
              <a:rPr lang="cs-CZ" sz="1500" dirty="0" smtClean="0"/>
              <a:t>Jaké způsoby jsou navrhovány pro výběr 3 hlavních rolí (3 politiků)?</a:t>
            </a:r>
          </a:p>
          <a:p>
            <a:pPr marL="282600" indent="-228600">
              <a:buFont typeface="+mj-lt"/>
              <a:buAutoNum type="arabicPeriod"/>
            </a:pPr>
            <a:r>
              <a:rPr lang="cs-CZ" sz="1500" dirty="0" smtClean="0"/>
              <a:t>Jaké způsoby jsou navrhovány pro výběr 3 podnikatelů?</a:t>
            </a:r>
          </a:p>
          <a:p>
            <a:pPr marL="282600" indent="-228600">
              <a:buFont typeface="+mj-lt"/>
              <a:buAutoNum type="arabicPeriod"/>
            </a:pPr>
            <a:r>
              <a:rPr lang="cs-CZ" sz="1500" dirty="0" smtClean="0"/>
              <a:t>Jakým způsobem jsou rozdělovány ostatní role?</a:t>
            </a:r>
          </a:p>
          <a:p>
            <a:pPr marL="282600" indent="-228600">
              <a:buFont typeface="+mj-lt"/>
              <a:buAutoNum type="arabicPeriod"/>
            </a:pPr>
            <a:r>
              <a:rPr lang="cs-CZ" sz="1500" dirty="0" smtClean="0"/>
              <a:t>Jakým způsobem by měl učitel udržet aktivní i žáky, kteří se například sami aktivně nezapojují?</a:t>
            </a:r>
          </a:p>
          <a:p>
            <a:pPr marL="282600" indent="-228600">
              <a:buFont typeface="+mj-lt"/>
              <a:buAutoNum type="arabicPeriod"/>
            </a:pPr>
            <a:r>
              <a:rPr lang="cs-CZ" sz="1500" dirty="0" smtClean="0"/>
              <a:t>Čím je inscenace ukončena a co je předmětem diskuze?</a:t>
            </a:r>
          </a:p>
          <a:p>
            <a:pPr marL="282600" indent="-228600">
              <a:buFont typeface="+mj-lt"/>
              <a:buAutoNum type="arabicPeriod"/>
            </a:pPr>
            <a:r>
              <a:rPr lang="cs-CZ" sz="1500" dirty="0" smtClean="0"/>
              <a:t>Kolik otázek je připraveno pro diskuzi realizovanou po inscenaci? Uveďte příklad několika z nich.</a:t>
            </a:r>
          </a:p>
          <a:p>
            <a:pPr marL="282600" indent="-228600">
              <a:buFont typeface="+mj-lt"/>
              <a:buAutoNum type="arabicPeriod"/>
            </a:pPr>
            <a:r>
              <a:rPr lang="cs-CZ" sz="1500" dirty="0" smtClean="0"/>
              <a:t>Jakým způsobem se žáci seznamují se svou rolí?</a:t>
            </a:r>
          </a:p>
          <a:p>
            <a:pPr marL="282600" indent="-228600">
              <a:buFont typeface="+mj-lt"/>
              <a:buAutoNum type="arabicPeriod"/>
            </a:pPr>
            <a:r>
              <a:rPr lang="cs-CZ" sz="1500" dirty="0" smtClean="0"/>
              <a:t>Kolik rolí si mezi sebou žáci celkově rozdělují?</a:t>
            </a:r>
          </a:p>
          <a:p>
            <a:pPr marL="282600" indent="-228600">
              <a:buFont typeface="+mj-lt"/>
              <a:buAutoNum type="arabicPeriod"/>
            </a:pPr>
            <a:r>
              <a:rPr lang="cs-CZ" sz="1500" dirty="0" smtClean="0"/>
              <a:t>V inscenaci je cílem politiků koupit občanům za jejich peníze pizzu a za pizzu zaplatit prodejcům pizzy. Kolik možných variant, jak cíl splnit, je v inscenaci uvedeno</a:t>
            </a:r>
            <a:r>
              <a:rPr lang="cs-CZ" sz="1500" dirty="0" smtClean="0"/>
              <a:t>?</a:t>
            </a:r>
          </a:p>
          <a:p>
            <a:pPr marL="282600" indent="-228600">
              <a:buFont typeface="+mj-lt"/>
              <a:buAutoNum type="arabicPeriod"/>
            </a:pPr>
            <a:r>
              <a:rPr lang="cs-CZ" sz="1500" dirty="0" smtClean="0"/>
              <a:t>…</a:t>
            </a:r>
            <a:endParaRPr lang="cs-CZ" sz="15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Navrhněte inscenační výukovou metodu do výuky vašeho oboru. Rozmyslete:</a:t>
            </a:r>
          </a:p>
          <a:p>
            <a:pPr lvl="1"/>
            <a:r>
              <a:rPr lang="cs-CZ" dirty="0" smtClean="0"/>
              <a:t>téma inscenace</a:t>
            </a:r>
          </a:p>
          <a:p>
            <a:pPr lvl="1"/>
            <a:r>
              <a:rPr lang="cs-CZ" dirty="0" smtClean="0"/>
              <a:t>způsob motivace a vzbuzení zájmu, aby se žáci angažovaně zapojili do inscenace (návaznost na již probrané učivo, praktická ukázka ze života, exkurze, …)</a:t>
            </a:r>
          </a:p>
          <a:p>
            <a:pPr lvl="1"/>
            <a:r>
              <a:rPr lang="cs-CZ" dirty="0" smtClean="0"/>
              <a:t>pravidla hry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co je cílem, stručný popis inscenace včetně rozdělení rolí (jaké role si žáci rozdělí a jejich charakteristika)</a:t>
            </a:r>
          </a:p>
          <a:p>
            <a:pPr lvl="1"/>
            <a:r>
              <a:rPr lang="cs-CZ" dirty="0" smtClean="0"/>
              <a:t>pomůcky potřebné pro realizaci</a:t>
            </a:r>
          </a:p>
          <a:p>
            <a:pPr lvl="1"/>
            <a:r>
              <a:rPr lang="cs-CZ" dirty="0" smtClean="0"/>
              <a:t>návrh hodnocení pro posouzení získaných vědomostí, dovedností, posunu v kompetencích (vstupní a výstupní test, kritéria pro slovní a nebo písemné hodnocení)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Exkurze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80160"/>
            <a:ext cx="8064900" cy="4551840"/>
          </a:xfrm>
        </p:spPr>
        <p:txBody>
          <a:bodyPr/>
          <a:lstStyle/>
          <a:p>
            <a:r>
              <a:rPr lang="cs-CZ" dirty="0" smtClean="0"/>
              <a:t>názorné seznámení žáků s:</a:t>
            </a:r>
          </a:p>
          <a:p>
            <a:pPr lvl="1"/>
            <a:r>
              <a:rPr lang="cs-CZ" dirty="0" smtClean="0"/>
              <a:t>technologickým procesem</a:t>
            </a:r>
          </a:p>
          <a:p>
            <a:pPr lvl="1"/>
            <a:r>
              <a:rPr lang="cs-CZ" dirty="0" smtClean="0"/>
              <a:t>způsobem práce</a:t>
            </a:r>
          </a:p>
          <a:p>
            <a:pPr lvl="1"/>
            <a:r>
              <a:rPr lang="cs-CZ" dirty="0" smtClean="0"/>
              <a:t>organizací práce</a:t>
            </a:r>
          </a:p>
          <a:p>
            <a:pPr lvl="1"/>
            <a:r>
              <a:rPr lang="cs-CZ" dirty="0" smtClean="0"/>
              <a:t>výrobním zařízením</a:t>
            </a:r>
          </a:p>
          <a:p>
            <a:pPr lvl="1"/>
            <a:r>
              <a:rPr lang="cs-CZ" dirty="0" smtClean="0"/>
              <a:t>nářadím</a:t>
            </a:r>
          </a:p>
          <a:p>
            <a:pPr lvl="1"/>
            <a:r>
              <a:rPr lang="cs-CZ" dirty="0" smtClean="0"/>
              <a:t>výrobky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účel</a:t>
            </a:r>
            <a:r>
              <a:rPr lang="cs-CZ" dirty="0" smtClean="0"/>
              <a:t>:</a:t>
            </a:r>
          </a:p>
          <a:p>
            <a:pPr marL="585900" lvl="1" indent="-342900">
              <a:buFont typeface="+mj-lt"/>
              <a:buAutoNum type="alphaUcPeriod"/>
            </a:pPr>
            <a:r>
              <a:rPr lang="cs-CZ" dirty="0" smtClean="0"/>
              <a:t>motivace žáků (na začátku učební doby, na počátku probírání složitějšího tematického celku)</a:t>
            </a:r>
          </a:p>
          <a:p>
            <a:pPr marL="585900" lvl="1" indent="-342900">
              <a:buFont typeface="+mj-lt"/>
              <a:buAutoNum type="alphaUcPeriod"/>
            </a:pPr>
            <a:r>
              <a:rPr lang="cs-CZ" dirty="0" smtClean="0"/>
              <a:t>k upevnění učiva a rozšíření znalostí (po probraném tematickém celku)</a:t>
            </a:r>
          </a:p>
          <a:p>
            <a:pPr lvl="1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= </a:t>
            </a:r>
            <a:r>
              <a:rPr lang="cs-CZ" dirty="0" smtClean="0"/>
              <a:t>řízený vyučovací proces</a:t>
            </a:r>
            <a:r>
              <a:rPr lang="cs-CZ" dirty="0" smtClean="0"/>
              <a:t>!</a:t>
            </a:r>
            <a:endParaRPr lang="cs-CZ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4507455" y="84568"/>
          <a:ext cx="4534348" cy="393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Exkurze do pivovaru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64024"/>
            <a:ext cx="8064900" cy="4567976"/>
          </a:xfrm>
        </p:spPr>
        <p:txBody>
          <a:bodyPr/>
          <a:lstStyle/>
          <a:p>
            <a:r>
              <a:rPr lang="cs-CZ" sz="2000" b="1" dirty="0" smtClean="0"/>
              <a:t>Studijní obor a ročník:</a:t>
            </a:r>
            <a:r>
              <a:rPr lang="cs-CZ" sz="2000" dirty="0" smtClean="0"/>
              <a:t> Kuchař – číšník (65-51-H/01), 3. ročník</a:t>
            </a:r>
          </a:p>
          <a:p>
            <a:r>
              <a:rPr lang="cs-CZ" sz="2000" b="1" dirty="0" smtClean="0"/>
              <a:t>Vyučovací předmět:</a:t>
            </a:r>
            <a:r>
              <a:rPr lang="cs-CZ" sz="2000" dirty="0" smtClean="0"/>
              <a:t> Potraviny a výživa</a:t>
            </a:r>
          </a:p>
          <a:p>
            <a:r>
              <a:rPr lang="cs-CZ" sz="2000" b="1" dirty="0" smtClean="0"/>
              <a:t>Časová dotace:</a:t>
            </a:r>
            <a:r>
              <a:rPr lang="cs-CZ" sz="2000" dirty="0" smtClean="0"/>
              <a:t> 4 vyučovací hodiny</a:t>
            </a:r>
          </a:p>
          <a:p>
            <a:r>
              <a:rPr lang="cs-CZ" sz="2000" b="1" dirty="0" smtClean="0"/>
              <a:t>Tematický okruh:</a:t>
            </a:r>
            <a:r>
              <a:rPr lang="cs-CZ" sz="2000" dirty="0" smtClean="0"/>
              <a:t> Alkoholické nápoje</a:t>
            </a:r>
          </a:p>
          <a:p>
            <a:r>
              <a:rPr lang="cs-CZ" sz="2000" b="1" dirty="0" smtClean="0"/>
              <a:t>Mezipředmětové vztahy:</a:t>
            </a:r>
            <a:r>
              <a:rPr lang="cs-CZ" sz="2000" dirty="0" smtClean="0"/>
              <a:t> Stolničení, organická chemie</a:t>
            </a:r>
          </a:p>
          <a:p>
            <a:r>
              <a:rPr lang="cs-CZ" sz="2000" b="1" dirty="0" smtClean="0"/>
              <a:t>Organizační forma:</a:t>
            </a:r>
            <a:r>
              <a:rPr lang="cs-CZ" sz="2000" dirty="0" smtClean="0"/>
              <a:t> Tematická exkurze</a:t>
            </a:r>
            <a:r>
              <a:rPr lang="cs-CZ" dirty="0" smtClean="0"/>
              <a:t>	</a:t>
            </a:r>
          </a:p>
          <a:p>
            <a:r>
              <a:rPr lang="cs-CZ" sz="2000" b="1" dirty="0" smtClean="0"/>
              <a:t>Cíle exkurze:</a:t>
            </a:r>
            <a:endParaRPr lang="cs-CZ" sz="2000" dirty="0" smtClean="0"/>
          </a:p>
          <a:p>
            <a:pPr lvl="1"/>
            <a:r>
              <a:rPr lang="cs-CZ" dirty="0" smtClean="0"/>
              <a:t>Žák:</a:t>
            </a:r>
          </a:p>
          <a:p>
            <a:pPr lvl="1"/>
            <a:r>
              <a:rPr lang="cs-CZ" dirty="0" smtClean="0"/>
              <a:t>Vyjmenuje a charakterizuje suroviny pro výrobu piva</a:t>
            </a:r>
          </a:p>
          <a:p>
            <a:pPr lvl="1"/>
            <a:r>
              <a:rPr lang="cs-CZ" dirty="0" smtClean="0"/>
              <a:t>Popíše vlastní výrobu piva v rodinném pivovaru</a:t>
            </a:r>
          </a:p>
          <a:p>
            <a:pPr lvl="1"/>
            <a:r>
              <a:rPr lang="cs-CZ" dirty="0" smtClean="0"/>
              <a:t>Objasní rozdíl mezi světlým a tmavým pivem</a:t>
            </a:r>
          </a:p>
          <a:p>
            <a:pPr lvl="1"/>
            <a:r>
              <a:rPr lang="cs-CZ" dirty="0" smtClean="0"/>
              <a:t>Vyjmenuje druhy piv a jejich jakostní znaky</a:t>
            </a:r>
          </a:p>
          <a:p>
            <a:pPr lvl="1"/>
            <a:r>
              <a:rPr lang="cs-CZ" dirty="0" smtClean="0"/>
              <a:t>Ovládá zásady při ošetření piva</a:t>
            </a:r>
          </a:p>
          <a:p>
            <a:pPr lvl="1"/>
            <a:r>
              <a:rPr lang="cs-CZ" dirty="0" smtClean="0"/>
              <a:t>Prakticky se seznámí chodem malého pivovaru</a:t>
            </a:r>
          </a:p>
          <a:p>
            <a:r>
              <a:rPr lang="cs-CZ" sz="2000" b="1" dirty="0" smtClean="0"/>
              <a:t>Pomůcky: </a:t>
            </a:r>
            <a:endParaRPr lang="cs-CZ" sz="2000" dirty="0" smtClean="0"/>
          </a:p>
          <a:p>
            <a:pPr lvl="1"/>
            <a:r>
              <a:rPr lang="cs-CZ" dirty="0" smtClean="0"/>
              <a:t>Pracovní listy</a:t>
            </a:r>
          </a:p>
          <a:p>
            <a:pPr lvl="1"/>
            <a:r>
              <a:rPr lang="cs-CZ" dirty="0" smtClean="0"/>
              <a:t>Propiska</a:t>
            </a:r>
          </a:p>
          <a:p>
            <a:pPr lvl="1"/>
            <a:r>
              <a:rPr lang="cs-CZ" dirty="0" smtClean="0"/>
              <a:t>Lístečky na rozdělení do skupin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2236" y="3503741"/>
            <a:ext cx="3085540" cy="212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exkurze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420009"/>
            <a:ext cx="8064900" cy="4411991"/>
          </a:xfrm>
        </p:spPr>
        <p:txBody>
          <a:bodyPr/>
          <a:lstStyle/>
          <a:p>
            <a:r>
              <a:rPr lang="cs-CZ" dirty="0" smtClean="0"/>
              <a:t>Exkurze k již osvojenému učivu =&gt; doplnění a propojení teoretické části s praktickou ukázkou.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626198" y="24297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list – výroba piva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Mezi které nápoje se pivo řadí</a:t>
            </a:r>
            <a:r>
              <a:rPr lang="cs-CZ" dirty="0" smtClean="0"/>
              <a:t>?</a:t>
            </a:r>
            <a:endParaRPr lang="cs-CZ" dirty="0" smtClean="0"/>
          </a:p>
          <a:p>
            <a:pPr marL="511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Jaké jsou nejdůležitější vlastnosti piva</a:t>
            </a:r>
            <a:r>
              <a:rPr lang="cs-CZ" dirty="0" smtClean="0"/>
              <a:t>?</a:t>
            </a:r>
            <a:endParaRPr lang="cs-CZ" dirty="0" smtClean="0"/>
          </a:p>
          <a:p>
            <a:pPr marL="511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Z jakých surovin se pivo vyrábí</a:t>
            </a:r>
            <a:r>
              <a:rPr lang="cs-CZ" dirty="0" smtClean="0"/>
              <a:t>?</a:t>
            </a:r>
            <a:endParaRPr lang="cs-CZ" dirty="0" smtClean="0"/>
          </a:p>
          <a:p>
            <a:pPr marL="511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Seřaď a vysvětli následující pojmy týkající se výroby piva: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Vystírání, rmutování, šrotování, scezování, vaření, odstraňování kalů, kvašení, zchlazování, dokvašování, stáčení, filtrace, </a:t>
            </a:r>
            <a:r>
              <a:rPr lang="cs-CZ" dirty="0" smtClean="0"/>
              <a:t>pasterizace</a:t>
            </a:r>
          </a:p>
          <a:p>
            <a:pPr lvl="1">
              <a:lnSpc>
                <a:spcPct val="150000"/>
              </a:lnSpc>
              <a:buNone/>
            </a:pPr>
            <a:endParaRPr lang="cs-CZ" dirty="0" smtClean="0"/>
          </a:p>
          <a:p>
            <a:pPr marL="511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 Na jaké základní druhy pivo rozlišujeme?</a:t>
            </a:r>
          </a:p>
          <a:p>
            <a:pPr marL="511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 Jakým způsobem je pivo skladováno?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Kvíz po exkurzi: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Kdy byl pivovar Berounský medvěd založen?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Kde se pivovar Berounský medvěd nachází?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Jaké zvíře má pivovar Berounský medvěd ve svém logu?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Jaké energie se používají při vaření piva v tomto pivovaru?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Ve které obci se nachází sladovna?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Kolik zaměstnanců je potřeba pro zajištění výroby a expedice piva v tomto pivovaru?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Jaký mikroorganismus je důležitý při výrobě piva?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Co znamená pojem pasterizace?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Kolik typů piv můžete běžně v pivovaru zakoupit?</a:t>
            </a:r>
          </a:p>
          <a:p>
            <a:pPr marL="511200" lvl="0" indent="-457200">
              <a:buFont typeface="+mj-lt"/>
              <a:buAutoNum type="arabicPeriod"/>
            </a:pPr>
            <a:r>
              <a:rPr lang="cs-CZ" dirty="0" smtClean="0"/>
              <a:t> Jsou piva vyráběná v tomto pivovaru tzv. filtrovaná, nebo nefiltrovaná?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Navrhněte exkurzi do výuky z vašeho oboru. Rozmyslete:</a:t>
            </a:r>
          </a:p>
          <a:p>
            <a:pPr lvl="1"/>
            <a:r>
              <a:rPr lang="cs-CZ" dirty="0" smtClean="0"/>
              <a:t>cíl exkurze (seznámení s pracovním postupem, vybavením pracoviště, pracovními prostředky, BOZP, …)</a:t>
            </a:r>
          </a:p>
          <a:p>
            <a:pPr lvl="1"/>
            <a:r>
              <a:rPr lang="cs-CZ" dirty="0" smtClean="0"/>
              <a:t>účel exkurze (motivace, upevnění, rozšíření učiva)</a:t>
            </a:r>
          </a:p>
          <a:p>
            <a:pPr lvl="1"/>
            <a:r>
              <a:rPr lang="cs-CZ" dirty="0" smtClean="0"/>
              <a:t>přípravnou fázi (doba trvání, organizace, obsah, úkoly)</a:t>
            </a:r>
          </a:p>
          <a:p>
            <a:pPr lvl="1"/>
            <a:r>
              <a:rPr lang="cs-CZ" dirty="0" smtClean="0"/>
              <a:t>realizační fázi  (obeznámení žáků s cílem, na co se mají zaměřit pozornost, BOZP, úkoly, ne delší než 2 hodiny, žáci pozorují, dělají si poznámky, náčrty, schémata, …)</a:t>
            </a:r>
          </a:p>
          <a:p>
            <a:pPr lvl="1"/>
            <a:r>
              <a:rPr lang="cs-CZ" dirty="0" smtClean="0"/>
              <a:t>závěrečnou fázi (shrnutí učitelem, zodpovězení dotazů, využití poznatků v OV, …)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ovlivňující volbu metod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Základní (objektivní) faktory</a:t>
            </a:r>
          </a:p>
          <a:p>
            <a:pPr marL="700200" lvl="1" indent="-457200"/>
            <a:r>
              <a:rPr lang="cs-CZ" dirty="0" smtClean="0"/>
              <a:t>cíle</a:t>
            </a:r>
          </a:p>
          <a:p>
            <a:pPr marL="700200" lvl="1" indent="-457200"/>
            <a:r>
              <a:rPr lang="cs-CZ" dirty="0" smtClean="0"/>
              <a:t>obsah</a:t>
            </a:r>
          </a:p>
          <a:p>
            <a:pPr marL="700200" lvl="1" indent="-457200"/>
            <a:r>
              <a:rPr lang="cs-CZ" dirty="0" smtClean="0"/>
              <a:t>materiálně-technické vybavení </a:t>
            </a:r>
          </a:p>
          <a:p>
            <a:pPr marL="700200" lvl="1" indent="-457200">
              <a:buNone/>
            </a:pPr>
            <a:endParaRPr lang="cs-CZ" dirty="0" smtClean="0"/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Specifické (subjektivní) faktory</a:t>
            </a:r>
          </a:p>
          <a:p>
            <a:pPr marL="700200" lvl="1" indent="-457200"/>
            <a:r>
              <a:rPr lang="cs-CZ" dirty="0" smtClean="0"/>
              <a:t>předpoklady žáků</a:t>
            </a:r>
          </a:p>
          <a:p>
            <a:pPr marL="700200" lvl="1" indent="-457200"/>
            <a:r>
              <a:rPr lang="cs-CZ" dirty="0" smtClean="0"/>
              <a:t>osobnost učitele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/>
          </p:cNvGraphicFramePr>
          <p:nvPr/>
        </p:nvGraphicFramePr>
        <p:xfrm>
          <a:off x="5307468" y="886374"/>
          <a:ext cx="4110852" cy="5666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a 6"/>
          <p:cNvSpPr/>
          <p:nvPr/>
        </p:nvSpPr>
        <p:spPr bwMode="auto">
          <a:xfrm>
            <a:off x="6438452" y="1554480"/>
            <a:ext cx="978946" cy="742278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6440245" y="819374"/>
            <a:ext cx="978946" cy="742278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lipsa 8"/>
          <p:cNvSpPr/>
          <p:nvPr/>
        </p:nvSpPr>
        <p:spPr bwMode="auto">
          <a:xfrm>
            <a:off x="6452796" y="3004970"/>
            <a:ext cx="978946" cy="742278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Elipsa 9"/>
          <p:cNvSpPr/>
          <p:nvPr/>
        </p:nvSpPr>
        <p:spPr bwMode="auto">
          <a:xfrm>
            <a:off x="7528560" y="2994211"/>
            <a:ext cx="978946" cy="742278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lipsa 10"/>
          <p:cNvSpPr/>
          <p:nvPr/>
        </p:nvSpPr>
        <p:spPr bwMode="auto">
          <a:xfrm>
            <a:off x="5303520" y="2990626"/>
            <a:ext cx="978946" cy="742278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Základní (objektivní) faktory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vyučovacího dne a jeho částí</a:t>
            </a:r>
          </a:p>
          <a:p>
            <a:r>
              <a:rPr lang="cs-CZ" dirty="0" smtClean="0"/>
              <a:t>Obsah učiva včetně času na jeho osvojení</a:t>
            </a:r>
          </a:p>
          <a:p>
            <a:pPr lvl="1"/>
            <a:r>
              <a:rPr lang="cs-CZ" dirty="0" smtClean="0"/>
              <a:t>podle základních didaktických charakteristik učiva</a:t>
            </a:r>
          </a:p>
          <a:p>
            <a:pPr lvl="1">
              <a:buNone/>
            </a:pPr>
            <a:r>
              <a:rPr lang="cs-CZ" dirty="0" smtClean="0"/>
              <a:t>-&gt; celkové seznámení s obsahem zvoleného oboru</a:t>
            </a:r>
          </a:p>
          <a:p>
            <a:pPr lvl="1">
              <a:buNone/>
            </a:pPr>
            <a:r>
              <a:rPr lang="cs-CZ" dirty="0" smtClean="0"/>
              <a:t>-&gt; praktické seznámení se zařízením a nástroji daného oboru</a:t>
            </a:r>
          </a:p>
          <a:p>
            <a:pPr lvl="1">
              <a:buNone/>
            </a:pPr>
            <a:r>
              <a:rPr lang="cs-CZ" dirty="0" smtClean="0"/>
              <a:t>-&gt; osvojování jednotlivých druhů prací</a:t>
            </a:r>
          </a:p>
          <a:p>
            <a:pPr lvl="1">
              <a:buNone/>
            </a:pPr>
            <a:r>
              <a:rPr lang="cs-CZ" dirty="0" smtClean="0"/>
              <a:t>-&gt;osvojení zásad uspořádání pracoviště</a:t>
            </a:r>
          </a:p>
          <a:p>
            <a:pPr lvl="1"/>
            <a:r>
              <a:rPr lang="cs-CZ" dirty="0" smtClean="0"/>
              <a:t>podle poměru intelektuálních a manuálních úkonů v obsahu učiva</a:t>
            </a:r>
          </a:p>
          <a:p>
            <a:r>
              <a:rPr lang="cs-CZ" dirty="0" smtClean="0"/>
              <a:t>Materiálně-technické vybavení pracoviště praktického vyučování</a:t>
            </a:r>
          </a:p>
          <a:p>
            <a:pPr lvl="1"/>
            <a:r>
              <a:rPr lang="cs-CZ" dirty="0" smtClean="0"/>
              <a:t>moderní výrobní a provozní technika</a:t>
            </a:r>
          </a:p>
          <a:p>
            <a:pPr lvl="1"/>
            <a:r>
              <a:rPr lang="cs-CZ" dirty="0" smtClean="0"/>
              <a:t>technické vyučovací prostředky</a:t>
            </a:r>
          </a:p>
          <a:p>
            <a:pPr lvl="1"/>
            <a:r>
              <a:rPr lang="cs-CZ" dirty="0" smtClean="0"/>
              <a:t>názorné pomůcky</a:t>
            </a:r>
          </a:p>
          <a:p>
            <a:pPr lvl="1"/>
            <a:r>
              <a:rPr lang="cs-CZ" dirty="0" smtClean="0"/>
              <a:t>kontakt s provozní prací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Specifické (subjektivní) faktory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Předpoklady žáků pro zvládnutí oboru</a:t>
            </a:r>
          </a:p>
          <a:p>
            <a:pPr lvl="1"/>
            <a:r>
              <a:rPr lang="cs-CZ" dirty="0" smtClean="0"/>
              <a:t>práceschopnost žáků během celého učebního dne a jejího zařazení v týdnu</a:t>
            </a:r>
          </a:p>
          <a:p>
            <a:pPr lvl="1"/>
            <a:r>
              <a:rPr lang="cs-CZ" dirty="0" smtClean="0"/>
              <a:t>přihlížet k náročnosti učiva v průběhu celého učebního dne</a:t>
            </a:r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SPRÁVNOU VOLBOU METOD Z HLEDISKA ŽÁKŮ BY MĚL UČITEL UDRŽET PRÁCESCHOPNOST ŽÁKŮ PO CELOU VYUČOVACÍ JEDNOTU BEZ PŘETÍŽENÍ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Osobnost učitele</a:t>
            </a:r>
          </a:p>
          <a:p>
            <a:pPr lvl="1"/>
            <a:r>
              <a:rPr lang="cs-CZ" dirty="0" smtClean="0"/>
              <a:t>pedagogické a odborné vědomosti, dovednosti</a:t>
            </a:r>
          </a:p>
          <a:p>
            <a:pPr lvl="1"/>
            <a:r>
              <a:rPr lang="cs-CZ" dirty="0" smtClean="0"/>
              <a:t>zkušenosti</a:t>
            </a:r>
          </a:p>
          <a:p>
            <a:pPr lvl="1"/>
            <a:r>
              <a:rPr lang="cs-CZ" dirty="0" smtClean="0"/>
              <a:t>tvořivost</a:t>
            </a:r>
          </a:p>
          <a:p>
            <a:pPr lvl="1"/>
            <a:r>
              <a:rPr lang="cs-CZ" dirty="0" smtClean="0"/>
              <a:t>motivovanost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Nejčastěji užívané metody </a:t>
            </a:r>
            <a:br>
              <a:rPr lang="cs-CZ" dirty="0" smtClean="0"/>
            </a:br>
            <a:r>
              <a:rPr lang="cs-CZ" dirty="0" smtClean="0"/>
              <a:t>v odborném výcviku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Práce s odbornou dokumentací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Instruktáž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Simulační metody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Problémové metody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Inscenační metody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Cvičení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Exkurze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odbornou dokumentací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692001"/>
            <a:ext cx="8064900" cy="444754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=dokumentace, která je obvyklá v provozních podmínkách</a:t>
            </a:r>
          </a:p>
          <a:p>
            <a:pPr>
              <a:buNone/>
            </a:pPr>
            <a:r>
              <a:rPr lang="cs-CZ" dirty="0" smtClean="0"/>
              <a:t>	(+účetní dokumentace – materiálové listy, mzdové listy, účetní kniha)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Osvojení základních vědomostí v příslušných odborných předmětech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Jednoduché postupy doplněné jednoznačným výkladem algoritmu pracovních dovedností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Samostatné používání základní dokumentace svého oboru</a:t>
            </a:r>
          </a:p>
          <a:p>
            <a:pPr marL="700200" lvl="1" indent="-457200"/>
            <a:r>
              <a:rPr lang="cs-CZ" dirty="0" smtClean="0"/>
              <a:t>podle písemného zadání (obvyklé v praxi)</a:t>
            </a:r>
          </a:p>
          <a:p>
            <a:pPr marL="700200" lvl="1" indent="-457200"/>
            <a:r>
              <a:rPr lang="cs-CZ" dirty="0" smtClean="0"/>
              <a:t>zhotovení návrhů, schémat, pracovních postupů</a:t>
            </a:r>
          </a:p>
          <a:p>
            <a:pPr marL="511200" indent="-457200">
              <a:buNone/>
            </a:pPr>
            <a:r>
              <a:rPr lang="cs-CZ" dirty="0" smtClean="0"/>
              <a:t>+ schopnost samostatného vypracování základní dokumentace a vedení účetní evidence (potřebné pro podnikání)</a:t>
            </a:r>
          </a:p>
          <a:p>
            <a:pPr marL="700200" lvl="1" indent="-457200"/>
            <a:r>
              <a:rPr lang="cs-CZ" dirty="0" smtClean="0"/>
              <a:t>vyúčtování nákladů při souborných pracích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ni-ped-prezentace-4-3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muni-ped-prezentace-4-3-cz</Template>
  <TotalTime>688</TotalTime>
  <Words>3892</Words>
  <Application>Microsoft Office PowerPoint</Application>
  <PresentationFormat>Předvádění na obrazovce (4:3)</PresentationFormat>
  <Paragraphs>625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muni-ped-prezentace-4-3-cz</vt:lpstr>
      <vt:lpstr>Aplikace vyučovacích metod  v odborném výcviku</vt:lpstr>
      <vt:lpstr>Úkol za vylepšení známky</vt:lpstr>
      <vt:lpstr>Opakování – obsah OV</vt:lpstr>
      <vt:lpstr>Úvod do problematiky</vt:lpstr>
      <vt:lpstr>Faktory ovlivňující volbu metod</vt:lpstr>
      <vt:lpstr>1. Základní (objektivní) faktory</vt:lpstr>
      <vt:lpstr>2. Specifické (subjektivní) faktory</vt:lpstr>
      <vt:lpstr>Nejčastěji užívané metody  v odborném výcviku</vt:lpstr>
      <vt:lpstr>Práce s odbornou dokumentací</vt:lpstr>
      <vt:lpstr>Instruktáž</vt:lpstr>
      <vt:lpstr>Úvodní instruktáž</vt:lpstr>
      <vt:lpstr>Požadavky na správný postup úvodní instruktáže</vt:lpstr>
      <vt:lpstr>Průběžná instruktáž</vt:lpstr>
      <vt:lpstr>Závěrečná instruktáž</vt:lpstr>
      <vt:lpstr>Ukázky instruktáží</vt:lpstr>
      <vt:lpstr>Příklad úvodní instruktáže ve výuce technického oboru  (Corbett, 2004, Adamec &amp; Pecina, 2023 ).  </vt:lpstr>
      <vt:lpstr>Snímek 17</vt:lpstr>
      <vt:lpstr>Úkol</vt:lpstr>
      <vt:lpstr>Cvičení</vt:lpstr>
      <vt:lpstr>2 způsoby cvičení</vt:lpstr>
      <vt:lpstr>Druhy výukových prací</vt:lpstr>
      <vt:lpstr>Úkol</vt:lpstr>
      <vt:lpstr>Simulační metody</vt:lpstr>
      <vt:lpstr>Snímek 24</vt:lpstr>
      <vt:lpstr>Příklad</vt:lpstr>
      <vt:lpstr>Snímek 26</vt:lpstr>
      <vt:lpstr>Virtuální zedník</vt:lpstr>
      <vt:lpstr>Zedníci se nově učí zdít ve virtuální realitě. Ušetří se za materiál  </vt:lpstr>
      <vt:lpstr>Problémové metody</vt:lpstr>
      <vt:lpstr>Varianty řešení problému</vt:lpstr>
      <vt:lpstr>Příklad: obor kuchař</vt:lpstr>
      <vt:lpstr>Příklady různé aplikace problémové a badatelské výuky v OV  </vt:lpstr>
      <vt:lpstr>Diskuze (Sitná, 2013)</vt:lpstr>
      <vt:lpstr>Diskuze</vt:lpstr>
      <vt:lpstr>Příklad konkrétních diskusních témat v OV </vt:lpstr>
      <vt:lpstr>Příklad: Hospodaření s veřejným rozpočtem</vt:lpstr>
      <vt:lpstr>Úkoly</vt:lpstr>
      <vt:lpstr>Inscenační metoda</vt:lpstr>
      <vt:lpstr>Příklad – Inscenace na téma korupce</vt:lpstr>
      <vt:lpstr>Otázky k inscenaci na téma korupce</vt:lpstr>
      <vt:lpstr>Úkol</vt:lpstr>
      <vt:lpstr>Exkurze</vt:lpstr>
      <vt:lpstr>Exkurze do pivovaru</vt:lpstr>
      <vt:lpstr>Průběh exkurze</vt:lpstr>
      <vt:lpstr>Pracovní list – výroba piva </vt:lpstr>
      <vt:lpstr>Kvíz po exkurzi:</vt:lpstr>
      <vt:lpstr>Úkol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59</cp:revision>
  <dcterms:created xsi:type="dcterms:W3CDTF">2022-09-15T19:30:46Z</dcterms:created>
  <dcterms:modified xsi:type="dcterms:W3CDTF">2024-05-10T08:27:39Z</dcterms:modified>
</cp:coreProperties>
</file>