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59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73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85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69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6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39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9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0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8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D5B3-A4D0-480B-A243-889477F4C76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EF0C5-E657-42FA-B4E4-6B9F25319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5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P1Q_8bzugu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fonctions de l’argot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9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472" y="395639"/>
            <a:ext cx="7586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La fonction de rapidité et de clarté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0" y="1334865"/>
            <a:ext cx="3624768" cy="23597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92" y="1334865"/>
            <a:ext cx="3539586" cy="2359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37" y="3895151"/>
            <a:ext cx="3520441" cy="23441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0" y="3895151"/>
            <a:ext cx="3542092" cy="23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7621" y="563356"/>
            <a:ext cx="44823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La fonction ludique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3885"/>
            <a:ext cx="6867144" cy="51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6402"/>
              </p:ext>
            </p:extLst>
          </p:nvPr>
        </p:nvGraphicFramePr>
        <p:xfrm>
          <a:off x="594360" y="2960783"/>
          <a:ext cx="11000231" cy="32284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53550"/>
                <a:gridCol w="1616712"/>
                <a:gridCol w="1718073"/>
                <a:gridCol w="1975278"/>
                <a:gridCol w="1718073"/>
                <a:gridCol w="1140313"/>
                <a:gridCol w="10782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Fonctions→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cryptique ou de codage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de contournement des tabous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d’appartenance à un groupe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de reconnaissance et de connivence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de rapidité et de clarté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ludique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verlan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fr. branché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arg. commun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Argot des métiers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d’urgence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autres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loucherbem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58539" y="1755044"/>
            <a:ext cx="507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Fonction principale (1), fonction secondaire (2), etc., X = fonction inexistante ou quasiment inexistante.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4361" y="610862"/>
            <a:ext cx="11000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 priorités fonctionnelles dans chacun des parlers argotiques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1904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upload.wikimedia.org/wikipedia/fr/c/cd/Kaamelott_Logo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8" y="502920"/>
            <a:ext cx="5779007" cy="1545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04643" y="5672700"/>
            <a:ext cx="76413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L’épisode « La chambre »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fr-FR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://www.youtube.com/watch?v=P1Q_8bzuguA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309" y="2207124"/>
            <a:ext cx="3476004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412" y="1205222"/>
            <a:ext cx="10035159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cryptique</a:t>
            </a:r>
          </a:p>
          <a:p>
            <a:pPr marL="1143000" lvl="2" indent="-2286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de contournement des tabous</a:t>
            </a:r>
          </a:p>
          <a:p>
            <a:pPr marL="1143000" lvl="2" indent="-2286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identitaire : d’appartenance, de reconnaissance et de connivence</a:t>
            </a:r>
          </a:p>
          <a:p>
            <a:pPr marL="1143000" lvl="2" indent="-2286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de rapidité et de clarté</a:t>
            </a:r>
          </a:p>
          <a:p>
            <a:pPr marL="1143000" lvl="2" indent="-2286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ludique</a:t>
            </a:r>
          </a:p>
        </p:txBody>
      </p:sp>
    </p:spTree>
    <p:extLst>
      <p:ext uri="{BB962C8B-B14F-4D97-AF65-F5344CB8AC3E}">
        <p14:creationId xmlns:p14="http://schemas.microsoft.com/office/powerpoint/2010/main" val="24507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2932" y="462772"/>
            <a:ext cx="47099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lvl="2" indent="-2286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cryptique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402" y="1374443"/>
            <a:ext cx="3185436" cy="46943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84" y="1682494"/>
            <a:ext cx="3001815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3" y="360792"/>
            <a:ext cx="4069481" cy="60724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693" y="-1"/>
            <a:ext cx="4520994" cy="68579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053" y="0"/>
            <a:ext cx="420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440" y="416165"/>
            <a:ext cx="8244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La fonction de contournement des tabous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0230" y="1680710"/>
            <a:ext cx="9095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Argent :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blé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oseille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fric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beurre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galette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grisbi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radis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pognon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etc.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1243584" y="3530030"/>
            <a:ext cx="898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balles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bifton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boules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carbure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douille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flouze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fraîche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ganots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lovés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maille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pépètes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ronds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thune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40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pèse</a:t>
            </a:r>
            <a:r>
              <a:rPr lang="fr-FR" sz="40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etc.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96034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17904"/>
            <a:ext cx="11356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Boîte à ouvrage 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(1894)  : </a:t>
            </a:r>
            <a:r>
              <a:rPr lang="fr-FR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L'outil avec lequel les filles* gagnent leur vie. Quand l'une d'elles va au Dispensaire, elle dit qu'elle va faire voir sa boîte à ouvrage (Argot des filles) » 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Virmaitre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1894 : 38)</a:t>
            </a:r>
            <a:endParaRPr lang="fr-FR" sz="2800" i="1" dirty="0" smtClean="0">
              <a:solidFill>
                <a:srgbClr val="0D0D0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fr-F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fr-FR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fille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veut dire ici « prostituée ». </a:t>
            </a:r>
          </a:p>
          <a:p>
            <a:endParaRPr lang="fr-FR" sz="2800" i="1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Burnes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(1901</a:t>
            </a:r>
            <a:r>
              <a:rPr lang="fr-FR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</a:t>
            </a:r>
            <a:r>
              <a:rPr lang="fr-FR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Il paraît que les gardiens de sérails n’en ont pas »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(Rossignol, 1901 : 17) </a:t>
            </a:r>
          </a:p>
          <a:p>
            <a:endParaRPr lang="fr-FR" sz="2800" i="1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Bogues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(1901) : </a:t>
            </a:r>
            <a:r>
              <a:rPr lang="fr-FR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on raconte que les fakirs indiens s’y passent, en signe de chasteté, un gros anneau en fer »</a:t>
            </a:r>
            <a:r>
              <a:rPr lang="fr-FR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(Rossignol, 1901 : 16)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303702" y="565142"/>
            <a:ext cx="9502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Définitions des organes sexuels dans les dictionnaires d’argot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8052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112" y="1581912"/>
            <a:ext cx="5285105" cy="416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15291" y="528566"/>
            <a:ext cx="6418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Clochard : </a:t>
            </a:r>
            <a:r>
              <a:rPr lang="fr-FR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SDF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(sans domicile fixe)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4937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252" y="389620"/>
            <a:ext cx="57390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La fonction d’appartenance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13" y="1128284"/>
            <a:ext cx="8489845" cy="55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880" y="240191"/>
            <a:ext cx="8705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La fonction de reconnaissance et de connivence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664" y="879070"/>
            <a:ext cx="8473080" cy="58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49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249</Words>
  <Application>Microsoft Office PowerPoint</Application>
  <PresentationFormat>Grand écran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Les fonctions de l’argot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fonctions de l’argot</dc:title>
  <dc:creator>laurent canal</dc:creator>
  <cp:lastModifiedBy>laurent canal</cp:lastModifiedBy>
  <cp:revision>13</cp:revision>
  <dcterms:created xsi:type="dcterms:W3CDTF">2021-03-17T08:51:03Z</dcterms:created>
  <dcterms:modified xsi:type="dcterms:W3CDTF">2024-02-23T03:24:38Z</dcterms:modified>
</cp:coreProperties>
</file>