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64" r:id="rId4"/>
    <p:sldId id="365" r:id="rId5"/>
    <p:sldId id="258" r:id="rId6"/>
    <p:sldId id="356" r:id="rId7"/>
    <p:sldId id="259" r:id="rId8"/>
    <p:sldId id="355" r:id="rId9"/>
    <p:sldId id="260" r:id="rId10"/>
    <p:sldId id="357" r:id="rId11"/>
    <p:sldId id="261" r:id="rId12"/>
    <p:sldId id="358" r:id="rId13"/>
    <p:sldId id="262" r:id="rId14"/>
    <p:sldId id="263" r:id="rId15"/>
    <p:sldId id="264" r:id="rId16"/>
    <p:sldId id="359" r:id="rId17"/>
    <p:sldId id="265" r:id="rId18"/>
    <p:sldId id="360" r:id="rId19"/>
    <p:sldId id="266" r:id="rId20"/>
    <p:sldId id="361" r:id="rId21"/>
    <p:sldId id="267" r:id="rId22"/>
    <p:sldId id="268" r:id="rId23"/>
    <p:sldId id="337" r:id="rId24"/>
    <p:sldId id="338" r:id="rId25"/>
    <p:sldId id="340" r:id="rId26"/>
    <p:sldId id="339" r:id="rId27"/>
    <p:sldId id="342" r:id="rId28"/>
    <p:sldId id="343" r:id="rId29"/>
    <p:sldId id="344" r:id="rId30"/>
    <p:sldId id="345" r:id="rId31"/>
    <p:sldId id="347" r:id="rId32"/>
    <p:sldId id="348" r:id="rId33"/>
    <p:sldId id="349" r:id="rId34"/>
    <p:sldId id="350" r:id="rId35"/>
    <p:sldId id="351" r:id="rId36"/>
    <p:sldId id="353" r:id="rId37"/>
    <p:sldId id="352" r:id="rId38"/>
    <p:sldId id="354" r:id="rId39"/>
    <p:sldId id="362" r:id="rId40"/>
    <p:sldId id="363" r:id="rId41"/>
    <p:sldId id="346" r:id="rId42"/>
    <p:sldId id="366" r:id="rId43"/>
    <p:sldId id="336" r:id="rId4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AAC61-4906-40BB-A5FB-F8DE582E3023}" v="42" dt="2023-03-19T23:30:02.604"/>
    <p1510:client id="{54C4738E-54E4-42FE-BF75-FCCA0F10ADD3}" v="22" dt="2023-03-20T07:52:50.371"/>
    <p1510:client id="{C3AB91D0-1056-47FD-B994-470B4E0C635C}" v="130" dt="2023-03-20T11:36:18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Minaříková" userId="a082955f-a770-48d3-a031-accf805728f5" providerId="ADAL" clId="{54C4738E-54E4-42FE-BF75-FCCA0F10ADD3}"/>
    <pc:docChg chg="undo custSel delSld modSld sldOrd modNotesMaster">
      <pc:chgData name="Eva Minaříková" userId="a082955f-a770-48d3-a031-accf805728f5" providerId="ADAL" clId="{54C4738E-54E4-42FE-BF75-FCCA0F10ADD3}" dt="2023-03-20T07:53:05.004" v="172" actId="20577"/>
      <pc:docMkLst>
        <pc:docMk/>
      </pc:docMkLst>
      <pc:sldChg chg="modSp mod">
        <pc:chgData name="Eva Minaříková" userId="a082955f-a770-48d3-a031-accf805728f5" providerId="ADAL" clId="{54C4738E-54E4-42FE-BF75-FCCA0F10ADD3}" dt="2023-03-20T07:19:16.766" v="5" actId="1076"/>
        <pc:sldMkLst>
          <pc:docMk/>
          <pc:sldMk cId="772855751" sldId="266"/>
        </pc:sldMkLst>
        <pc:picChg chg="mod">
          <ac:chgData name="Eva Minaříková" userId="a082955f-a770-48d3-a031-accf805728f5" providerId="ADAL" clId="{54C4738E-54E4-42FE-BF75-FCCA0F10ADD3}" dt="2023-03-20T07:19:16.766" v="5" actId="1076"/>
          <ac:picMkLst>
            <pc:docMk/>
            <pc:sldMk cId="772855751" sldId="266"/>
            <ac:picMk id="7" creationId="{52306085-F801-E583-8F63-BF36202BA329}"/>
          </ac:picMkLst>
        </pc:picChg>
      </pc:sldChg>
      <pc:sldChg chg="modSp mod">
        <pc:chgData name="Eva Minaříková" userId="a082955f-a770-48d3-a031-accf805728f5" providerId="ADAL" clId="{54C4738E-54E4-42FE-BF75-FCCA0F10ADD3}" dt="2023-03-20T07:19:24.086" v="7" actId="1076"/>
        <pc:sldMkLst>
          <pc:docMk/>
          <pc:sldMk cId="2015195752" sldId="268"/>
        </pc:sldMkLst>
        <pc:picChg chg="mod">
          <ac:chgData name="Eva Minaříková" userId="a082955f-a770-48d3-a031-accf805728f5" providerId="ADAL" clId="{54C4738E-54E4-42FE-BF75-FCCA0F10ADD3}" dt="2023-03-20T07:19:24.086" v="7" actId="1076"/>
          <ac:picMkLst>
            <pc:docMk/>
            <pc:sldMk cId="2015195752" sldId="268"/>
            <ac:picMk id="5" creationId="{4F98C469-6338-E1FB-9C7A-41D85802602B}"/>
          </ac:picMkLst>
        </pc:picChg>
      </pc:sldChg>
      <pc:sldChg chg="modSp mod ord">
        <pc:chgData name="Eva Minaříková" userId="a082955f-a770-48d3-a031-accf805728f5" providerId="ADAL" clId="{54C4738E-54E4-42FE-BF75-FCCA0F10ADD3}" dt="2023-03-20T07:22:33.658" v="41"/>
        <pc:sldMkLst>
          <pc:docMk/>
          <pc:sldMk cId="2854401516" sldId="336"/>
        </pc:sldMkLst>
        <pc:spChg chg="mod">
          <ac:chgData name="Eva Minaříková" userId="a082955f-a770-48d3-a031-accf805728f5" providerId="ADAL" clId="{54C4738E-54E4-42FE-BF75-FCCA0F10ADD3}" dt="2023-03-20T07:18:34.462" v="2" actId="1076"/>
          <ac:spMkLst>
            <pc:docMk/>
            <pc:sldMk cId="2854401516" sldId="336"/>
            <ac:spMk id="12" creationId="{137FD839-0C97-8A25-E2AA-4AE752E7F7C5}"/>
          </ac:spMkLst>
        </pc:spChg>
      </pc:sldChg>
      <pc:sldChg chg="addSp delSp modSp mod">
        <pc:chgData name="Eva Minaříková" userId="a082955f-a770-48d3-a031-accf805728f5" providerId="ADAL" clId="{54C4738E-54E4-42FE-BF75-FCCA0F10ADD3}" dt="2023-03-20T07:48:49.752" v="120" actId="1076"/>
        <pc:sldMkLst>
          <pc:docMk/>
          <pc:sldMk cId="1020344763" sldId="337"/>
        </pc:sldMkLst>
        <pc:spChg chg="del">
          <ac:chgData name="Eva Minaříková" userId="a082955f-a770-48d3-a031-accf805728f5" providerId="ADAL" clId="{54C4738E-54E4-42FE-BF75-FCCA0F10ADD3}" dt="2023-03-20T07:48:45.457" v="119" actId="21"/>
          <ac:spMkLst>
            <pc:docMk/>
            <pc:sldMk cId="1020344763" sldId="337"/>
            <ac:spMk id="3" creationId="{4506EE30-8ACE-4590-3367-D079EA1F5C4C}"/>
          </ac:spMkLst>
        </pc:spChg>
        <pc:spChg chg="add mod">
          <ac:chgData name="Eva Minaříková" userId="a082955f-a770-48d3-a031-accf805728f5" providerId="ADAL" clId="{54C4738E-54E4-42FE-BF75-FCCA0F10ADD3}" dt="2023-03-20T07:48:49.752" v="120" actId="1076"/>
          <ac:spMkLst>
            <pc:docMk/>
            <pc:sldMk cId="1020344763" sldId="337"/>
            <ac:spMk id="6" creationId="{5A296961-9563-708A-8ACB-2F9D27B9315E}"/>
          </ac:spMkLst>
        </pc:spChg>
        <pc:spChg chg="add mod">
          <ac:chgData name="Eva Minaříková" userId="a082955f-a770-48d3-a031-accf805728f5" providerId="ADAL" clId="{54C4738E-54E4-42FE-BF75-FCCA0F10ADD3}" dt="2023-03-20T07:48:45.457" v="119" actId="21"/>
          <ac:spMkLst>
            <pc:docMk/>
            <pc:sldMk cId="1020344763" sldId="337"/>
            <ac:spMk id="8" creationId="{CF5A8A2F-93D8-48E5-F387-7EEF3963848E}"/>
          </ac:spMkLst>
        </pc:spChg>
      </pc:sldChg>
      <pc:sldChg chg="ord">
        <pc:chgData name="Eva Minaříková" userId="a082955f-a770-48d3-a031-accf805728f5" providerId="ADAL" clId="{54C4738E-54E4-42FE-BF75-FCCA0F10ADD3}" dt="2023-03-20T07:22:10.513" v="36"/>
        <pc:sldMkLst>
          <pc:docMk/>
          <pc:sldMk cId="1910407742" sldId="339"/>
        </pc:sldMkLst>
      </pc:sldChg>
      <pc:sldChg chg="del">
        <pc:chgData name="Eva Minaříková" userId="a082955f-a770-48d3-a031-accf805728f5" providerId="ADAL" clId="{54C4738E-54E4-42FE-BF75-FCCA0F10ADD3}" dt="2023-03-20T07:22:14.293" v="37" actId="2696"/>
        <pc:sldMkLst>
          <pc:docMk/>
          <pc:sldMk cId="3144447119" sldId="341"/>
        </pc:sldMkLst>
      </pc:sldChg>
      <pc:sldChg chg="modSp mod">
        <pc:chgData name="Eva Minaříková" userId="a082955f-a770-48d3-a031-accf805728f5" providerId="ADAL" clId="{54C4738E-54E4-42FE-BF75-FCCA0F10ADD3}" dt="2023-03-20T07:42:43.543" v="117" actId="115"/>
        <pc:sldMkLst>
          <pc:docMk/>
          <pc:sldMk cId="2664426265" sldId="350"/>
        </pc:sldMkLst>
        <pc:spChg chg="mod">
          <ac:chgData name="Eva Minaříková" userId="a082955f-a770-48d3-a031-accf805728f5" providerId="ADAL" clId="{54C4738E-54E4-42FE-BF75-FCCA0F10ADD3}" dt="2023-03-20T07:39:18.319" v="59" actId="20577"/>
          <ac:spMkLst>
            <pc:docMk/>
            <pc:sldMk cId="2664426265" sldId="350"/>
            <ac:spMk id="2" creationId="{FD89B5CD-3C01-D066-1BA8-1AD38CEDD2FF}"/>
          </ac:spMkLst>
        </pc:spChg>
        <pc:spChg chg="mod">
          <ac:chgData name="Eva Minaříková" userId="a082955f-a770-48d3-a031-accf805728f5" providerId="ADAL" clId="{54C4738E-54E4-42FE-BF75-FCCA0F10ADD3}" dt="2023-03-20T07:42:43.543" v="117" actId="115"/>
          <ac:spMkLst>
            <pc:docMk/>
            <pc:sldMk cId="2664426265" sldId="350"/>
            <ac:spMk id="3" creationId="{AA2A7C68-418C-F0BE-6FD3-2A17D109E478}"/>
          </ac:spMkLst>
        </pc:spChg>
      </pc:sldChg>
      <pc:sldChg chg="addSp delSp modSp mod">
        <pc:chgData name="Eva Minaříková" userId="a082955f-a770-48d3-a031-accf805728f5" providerId="ADAL" clId="{54C4738E-54E4-42FE-BF75-FCCA0F10ADD3}" dt="2023-03-20T07:53:05.004" v="172" actId="20577"/>
        <pc:sldMkLst>
          <pc:docMk/>
          <pc:sldMk cId="318396205" sldId="356"/>
        </pc:sldMkLst>
        <pc:spChg chg="mod">
          <ac:chgData name="Eva Minaříková" userId="a082955f-a770-48d3-a031-accf805728f5" providerId="ADAL" clId="{54C4738E-54E4-42FE-BF75-FCCA0F10ADD3}" dt="2023-03-20T07:53:05.004" v="172" actId="20577"/>
          <ac:spMkLst>
            <pc:docMk/>
            <pc:sldMk cId="318396205" sldId="356"/>
            <ac:spMk id="3" creationId="{CC91BFEF-01D3-A3B4-7C14-2A0E43EC1708}"/>
          </ac:spMkLst>
        </pc:spChg>
        <pc:spChg chg="add del">
          <ac:chgData name="Eva Minaříková" userId="a082955f-a770-48d3-a031-accf805728f5" providerId="ADAL" clId="{54C4738E-54E4-42FE-BF75-FCCA0F10ADD3}" dt="2023-03-20T07:50:51.623" v="122" actId="11529"/>
          <ac:spMkLst>
            <pc:docMk/>
            <pc:sldMk cId="318396205" sldId="356"/>
            <ac:spMk id="6" creationId="{EB41290D-C6E6-11DB-B2A6-1D383A767EAF}"/>
          </ac:spMkLst>
        </pc:spChg>
        <pc:cxnChg chg="add mod">
          <ac:chgData name="Eva Minaříková" userId="a082955f-a770-48d3-a031-accf805728f5" providerId="ADAL" clId="{54C4738E-54E4-42FE-BF75-FCCA0F10ADD3}" dt="2023-03-20T07:52:03.660" v="143" actId="1076"/>
          <ac:cxnSpMkLst>
            <pc:docMk/>
            <pc:sldMk cId="318396205" sldId="356"/>
            <ac:cxnSpMk id="10" creationId="{E733652B-D690-C698-7712-E1C12D7CB7ED}"/>
          </ac:cxnSpMkLst>
        </pc:cxnChg>
        <pc:cxnChg chg="add mod">
          <ac:chgData name="Eva Minaříková" userId="a082955f-a770-48d3-a031-accf805728f5" providerId="ADAL" clId="{54C4738E-54E4-42FE-BF75-FCCA0F10ADD3}" dt="2023-03-20T07:51:30.621" v="132" actId="1076"/>
          <ac:cxnSpMkLst>
            <pc:docMk/>
            <pc:sldMk cId="318396205" sldId="356"/>
            <ac:cxnSpMk id="11" creationId="{00AF04B8-0A60-58CE-0E3B-E82DF2C8FEA2}"/>
          </ac:cxnSpMkLst>
        </pc:cxnChg>
        <pc:cxnChg chg="add mod">
          <ac:chgData name="Eva Minaříková" userId="a082955f-a770-48d3-a031-accf805728f5" providerId="ADAL" clId="{54C4738E-54E4-42FE-BF75-FCCA0F10ADD3}" dt="2023-03-20T07:51:26.091" v="131" actId="1076"/>
          <ac:cxnSpMkLst>
            <pc:docMk/>
            <pc:sldMk cId="318396205" sldId="356"/>
            <ac:cxnSpMk id="12" creationId="{6D3E1F8C-C8E1-BCFA-2DFA-751E7385AFB3}"/>
          </ac:cxnSpMkLst>
        </pc:cxnChg>
        <pc:cxnChg chg="add mod">
          <ac:chgData name="Eva Minaříková" userId="a082955f-a770-48d3-a031-accf805728f5" providerId="ADAL" clId="{54C4738E-54E4-42FE-BF75-FCCA0F10ADD3}" dt="2023-03-20T07:51:21.692" v="130" actId="1076"/>
          <ac:cxnSpMkLst>
            <pc:docMk/>
            <pc:sldMk cId="318396205" sldId="356"/>
            <ac:cxnSpMk id="13" creationId="{1857A00E-9645-42BF-F948-4CE5734F6484}"/>
          </ac:cxnSpMkLst>
        </pc:cxnChg>
        <pc:cxnChg chg="add mod">
          <ac:chgData name="Eva Minaříková" userId="a082955f-a770-48d3-a031-accf805728f5" providerId="ADAL" clId="{54C4738E-54E4-42FE-BF75-FCCA0F10ADD3}" dt="2023-03-20T07:51:15.924" v="129" actId="1076"/>
          <ac:cxnSpMkLst>
            <pc:docMk/>
            <pc:sldMk cId="318396205" sldId="356"/>
            <ac:cxnSpMk id="14" creationId="{941A817E-5F4B-62F8-2D5B-1F7D45FE7022}"/>
          </ac:cxnSpMkLst>
        </pc:cxnChg>
        <pc:cxnChg chg="add mod">
          <ac:chgData name="Eva Minaříková" userId="a082955f-a770-48d3-a031-accf805728f5" providerId="ADAL" clId="{54C4738E-54E4-42FE-BF75-FCCA0F10ADD3}" dt="2023-03-20T07:51:57.933" v="142" actId="1076"/>
          <ac:cxnSpMkLst>
            <pc:docMk/>
            <pc:sldMk cId="318396205" sldId="356"/>
            <ac:cxnSpMk id="15" creationId="{79179676-310C-C9A7-3186-906B0F9A2D11}"/>
          </ac:cxnSpMkLst>
        </pc:cxnChg>
        <pc:cxnChg chg="add mod">
          <ac:chgData name="Eva Minaříková" userId="a082955f-a770-48d3-a031-accf805728f5" providerId="ADAL" clId="{54C4738E-54E4-42FE-BF75-FCCA0F10ADD3}" dt="2023-03-20T07:51:54.660" v="141" actId="1076"/>
          <ac:cxnSpMkLst>
            <pc:docMk/>
            <pc:sldMk cId="318396205" sldId="356"/>
            <ac:cxnSpMk id="16" creationId="{DA34DA42-46BD-A8BA-299C-F416FB2232F8}"/>
          </ac:cxnSpMkLst>
        </pc:cxnChg>
        <pc:cxnChg chg="add mod">
          <ac:chgData name="Eva Minaříková" userId="a082955f-a770-48d3-a031-accf805728f5" providerId="ADAL" clId="{54C4738E-54E4-42FE-BF75-FCCA0F10ADD3}" dt="2023-03-20T07:51:49.820" v="140" actId="1076"/>
          <ac:cxnSpMkLst>
            <pc:docMk/>
            <pc:sldMk cId="318396205" sldId="356"/>
            <ac:cxnSpMk id="17" creationId="{F8E8C7C6-2CE2-5520-8410-6F117A0E35D7}"/>
          </ac:cxnSpMkLst>
        </pc:cxnChg>
        <pc:cxnChg chg="add mod">
          <ac:chgData name="Eva Minaříková" userId="a082955f-a770-48d3-a031-accf805728f5" providerId="ADAL" clId="{54C4738E-54E4-42FE-BF75-FCCA0F10ADD3}" dt="2023-03-20T07:51:46.139" v="139" actId="1076"/>
          <ac:cxnSpMkLst>
            <pc:docMk/>
            <pc:sldMk cId="318396205" sldId="356"/>
            <ac:cxnSpMk id="18" creationId="{BEF7663F-672C-F8F3-2269-2A517F026F93}"/>
          </ac:cxnSpMkLst>
        </pc:cxnChg>
        <pc:cxnChg chg="add mod">
          <ac:chgData name="Eva Minaříková" userId="a082955f-a770-48d3-a031-accf805728f5" providerId="ADAL" clId="{54C4738E-54E4-42FE-BF75-FCCA0F10ADD3}" dt="2023-03-20T07:51:39.723" v="138" actId="1076"/>
          <ac:cxnSpMkLst>
            <pc:docMk/>
            <pc:sldMk cId="318396205" sldId="356"/>
            <ac:cxnSpMk id="19" creationId="{E65F81FE-CCC6-11B1-D343-A283BEC1889F}"/>
          </ac:cxnSpMkLst>
        </pc:cxnChg>
        <pc:cxnChg chg="add mod">
          <ac:chgData name="Eva Minaříková" userId="a082955f-a770-48d3-a031-accf805728f5" providerId="ADAL" clId="{54C4738E-54E4-42FE-BF75-FCCA0F10ADD3}" dt="2023-03-20T07:52:28.499" v="153" actId="1076"/>
          <ac:cxnSpMkLst>
            <pc:docMk/>
            <pc:sldMk cId="318396205" sldId="356"/>
            <ac:cxnSpMk id="20" creationId="{67DC3174-E005-D2B5-193C-9746343A7C3F}"/>
          </ac:cxnSpMkLst>
        </pc:cxnChg>
        <pc:cxnChg chg="add mod">
          <ac:chgData name="Eva Minaříková" userId="a082955f-a770-48d3-a031-accf805728f5" providerId="ADAL" clId="{54C4738E-54E4-42FE-BF75-FCCA0F10ADD3}" dt="2023-03-20T07:52:20.483" v="152" actId="1076"/>
          <ac:cxnSpMkLst>
            <pc:docMk/>
            <pc:sldMk cId="318396205" sldId="356"/>
            <ac:cxnSpMk id="21" creationId="{0ED6280D-844B-8159-C765-389230A17F21}"/>
          </ac:cxnSpMkLst>
        </pc:cxnChg>
        <pc:cxnChg chg="add mod">
          <ac:chgData name="Eva Minaříková" userId="a082955f-a770-48d3-a031-accf805728f5" providerId="ADAL" clId="{54C4738E-54E4-42FE-BF75-FCCA0F10ADD3}" dt="2023-03-20T07:52:16.556" v="151" actId="1076"/>
          <ac:cxnSpMkLst>
            <pc:docMk/>
            <pc:sldMk cId="318396205" sldId="356"/>
            <ac:cxnSpMk id="22" creationId="{136A303F-34F6-5351-67DE-26D0EEC84A84}"/>
          </ac:cxnSpMkLst>
        </pc:cxnChg>
        <pc:cxnChg chg="add mod">
          <ac:chgData name="Eva Minaříková" userId="a082955f-a770-48d3-a031-accf805728f5" providerId="ADAL" clId="{54C4738E-54E4-42FE-BF75-FCCA0F10ADD3}" dt="2023-03-20T07:52:12.964" v="150" actId="1076"/>
          <ac:cxnSpMkLst>
            <pc:docMk/>
            <pc:sldMk cId="318396205" sldId="356"/>
            <ac:cxnSpMk id="23" creationId="{2256221F-D9D3-000C-4013-2F1EE784981E}"/>
          </ac:cxnSpMkLst>
        </pc:cxnChg>
        <pc:cxnChg chg="add mod">
          <ac:chgData name="Eva Minaříková" userId="a082955f-a770-48d3-a031-accf805728f5" providerId="ADAL" clId="{54C4738E-54E4-42FE-BF75-FCCA0F10ADD3}" dt="2023-03-20T07:52:08.307" v="149" actId="1076"/>
          <ac:cxnSpMkLst>
            <pc:docMk/>
            <pc:sldMk cId="318396205" sldId="356"/>
            <ac:cxnSpMk id="24" creationId="{79EE65E9-9C21-0C45-25B9-43E9E508FE93}"/>
          </ac:cxnSpMkLst>
        </pc:cxnChg>
        <pc:cxnChg chg="add mod">
          <ac:chgData name="Eva Minaříková" userId="a082955f-a770-48d3-a031-accf805728f5" providerId="ADAL" clId="{54C4738E-54E4-42FE-BF75-FCCA0F10ADD3}" dt="2023-03-20T07:52:49.483" v="161" actId="1076"/>
          <ac:cxnSpMkLst>
            <pc:docMk/>
            <pc:sldMk cId="318396205" sldId="356"/>
            <ac:cxnSpMk id="25" creationId="{5E198613-508E-1511-0B28-9B8DD46677DB}"/>
          </ac:cxnSpMkLst>
        </pc:cxnChg>
        <pc:cxnChg chg="add mod">
          <ac:chgData name="Eva Minaříková" userId="a082955f-a770-48d3-a031-accf805728f5" providerId="ADAL" clId="{54C4738E-54E4-42FE-BF75-FCCA0F10ADD3}" dt="2023-03-20T07:52:42.579" v="160" actId="1076"/>
          <ac:cxnSpMkLst>
            <pc:docMk/>
            <pc:sldMk cId="318396205" sldId="356"/>
            <ac:cxnSpMk id="26" creationId="{0C50C620-F552-4DC6-F237-5BCB8BE8D9A3}"/>
          </ac:cxnSpMkLst>
        </pc:cxnChg>
        <pc:cxnChg chg="add mod">
          <ac:chgData name="Eva Minaříková" userId="a082955f-a770-48d3-a031-accf805728f5" providerId="ADAL" clId="{54C4738E-54E4-42FE-BF75-FCCA0F10ADD3}" dt="2023-03-20T07:52:38.268" v="159" actId="1076"/>
          <ac:cxnSpMkLst>
            <pc:docMk/>
            <pc:sldMk cId="318396205" sldId="356"/>
            <ac:cxnSpMk id="27" creationId="{AB28BA50-D959-0B89-F15C-5C57CAA74680}"/>
          </ac:cxnSpMkLst>
        </pc:cxnChg>
        <pc:cxnChg chg="add mod">
          <ac:chgData name="Eva Minaříková" userId="a082955f-a770-48d3-a031-accf805728f5" providerId="ADAL" clId="{54C4738E-54E4-42FE-BF75-FCCA0F10ADD3}" dt="2023-03-20T07:52:33.747" v="158" actId="1076"/>
          <ac:cxnSpMkLst>
            <pc:docMk/>
            <pc:sldMk cId="318396205" sldId="356"/>
            <ac:cxnSpMk id="28" creationId="{D06946B4-7CF0-8ABE-1409-18556F76E751}"/>
          </ac:cxnSpMkLst>
        </pc:cxnChg>
        <pc:cxnChg chg="add mod">
          <ac:chgData name="Eva Minaříková" userId="a082955f-a770-48d3-a031-accf805728f5" providerId="ADAL" clId="{54C4738E-54E4-42FE-BF75-FCCA0F10ADD3}" dt="2023-03-20T07:52:59.419" v="163" actId="1076"/>
          <ac:cxnSpMkLst>
            <pc:docMk/>
            <pc:sldMk cId="318396205" sldId="356"/>
            <ac:cxnSpMk id="29" creationId="{70269DFB-6810-E69A-A307-D1FF28A93887}"/>
          </ac:cxnSpMkLst>
        </pc:cxnChg>
      </pc:sldChg>
      <pc:sldChg chg="modSp mod">
        <pc:chgData name="Eva Minaříková" userId="a082955f-a770-48d3-a031-accf805728f5" providerId="ADAL" clId="{54C4738E-54E4-42FE-BF75-FCCA0F10ADD3}" dt="2023-03-20T07:12:46.973" v="1" actId="1036"/>
        <pc:sldMkLst>
          <pc:docMk/>
          <pc:sldMk cId="2835338068" sldId="358"/>
        </pc:sldMkLst>
        <pc:picChg chg="mod">
          <ac:chgData name="Eva Minaříková" userId="a082955f-a770-48d3-a031-accf805728f5" providerId="ADAL" clId="{54C4738E-54E4-42FE-BF75-FCCA0F10ADD3}" dt="2023-03-20T07:12:46.973" v="1" actId="1036"/>
          <ac:picMkLst>
            <pc:docMk/>
            <pc:sldMk cId="2835338068" sldId="358"/>
            <ac:picMk id="7" creationId="{2CC460D7-3F65-1865-162B-5697E39BF47C}"/>
          </ac:picMkLst>
        </pc:picChg>
      </pc:sldChg>
    </pc:docChg>
  </pc:docChgLst>
  <pc:docChgLst>
    <pc:chgData name="Eva Minaříková" userId="S::102818@muni.cz::a082955f-a770-48d3-a031-accf805728f5" providerId="AD" clId="Web-{C3AB91D0-1056-47FD-B994-470B4E0C635C}"/>
    <pc:docChg chg="addSld modSld sldOrd">
      <pc:chgData name="Eva Minaříková" userId="S::102818@muni.cz::a082955f-a770-48d3-a031-accf805728f5" providerId="AD" clId="Web-{C3AB91D0-1056-47FD-B994-470B4E0C635C}" dt="2023-03-20T11:36:18.852" v="127"/>
      <pc:docMkLst>
        <pc:docMk/>
      </pc:docMkLst>
      <pc:sldChg chg="modSp new ord">
        <pc:chgData name="Eva Minaříková" userId="S::102818@muni.cz::a082955f-a770-48d3-a031-accf805728f5" providerId="AD" clId="Web-{C3AB91D0-1056-47FD-B994-470B4E0C635C}" dt="2023-03-20T11:36:18.852" v="127"/>
        <pc:sldMkLst>
          <pc:docMk/>
          <pc:sldMk cId="4007748711" sldId="366"/>
        </pc:sldMkLst>
        <pc:spChg chg="mod">
          <ac:chgData name="Eva Minaříková" userId="S::102818@muni.cz::a082955f-a770-48d3-a031-accf805728f5" providerId="AD" clId="Web-{C3AB91D0-1056-47FD-B994-470B4E0C635C}" dt="2023-03-20T10:37:29.571" v="6" actId="20577"/>
          <ac:spMkLst>
            <pc:docMk/>
            <pc:sldMk cId="4007748711" sldId="366"/>
            <ac:spMk id="2" creationId="{AD0EB7E8-0AED-72B5-C48C-E612B11E8B07}"/>
          </ac:spMkLst>
        </pc:spChg>
        <pc:spChg chg="mod">
          <ac:chgData name="Eva Minaříková" userId="S::102818@muni.cz::a082955f-a770-48d3-a031-accf805728f5" providerId="AD" clId="Web-{C3AB91D0-1056-47FD-B994-470B4E0C635C}" dt="2023-03-20T10:38:58.840" v="126" actId="20577"/>
          <ac:spMkLst>
            <pc:docMk/>
            <pc:sldMk cId="4007748711" sldId="366"/>
            <ac:spMk id="3" creationId="{AD1144AD-787E-50DE-755C-A46F1F54142E}"/>
          </ac:spMkLst>
        </pc:spChg>
      </pc:sldChg>
    </pc:docChg>
  </pc:docChgLst>
  <pc:docChgLst>
    <pc:chgData name="Eva Minaříková" userId="a082955f-a770-48d3-a031-accf805728f5" providerId="ADAL" clId="{45CAAC61-4906-40BB-A5FB-F8DE582E3023}"/>
    <pc:docChg chg="undo custSel addSld modSld sldOrd">
      <pc:chgData name="Eva Minaříková" userId="a082955f-a770-48d3-a031-accf805728f5" providerId="ADAL" clId="{45CAAC61-4906-40BB-A5FB-F8DE582E3023}" dt="2023-03-19T23:30:15.611" v="3227" actId="404"/>
      <pc:docMkLst>
        <pc:docMk/>
      </pc:docMkLst>
      <pc:sldChg chg="addSp modSp new mod">
        <pc:chgData name="Eva Minaříková" userId="a082955f-a770-48d3-a031-accf805728f5" providerId="ADAL" clId="{45CAAC61-4906-40BB-A5FB-F8DE582E3023}" dt="2023-03-19T22:23:21.685" v="167" actId="1076"/>
        <pc:sldMkLst>
          <pc:docMk/>
          <pc:sldMk cId="2194716283" sldId="258"/>
        </pc:sldMkLst>
        <pc:spChg chg="mod">
          <ac:chgData name="Eva Minaříková" userId="a082955f-a770-48d3-a031-accf805728f5" providerId="ADAL" clId="{45CAAC61-4906-40BB-A5FB-F8DE582E3023}" dt="2023-03-19T22:15:12.967" v="109" actId="20577"/>
          <ac:spMkLst>
            <pc:docMk/>
            <pc:sldMk cId="2194716283" sldId="258"/>
            <ac:spMk id="2" creationId="{591B91EF-79CF-1EF3-52CA-E0B3E5946052}"/>
          </ac:spMkLst>
        </pc:spChg>
        <pc:spChg chg="mod">
          <ac:chgData name="Eva Minaříková" userId="a082955f-a770-48d3-a031-accf805728f5" providerId="ADAL" clId="{45CAAC61-4906-40BB-A5FB-F8DE582E3023}" dt="2023-03-19T22:15:16.437" v="110" actId="20577"/>
          <ac:spMkLst>
            <pc:docMk/>
            <pc:sldMk cId="2194716283" sldId="258"/>
            <ac:spMk id="3" creationId="{CC91BFEF-01D3-A3B4-7C14-2A0E43EC1708}"/>
          </ac:spMkLst>
        </pc:spChg>
        <pc:picChg chg="add mod modCrop">
          <ac:chgData name="Eva Minaříková" userId="a082955f-a770-48d3-a031-accf805728f5" providerId="ADAL" clId="{45CAAC61-4906-40BB-A5FB-F8DE582E3023}" dt="2023-03-19T22:13:47.225" v="88" actId="1076"/>
          <ac:picMkLst>
            <pc:docMk/>
            <pc:sldMk cId="2194716283" sldId="258"/>
            <ac:picMk id="5" creationId="{43D7AFF1-35DC-AF54-5D26-E59026128DDC}"/>
          </ac:picMkLst>
        </pc:picChg>
        <pc:picChg chg="add mod">
          <ac:chgData name="Eva Minaříková" userId="a082955f-a770-48d3-a031-accf805728f5" providerId="ADAL" clId="{45CAAC61-4906-40BB-A5FB-F8DE582E3023}" dt="2023-03-19T22:22:37.411" v="165" actId="1076"/>
          <ac:picMkLst>
            <pc:docMk/>
            <pc:sldMk cId="2194716283" sldId="258"/>
            <ac:picMk id="7" creationId="{F9FBA834-4DC2-188F-89C4-37A2DD8B0D65}"/>
          </ac:picMkLst>
        </pc:picChg>
        <pc:picChg chg="add mod">
          <ac:chgData name="Eva Minaříková" userId="a082955f-a770-48d3-a031-accf805728f5" providerId="ADAL" clId="{45CAAC61-4906-40BB-A5FB-F8DE582E3023}" dt="2023-03-19T22:23:21.685" v="167" actId="1076"/>
          <ac:picMkLst>
            <pc:docMk/>
            <pc:sldMk cId="2194716283" sldId="258"/>
            <ac:picMk id="9" creationId="{9F7D7BF3-DDDD-851B-8214-A7E5509581EE}"/>
          </ac:picMkLst>
        </pc:picChg>
      </pc:sldChg>
      <pc:sldChg chg="addSp modSp new mod">
        <pc:chgData name="Eva Minaříková" userId="a082955f-a770-48d3-a031-accf805728f5" providerId="ADAL" clId="{45CAAC61-4906-40BB-A5FB-F8DE582E3023}" dt="2023-03-19T22:15:27.192" v="124" actId="20577"/>
        <pc:sldMkLst>
          <pc:docMk/>
          <pc:sldMk cId="951885746" sldId="259"/>
        </pc:sldMkLst>
        <pc:spChg chg="mod">
          <ac:chgData name="Eva Minaříková" userId="a082955f-a770-48d3-a031-accf805728f5" providerId="ADAL" clId="{45CAAC61-4906-40BB-A5FB-F8DE582E3023}" dt="2023-03-19T22:15:27.192" v="124" actId="20577"/>
          <ac:spMkLst>
            <pc:docMk/>
            <pc:sldMk cId="951885746" sldId="259"/>
            <ac:spMk id="2" creationId="{7088F5BA-E474-D785-C1BA-14C182DCBA46}"/>
          </ac:spMkLst>
        </pc:spChg>
        <pc:picChg chg="add mod">
          <ac:chgData name="Eva Minaříková" userId="a082955f-a770-48d3-a031-accf805728f5" providerId="ADAL" clId="{45CAAC61-4906-40BB-A5FB-F8DE582E3023}" dt="2023-03-19T22:15:21.864" v="112" actId="1076"/>
          <ac:picMkLst>
            <pc:docMk/>
            <pc:sldMk cId="951885746" sldId="259"/>
            <ac:picMk id="5" creationId="{3AB39FF0-D27B-80F6-D281-BDBFD46ACFDB}"/>
          </ac:picMkLst>
        </pc:picChg>
      </pc:sldChg>
      <pc:sldChg chg="addSp modSp new mod">
        <pc:chgData name="Eva Minaříková" userId="a082955f-a770-48d3-a031-accf805728f5" providerId="ADAL" clId="{45CAAC61-4906-40BB-A5FB-F8DE582E3023}" dt="2023-03-19T22:19:16.507" v="149" actId="1076"/>
        <pc:sldMkLst>
          <pc:docMk/>
          <pc:sldMk cId="1575392115" sldId="260"/>
        </pc:sldMkLst>
        <pc:spChg chg="mod">
          <ac:chgData name="Eva Minaříková" userId="a082955f-a770-48d3-a031-accf805728f5" providerId="ADAL" clId="{45CAAC61-4906-40BB-A5FB-F8DE582E3023}" dt="2023-03-19T22:18:57.635" v="142" actId="20577"/>
          <ac:spMkLst>
            <pc:docMk/>
            <pc:sldMk cId="1575392115" sldId="260"/>
            <ac:spMk id="2" creationId="{E8983A5C-ADA4-09A5-2578-8229E24BEB10}"/>
          </ac:spMkLst>
        </pc:spChg>
        <pc:picChg chg="add mod">
          <ac:chgData name="Eva Minaříková" userId="a082955f-a770-48d3-a031-accf805728f5" providerId="ADAL" clId="{45CAAC61-4906-40BB-A5FB-F8DE582E3023}" dt="2023-03-19T22:19:04.498" v="145" actId="1076"/>
          <ac:picMkLst>
            <pc:docMk/>
            <pc:sldMk cId="1575392115" sldId="260"/>
            <ac:picMk id="5" creationId="{4C2B8AE5-6170-0C50-E617-3EECBB21A40D}"/>
          </ac:picMkLst>
        </pc:picChg>
        <pc:picChg chg="add mod">
          <ac:chgData name="Eva Minaříková" userId="a082955f-a770-48d3-a031-accf805728f5" providerId="ADAL" clId="{45CAAC61-4906-40BB-A5FB-F8DE582E3023}" dt="2023-03-19T22:19:16.507" v="149" actId="1076"/>
          <ac:picMkLst>
            <pc:docMk/>
            <pc:sldMk cId="1575392115" sldId="260"/>
            <ac:picMk id="7" creationId="{0EC5CE2B-B59F-7DD0-C8D3-EED6DC75D267}"/>
          </ac:picMkLst>
        </pc:picChg>
      </pc:sldChg>
      <pc:sldChg chg="addSp modSp new mod">
        <pc:chgData name="Eva Minaříková" userId="a082955f-a770-48d3-a031-accf805728f5" providerId="ADAL" clId="{45CAAC61-4906-40BB-A5FB-F8DE582E3023}" dt="2023-03-19T22:22:12.474" v="163" actId="1076"/>
        <pc:sldMkLst>
          <pc:docMk/>
          <pc:sldMk cId="2515406154" sldId="261"/>
        </pc:sldMkLst>
        <pc:spChg chg="mod">
          <ac:chgData name="Eva Minaříková" userId="a082955f-a770-48d3-a031-accf805728f5" providerId="ADAL" clId="{45CAAC61-4906-40BB-A5FB-F8DE582E3023}" dt="2023-03-19T22:21:53.034" v="157" actId="20577"/>
          <ac:spMkLst>
            <pc:docMk/>
            <pc:sldMk cId="2515406154" sldId="261"/>
            <ac:spMk id="2" creationId="{090B9068-A683-E731-E2AD-FD1AFDAEE241}"/>
          </ac:spMkLst>
        </pc:spChg>
        <pc:picChg chg="add mod">
          <ac:chgData name="Eva Minaříková" userId="a082955f-a770-48d3-a031-accf805728f5" providerId="ADAL" clId="{45CAAC61-4906-40BB-A5FB-F8DE582E3023}" dt="2023-03-19T22:21:58.195" v="159" actId="1076"/>
          <ac:picMkLst>
            <pc:docMk/>
            <pc:sldMk cId="2515406154" sldId="261"/>
            <ac:picMk id="5" creationId="{C6FD9E76-ADC4-422F-AE82-FFEC24B400F0}"/>
          </ac:picMkLst>
        </pc:picChg>
        <pc:picChg chg="add mod">
          <ac:chgData name="Eva Minaříková" userId="a082955f-a770-48d3-a031-accf805728f5" providerId="ADAL" clId="{45CAAC61-4906-40BB-A5FB-F8DE582E3023}" dt="2023-03-19T22:22:12.474" v="163" actId="1076"/>
          <ac:picMkLst>
            <pc:docMk/>
            <pc:sldMk cId="2515406154" sldId="261"/>
            <ac:picMk id="7" creationId="{5EC90715-AA78-C22E-CBFA-B56C01368D32}"/>
          </ac:picMkLst>
        </pc:picChg>
      </pc:sldChg>
      <pc:sldChg chg="addSp modSp new mod">
        <pc:chgData name="Eva Minaříková" userId="a082955f-a770-48d3-a031-accf805728f5" providerId="ADAL" clId="{45CAAC61-4906-40BB-A5FB-F8DE582E3023}" dt="2023-03-19T22:29:40.667" v="349" actId="1076"/>
        <pc:sldMkLst>
          <pc:docMk/>
          <pc:sldMk cId="1128841652" sldId="262"/>
        </pc:sldMkLst>
        <pc:spChg chg="mod">
          <ac:chgData name="Eva Minaříková" userId="a082955f-a770-48d3-a031-accf805728f5" providerId="ADAL" clId="{45CAAC61-4906-40BB-A5FB-F8DE582E3023}" dt="2023-03-19T22:27:19.964" v="209" actId="20577"/>
          <ac:spMkLst>
            <pc:docMk/>
            <pc:sldMk cId="1128841652" sldId="262"/>
            <ac:spMk id="2" creationId="{3F21C3A8-1F69-2BB3-48D6-7C4DD51D67FD}"/>
          </ac:spMkLst>
        </pc:spChg>
        <pc:spChg chg="mod">
          <ac:chgData name="Eva Minaříková" userId="a082955f-a770-48d3-a031-accf805728f5" providerId="ADAL" clId="{45CAAC61-4906-40BB-A5FB-F8DE582E3023}" dt="2023-03-19T22:27:54.591" v="325" actId="20577"/>
          <ac:spMkLst>
            <pc:docMk/>
            <pc:sldMk cId="1128841652" sldId="262"/>
            <ac:spMk id="3" creationId="{7FF3D4EB-0020-3A72-8753-BAA648AF9B94}"/>
          </ac:spMkLst>
        </pc:spChg>
        <pc:picChg chg="add mod">
          <ac:chgData name="Eva Minaříková" userId="a082955f-a770-48d3-a031-accf805728f5" providerId="ADAL" clId="{45CAAC61-4906-40BB-A5FB-F8DE582E3023}" dt="2023-03-19T22:27:29.804" v="211" actId="1076"/>
          <ac:picMkLst>
            <pc:docMk/>
            <pc:sldMk cId="1128841652" sldId="262"/>
            <ac:picMk id="5" creationId="{0B5C0CB5-66B4-91BD-9634-8067F0341BE6}"/>
          </ac:picMkLst>
        </pc:picChg>
        <pc:picChg chg="add mod">
          <ac:chgData name="Eva Minaříková" userId="a082955f-a770-48d3-a031-accf805728f5" providerId="ADAL" clId="{45CAAC61-4906-40BB-A5FB-F8DE582E3023}" dt="2023-03-19T22:29:40.667" v="349" actId="1076"/>
          <ac:picMkLst>
            <pc:docMk/>
            <pc:sldMk cId="1128841652" sldId="262"/>
            <ac:picMk id="7" creationId="{97874813-784A-CF91-EB0D-0F5D576E5FFB}"/>
          </ac:picMkLst>
        </pc:picChg>
      </pc:sldChg>
      <pc:sldChg chg="addSp modSp new mod">
        <pc:chgData name="Eva Minaříková" userId="a082955f-a770-48d3-a031-accf805728f5" providerId="ADAL" clId="{45CAAC61-4906-40BB-A5FB-F8DE582E3023}" dt="2023-03-19T22:30:37.653" v="352" actId="1076"/>
        <pc:sldMkLst>
          <pc:docMk/>
          <pc:sldMk cId="3570015393" sldId="263"/>
        </pc:sldMkLst>
        <pc:spChg chg="mod">
          <ac:chgData name="Eva Minaříková" userId="a082955f-a770-48d3-a031-accf805728f5" providerId="ADAL" clId="{45CAAC61-4906-40BB-A5FB-F8DE582E3023}" dt="2023-03-19T22:28:04.889" v="343" actId="20577"/>
          <ac:spMkLst>
            <pc:docMk/>
            <pc:sldMk cId="3570015393" sldId="263"/>
            <ac:spMk id="2" creationId="{61F3D532-9528-6FB1-C645-991237A51226}"/>
          </ac:spMkLst>
        </pc:spChg>
        <pc:picChg chg="add mod">
          <ac:chgData name="Eva Minaříková" userId="a082955f-a770-48d3-a031-accf805728f5" providerId="ADAL" clId="{45CAAC61-4906-40BB-A5FB-F8DE582E3023}" dt="2023-03-19T22:28:38.771" v="346" actId="1076"/>
          <ac:picMkLst>
            <pc:docMk/>
            <pc:sldMk cId="3570015393" sldId="263"/>
            <ac:picMk id="5" creationId="{9A74F182-A100-0C0F-DECD-C2231FA336AC}"/>
          </ac:picMkLst>
        </pc:picChg>
        <pc:picChg chg="add mod">
          <ac:chgData name="Eva Minaříková" userId="a082955f-a770-48d3-a031-accf805728f5" providerId="ADAL" clId="{45CAAC61-4906-40BB-A5FB-F8DE582E3023}" dt="2023-03-19T22:30:37.653" v="352" actId="1076"/>
          <ac:picMkLst>
            <pc:docMk/>
            <pc:sldMk cId="3570015393" sldId="263"/>
            <ac:picMk id="7" creationId="{6EE83A63-C9F7-60F8-EBAB-D5396ECAFE2C}"/>
          </ac:picMkLst>
        </pc:picChg>
      </pc:sldChg>
      <pc:sldChg chg="addSp modSp new mod">
        <pc:chgData name="Eva Minaříková" userId="a082955f-a770-48d3-a031-accf805728f5" providerId="ADAL" clId="{45CAAC61-4906-40BB-A5FB-F8DE582E3023}" dt="2023-03-19T22:32:26.404" v="402" actId="1076"/>
        <pc:sldMkLst>
          <pc:docMk/>
          <pc:sldMk cId="11867070" sldId="264"/>
        </pc:sldMkLst>
        <pc:spChg chg="mod">
          <ac:chgData name="Eva Minaříková" userId="a082955f-a770-48d3-a031-accf805728f5" providerId="ADAL" clId="{45CAAC61-4906-40BB-A5FB-F8DE582E3023}" dt="2023-03-19T22:31:31.058" v="396" actId="20577"/>
          <ac:spMkLst>
            <pc:docMk/>
            <pc:sldMk cId="11867070" sldId="264"/>
            <ac:spMk id="2" creationId="{4D83BE79-188A-6A4A-767B-99EE2FE335F2}"/>
          </ac:spMkLst>
        </pc:spChg>
        <pc:picChg chg="add mod">
          <ac:chgData name="Eva Minaříková" userId="a082955f-a770-48d3-a031-accf805728f5" providerId="ADAL" clId="{45CAAC61-4906-40BB-A5FB-F8DE582E3023}" dt="2023-03-19T22:31:38.120" v="399" actId="1076"/>
          <ac:picMkLst>
            <pc:docMk/>
            <pc:sldMk cId="11867070" sldId="264"/>
            <ac:picMk id="5" creationId="{811907E9-0EF3-3F98-405A-F20D904FE7B6}"/>
          </ac:picMkLst>
        </pc:picChg>
        <pc:picChg chg="add mod">
          <ac:chgData name="Eva Minaříková" userId="a082955f-a770-48d3-a031-accf805728f5" providerId="ADAL" clId="{45CAAC61-4906-40BB-A5FB-F8DE582E3023}" dt="2023-03-19T22:32:26.404" v="402" actId="1076"/>
          <ac:picMkLst>
            <pc:docMk/>
            <pc:sldMk cId="11867070" sldId="264"/>
            <ac:picMk id="7" creationId="{519AF332-0E27-E51A-C93D-35F64E2A3FB4}"/>
          </ac:picMkLst>
        </pc:picChg>
      </pc:sldChg>
      <pc:sldChg chg="addSp modSp new mod">
        <pc:chgData name="Eva Minaříková" userId="a082955f-a770-48d3-a031-accf805728f5" providerId="ADAL" clId="{45CAAC61-4906-40BB-A5FB-F8DE582E3023}" dt="2023-03-19T22:36:23.083" v="466" actId="1076"/>
        <pc:sldMkLst>
          <pc:docMk/>
          <pc:sldMk cId="642425486" sldId="265"/>
        </pc:sldMkLst>
        <pc:spChg chg="mod">
          <ac:chgData name="Eva Minaříková" userId="a082955f-a770-48d3-a031-accf805728f5" providerId="ADAL" clId="{45CAAC61-4906-40BB-A5FB-F8DE582E3023}" dt="2023-03-19T22:34:51.792" v="458" actId="20577"/>
          <ac:spMkLst>
            <pc:docMk/>
            <pc:sldMk cId="642425486" sldId="265"/>
            <ac:spMk id="2" creationId="{7A12E380-00A5-75D1-F961-D54006C4ADD5}"/>
          </ac:spMkLst>
        </pc:spChg>
        <pc:picChg chg="add mod">
          <ac:chgData name="Eva Minaříková" userId="a082955f-a770-48d3-a031-accf805728f5" providerId="ADAL" clId="{45CAAC61-4906-40BB-A5FB-F8DE582E3023}" dt="2023-03-19T22:35:04.859" v="463" actId="1076"/>
          <ac:picMkLst>
            <pc:docMk/>
            <pc:sldMk cId="642425486" sldId="265"/>
            <ac:picMk id="5" creationId="{C1AD0A69-167C-0BC3-6B0F-02EDA5AF17A5}"/>
          </ac:picMkLst>
        </pc:picChg>
        <pc:picChg chg="add mod">
          <ac:chgData name="Eva Minaříková" userId="a082955f-a770-48d3-a031-accf805728f5" providerId="ADAL" clId="{45CAAC61-4906-40BB-A5FB-F8DE582E3023}" dt="2023-03-19T22:36:23.083" v="466" actId="1076"/>
          <ac:picMkLst>
            <pc:docMk/>
            <pc:sldMk cId="642425486" sldId="265"/>
            <ac:picMk id="7" creationId="{8BC04587-8FF2-C9B5-E26D-58897C6737AA}"/>
          </ac:picMkLst>
        </pc:picChg>
      </pc:sldChg>
      <pc:sldChg chg="addSp modSp new mod">
        <pc:chgData name="Eva Minaříková" userId="a082955f-a770-48d3-a031-accf805728f5" providerId="ADAL" clId="{45CAAC61-4906-40BB-A5FB-F8DE582E3023}" dt="2023-03-19T22:38:40.974" v="514" actId="1076"/>
        <pc:sldMkLst>
          <pc:docMk/>
          <pc:sldMk cId="772855751" sldId="266"/>
        </pc:sldMkLst>
        <pc:spChg chg="mod">
          <ac:chgData name="Eva Minaříková" userId="a082955f-a770-48d3-a031-accf805728f5" providerId="ADAL" clId="{45CAAC61-4906-40BB-A5FB-F8DE582E3023}" dt="2023-03-19T22:37:12.527" v="510" actId="20577"/>
          <ac:spMkLst>
            <pc:docMk/>
            <pc:sldMk cId="772855751" sldId="266"/>
            <ac:spMk id="2" creationId="{E9FB1F02-1174-89FA-B0B4-2275FAAA5DFE}"/>
          </ac:spMkLst>
        </pc:spChg>
        <pc:picChg chg="add">
          <ac:chgData name="Eva Minaříková" userId="a082955f-a770-48d3-a031-accf805728f5" providerId="ADAL" clId="{45CAAC61-4906-40BB-A5FB-F8DE582E3023}" dt="2023-03-19T22:37:14.414" v="511" actId="22"/>
          <ac:picMkLst>
            <pc:docMk/>
            <pc:sldMk cId="772855751" sldId="266"/>
            <ac:picMk id="5" creationId="{87E706D0-D36E-E5AD-31A5-D8847EB992ED}"/>
          </ac:picMkLst>
        </pc:picChg>
        <pc:picChg chg="add mod">
          <ac:chgData name="Eva Minaříková" userId="a082955f-a770-48d3-a031-accf805728f5" providerId="ADAL" clId="{45CAAC61-4906-40BB-A5FB-F8DE582E3023}" dt="2023-03-19T22:38:40.974" v="514" actId="1076"/>
          <ac:picMkLst>
            <pc:docMk/>
            <pc:sldMk cId="772855751" sldId="266"/>
            <ac:picMk id="7" creationId="{52306085-F801-E583-8F63-BF36202BA329}"/>
          </ac:picMkLst>
        </pc:picChg>
      </pc:sldChg>
      <pc:sldChg chg="addSp modSp new mod">
        <pc:chgData name="Eva Minaříková" userId="a082955f-a770-48d3-a031-accf805728f5" providerId="ADAL" clId="{45CAAC61-4906-40BB-A5FB-F8DE582E3023}" dt="2023-03-19T22:41:46.810" v="755" actId="13822"/>
        <pc:sldMkLst>
          <pc:docMk/>
          <pc:sldMk cId="3251821950" sldId="267"/>
        </pc:sldMkLst>
        <pc:spChg chg="mod">
          <ac:chgData name="Eva Minaříková" userId="a082955f-a770-48d3-a031-accf805728f5" providerId="ADAL" clId="{45CAAC61-4906-40BB-A5FB-F8DE582E3023}" dt="2023-03-19T22:39:31.544" v="543" actId="20577"/>
          <ac:spMkLst>
            <pc:docMk/>
            <pc:sldMk cId="3251821950" sldId="267"/>
            <ac:spMk id="2" creationId="{107B0C24-6AC1-48FD-EFAB-2D9A7A04C0D5}"/>
          </ac:spMkLst>
        </pc:spChg>
        <pc:spChg chg="mod">
          <ac:chgData name="Eva Minaříková" userId="a082955f-a770-48d3-a031-accf805728f5" providerId="ADAL" clId="{45CAAC61-4906-40BB-A5FB-F8DE582E3023}" dt="2023-03-19T22:41:34.437" v="728" actId="1076"/>
          <ac:spMkLst>
            <pc:docMk/>
            <pc:sldMk cId="3251821950" sldId="267"/>
            <ac:spMk id="3" creationId="{E02169A0-B3E6-0401-7CEE-1DE2D309E999}"/>
          </ac:spMkLst>
        </pc:spChg>
        <pc:spChg chg="add mod">
          <ac:chgData name="Eva Minaříková" userId="a082955f-a770-48d3-a031-accf805728f5" providerId="ADAL" clId="{45CAAC61-4906-40BB-A5FB-F8DE582E3023}" dt="2023-03-19T22:41:46.810" v="755" actId="13822"/>
          <ac:spMkLst>
            <pc:docMk/>
            <pc:sldMk cId="3251821950" sldId="267"/>
            <ac:spMk id="4" creationId="{C39F91C8-5EAB-A916-6A2E-35A1A4A263BA}"/>
          </ac:spMkLst>
        </pc:spChg>
      </pc:sldChg>
      <pc:sldChg chg="addSp modSp new mod">
        <pc:chgData name="Eva Minaříková" userId="a082955f-a770-48d3-a031-accf805728f5" providerId="ADAL" clId="{45CAAC61-4906-40BB-A5FB-F8DE582E3023}" dt="2023-03-19T22:43:37.904" v="854" actId="1076"/>
        <pc:sldMkLst>
          <pc:docMk/>
          <pc:sldMk cId="2015195752" sldId="268"/>
        </pc:sldMkLst>
        <pc:spChg chg="mod">
          <ac:chgData name="Eva Minaříková" userId="a082955f-a770-48d3-a031-accf805728f5" providerId="ADAL" clId="{45CAAC61-4906-40BB-A5FB-F8DE582E3023}" dt="2023-03-19T22:43:17.261" v="773" actId="20577"/>
          <ac:spMkLst>
            <pc:docMk/>
            <pc:sldMk cId="2015195752" sldId="268"/>
            <ac:spMk id="2" creationId="{51A663A0-AC5C-5DF3-BB61-158FB8555664}"/>
          </ac:spMkLst>
        </pc:spChg>
        <pc:spChg chg="mod">
          <ac:chgData name="Eva Minaříková" userId="a082955f-a770-48d3-a031-accf805728f5" providerId="ADAL" clId="{45CAAC61-4906-40BB-A5FB-F8DE582E3023}" dt="2023-03-19T22:43:31.659" v="851" actId="20577"/>
          <ac:spMkLst>
            <pc:docMk/>
            <pc:sldMk cId="2015195752" sldId="268"/>
            <ac:spMk id="3" creationId="{0A31E3C2-30DF-2E11-D068-BBA3F70FA20D}"/>
          </ac:spMkLst>
        </pc:spChg>
        <pc:picChg chg="add mod">
          <ac:chgData name="Eva Minaříková" userId="a082955f-a770-48d3-a031-accf805728f5" providerId="ADAL" clId="{45CAAC61-4906-40BB-A5FB-F8DE582E3023}" dt="2023-03-19T22:43:37.904" v="854" actId="1076"/>
          <ac:picMkLst>
            <pc:docMk/>
            <pc:sldMk cId="2015195752" sldId="268"/>
            <ac:picMk id="5" creationId="{4F98C469-6338-E1FB-9C7A-41D85802602B}"/>
          </ac:picMkLst>
        </pc:picChg>
      </pc:sldChg>
      <pc:sldChg chg="addSp modSp add mod">
        <pc:chgData name="Eva Minaříková" userId="a082955f-a770-48d3-a031-accf805728f5" providerId="ADAL" clId="{45CAAC61-4906-40BB-A5FB-F8DE582E3023}" dt="2023-03-19T22:46:02.439" v="899" actId="20577"/>
        <pc:sldMkLst>
          <pc:docMk/>
          <pc:sldMk cId="2854401516" sldId="336"/>
        </pc:sldMkLst>
        <pc:spChg chg="mod">
          <ac:chgData name="Eva Minaříková" userId="a082955f-a770-48d3-a031-accf805728f5" providerId="ADAL" clId="{45CAAC61-4906-40BB-A5FB-F8DE582E3023}" dt="2023-03-19T22:45:33.241" v="886" actId="1076"/>
          <ac:spMkLst>
            <pc:docMk/>
            <pc:sldMk cId="2854401516" sldId="336"/>
            <ac:spMk id="3" creationId="{909C9F64-B36E-96EB-3632-51F556EC168E}"/>
          </ac:spMkLst>
        </pc:spChg>
        <pc:spChg chg="mod">
          <ac:chgData name="Eva Minaříková" userId="a082955f-a770-48d3-a031-accf805728f5" providerId="ADAL" clId="{45CAAC61-4906-40BB-A5FB-F8DE582E3023}" dt="2023-03-19T22:45:06.089" v="861" actId="1076"/>
          <ac:spMkLst>
            <pc:docMk/>
            <pc:sldMk cId="2854401516" sldId="336"/>
            <ac:spMk id="4" creationId="{70E5372D-F40E-4685-3788-DB2C57D6D76F}"/>
          </ac:spMkLst>
        </pc:spChg>
        <pc:spChg chg="mod">
          <ac:chgData name="Eva Minaříková" userId="a082955f-a770-48d3-a031-accf805728f5" providerId="ADAL" clId="{45CAAC61-4906-40BB-A5FB-F8DE582E3023}" dt="2023-03-19T22:44:47.642" v="856" actId="1076"/>
          <ac:spMkLst>
            <pc:docMk/>
            <pc:sldMk cId="2854401516" sldId="336"/>
            <ac:spMk id="5" creationId="{F99095C8-17EA-1281-4DF2-BE6452BF8027}"/>
          </ac:spMkLst>
        </pc:spChg>
        <pc:spChg chg="mod">
          <ac:chgData name="Eva Minaříková" userId="a082955f-a770-48d3-a031-accf805728f5" providerId="ADAL" clId="{45CAAC61-4906-40BB-A5FB-F8DE582E3023}" dt="2023-03-19T22:45:02.444" v="860" actId="1076"/>
          <ac:spMkLst>
            <pc:docMk/>
            <pc:sldMk cId="2854401516" sldId="336"/>
            <ac:spMk id="6" creationId="{85D1DCFF-B319-364C-CFA8-3FCF7BF92D25}"/>
          </ac:spMkLst>
        </pc:spChg>
        <pc:spChg chg="mod">
          <ac:chgData name="Eva Minaříková" userId="a082955f-a770-48d3-a031-accf805728f5" providerId="ADAL" clId="{45CAAC61-4906-40BB-A5FB-F8DE582E3023}" dt="2023-03-19T22:44:51.847" v="857" actId="1076"/>
          <ac:spMkLst>
            <pc:docMk/>
            <pc:sldMk cId="2854401516" sldId="336"/>
            <ac:spMk id="7" creationId="{73F423D6-D2D1-04A7-E562-87C71F2E54B3}"/>
          </ac:spMkLst>
        </pc:spChg>
        <pc:spChg chg="mod">
          <ac:chgData name="Eva Minaříková" userId="a082955f-a770-48d3-a031-accf805728f5" providerId="ADAL" clId="{45CAAC61-4906-40BB-A5FB-F8DE582E3023}" dt="2023-03-19T22:44:56.001" v="858" actId="1076"/>
          <ac:spMkLst>
            <pc:docMk/>
            <pc:sldMk cId="2854401516" sldId="336"/>
            <ac:spMk id="8" creationId="{669E9826-E668-DF94-6981-E28502237D19}"/>
          </ac:spMkLst>
        </pc:spChg>
        <pc:spChg chg="mod">
          <ac:chgData name="Eva Minaříková" userId="a082955f-a770-48d3-a031-accf805728f5" providerId="ADAL" clId="{45CAAC61-4906-40BB-A5FB-F8DE582E3023}" dt="2023-03-19T22:44:59.991" v="859" actId="1076"/>
          <ac:spMkLst>
            <pc:docMk/>
            <pc:sldMk cId="2854401516" sldId="336"/>
            <ac:spMk id="9" creationId="{92F0B84E-A2FF-CE8C-443D-2D4DD72CB1C4}"/>
          </ac:spMkLst>
        </pc:spChg>
        <pc:spChg chg="add mod">
          <ac:chgData name="Eva Minaříková" userId="a082955f-a770-48d3-a031-accf805728f5" providerId="ADAL" clId="{45CAAC61-4906-40BB-A5FB-F8DE582E3023}" dt="2023-03-19T22:45:43.747" v="891" actId="1076"/>
          <ac:spMkLst>
            <pc:docMk/>
            <pc:sldMk cId="2854401516" sldId="336"/>
            <ac:spMk id="10" creationId="{E13CBAD3-3DC5-9EDB-C9E2-4684F98B59EF}"/>
          </ac:spMkLst>
        </pc:spChg>
        <pc:spChg chg="add mod">
          <ac:chgData name="Eva Minaříková" userId="a082955f-a770-48d3-a031-accf805728f5" providerId="ADAL" clId="{45CAAC61-4906-40BB-A5FB-F8DE582E3023}" dt="2023-03-19T22:46:02.439" v="899" actId="20577"/>
          <ac:spMkLst>
            <pc:docMk/>
            <pc:sldMk cId="2854401516" sldId="336"/>
            <ac:spMk id="11" creationId="{29240D46-CA68-7415-DB8B-C755831FA957}"/>
          </ac:spMkLst>
        </pc:spChg>
      </pc:sldChg>
      <pc:sldChg chg="addSp modSp new mod">
        <pc:chgData name="Eva Minaříková" userId="a082955f-a770-48d3-a031-accf805728f5" providerId="ADAL" clId="{45CAAC61-4906-40BB-A5FB-F8DE582E3023}" dt="2023-03-19T22:47:48.308" v="1050" actId="1076"/>
        <pc:sldMkLst>
          <pc:docMk/>
          <pc:sldMk cId="1020344763" sldId="337"/>
        </pc:sldMkLst>
        <pc:spChg chg="mod">
          <ac:chgData name="Eva Minaříková" userId="a082955f-a770-48d3-a031-accf805728f5" providerId="ADAL" clId="{45CAAC61-4906-40BB-A5FB-F8DE582E3023}" dt="2023-03-19T22:46:41.620" v="926" actId="14100"/>
          <ac:spMkLst>
            <pc:docMk/>
            <pc:sldMk cId="1020344763" sldId="337"/>
            <ac:spMk id="2" creationId="{8CC18206-D076-B654-18EC-55186B456B09}"/>
          </ac:spMkLst>
        </pc:spChg>
        <pc:spChg chg="mod">
          <ac:chgData name="Eva Minaříková" userId="a082955f-a770-48d3-a031-accf805728f5" providerId="ADAL" clId="{45CAAC61-4906-40BB-A5FB-F8DE582E3023}" dt="2023-03-19T22:47:48.308" v="1050" actId="1076"/>
          <ac:spMkLst>
            <pc:docMk/>
            <pc:sldMk cId="1020344763" sldId="337"/>
            <ac:spMk id="3" creationId="{4506EE30-8ACE-4590-3367-D079EA1F5C4C}"/>
          </ac:spMkLst>
        </pc:spChg>
        <pc:picChg chg="add mod">
          <ac:chgData name="Eva Minaříková" userId="a082955f-a770-48d3-a031-accf805728f5" providerId="ADAL" clId="{45CAAC61-4906-40BB-A5FB-F8DE582E3023}" dt="2023-03-19T22:46:36.243" v="923" actId="1076"/>
          <ac:picMkLst>
            <pc:docMk/>
            <pc:sldMk cId="1020344763" sldId="337"/>
            <ac:picMk id="4" creationId="{FE03322C-EC42-242E-602A-B5F6DF2B9067}"/>
          </ac:picMkLst>
        </pc:picChg>
      </pc:sldChg>
      <pc:sldChg chg="new">
        <pc:chgData name="Eva Minaříková" userId="a082955f-a770-48d3-a031-accf805728f5" providerId="ADAL" clId="{45CAAC61-4906-40BB-A5FB-F8DE582E3023}" dt="2023-03-19T22:48:01.395" v="1051" actId="680"/>
        <pc:sldMkLst>
          <pc:docMk/>
          <pc:sldMk cId="571477265" sldId="338"/>
        </pc:sldMkLst>
      </pc:sldChg>
      <pc:sldChg chg="addSp modSp new mod">
        <pc:chgData name="Eva Minaříková" userId="a082955f-a770-48d3-a031-accf805728f5" providerId="ADAL" clId="{45CAAC61-4906-40BB-A5FB-F8DE582E3023}" dt="2023-03-19T22:54:00.965" v="1481" actId="20577"/>
        <pc:sldMkLst>
          <pc:docMk/>
          <pc:sldMk cId="1910407742" sldId="339"/>
        </pc:sldMkLst>
        <pc:spChg chg="mod">
          <ac:chgData name="Eva Minaříková" userId="a082955f-a770-48d3-a031-accf805728f5" providerId="ADAL" clId="{45CAAC61-4906-40BB-A5FB-F8DE582E3023}" dt="2023-03-19T22:54:00.965" v="1481" actId="20577"/>
          <ac:spMkLst>
            <pc:docMk/>
            <pc:sldMk cId="1910407742" sldId="339"/>
            <ac:spMk id="2" creationId="{FD0A4DB0-E350-32AB-7A7F-2E2A451A8EF6}"/>
          </ac:spMkLst>
        </pc:spChg>
        <pc:spChg chg="add mod">
          <ac:chgData name="Eva Minaříková" userId="a082955f-a770-48d3-a031-accf805728f5" providerId="ADAL" clId="{45CAAC61-4906-40BB-A5FB-F8DE582E3023}" dt="2023-03-19T22:51:24.380" v="1080"/>
          <ac:spMkLst>
            <pc:docMk/>
            <pc:sldMk cId="1910407742" sldId="339"/>
            <ac:spMk id="10" creationId="{90A75C29-C5C0-2502-EC0E-E3461796D941}"/>
          </ac:spMkLst>
        </pc:spChg>
        <pc:picChg chg="add mod modCrop">
          <ac:chgData name="Eva Minaříková" userId="a082955f-a770-48d3-a031-accf805728f5" providerId="ADAL" clId="{45CAAC61-4906-40BB-A5FB-F8DE582E3023}" dt="2023-03-19T22:49:09.796" v="1057" actId="1076"/>
          <ac:picMkLst>
            <pc:docMk/>
            <pc:sldMk cId="1910407742" sldId="339"/>
            <ac:picMk id="4" creationId="{3476688D-61B6-2580-5916-1C547F7FD46B}"/>
          </ac:picMkLst>
        </pc:picChg>
        <pc:picChg chg="add mod modCrop">
          <ac:chgData name="Eva Minaříková" userId="a082955f-a770-48d3-a031-accf805728f5" providerId="ADAL" clId="{45CAAC61-4906-40BB-A5FB-F8DE582E3023}" dt="2023-03-19T22:49:35.304" v="1061" actId="1076"/>
          <ac:picMkLst>
            <pc:docMk/>
            <pc:sldMk cId="1910407742" sldId="339"/>
            <ac:picMk id="5" creationId="{14938667-A19B-4F88-E5EC-50682CE5ED67}"/>
          </ac:picMkLst>
        </pc:picChg>
        <pc:picChg chg="add mod modCrop">
          <ac:chgData name="Eva Minaříková" userId="a082955f-a770-48d3-a031-accf805728f5" providerId="ADAL" clId="{45CAAC61-4906-40BB-A5FB-F8DE582E3023}" dt="2023-03-19T22:49:58.831" v="1065" actId="1076"/>
          <ac:picMkLst>
            <pc:docMk/>
            <pc:sldMk cId="1910407742" sldId="339"/>
            <ac:picMk id="6" creationId="{612B32FA-9DB5-E773-9CCA-EBE0983CE0DD}"/>
          </ac:picMkLst>
        </pc:picChg>
        <pc:picChg chg="add mod modCrop">
          <ac:chgData name="Eva Minaříková" userId="a082955f-a770-48d3-a031-accf805728f5" providerId="ADAL" clId="{45CAAC61-4906-40BB-A5FB-F8DE582E3023}" dt="2023-03-19T22:50:26.708" v="1069" actId="1076"/>
          <ac:picMkLst>
            <pc:docMk/>
            <pc:sldMk cId="1910407742" sldId="339"/>
            <ac:picMk id="7" creationId="{43C40E71-C6EA-C850-EA14-A60D42B82256}"/>
          </ac:picMkLst>
        </pc:picChg>
        <pc:picChg chg="add mod modCrop">
          <ac:chgData name="Eva Minaříková" userId="a082955f-a770-48d3-a031-accf805728f5" providerId="ADAL" clId="{45CAAC61-4906-40BB-A5FB-F8DE582E3023}" dt="2023-03-19T22:50:53.956" v="1073" actId="1076"/>
          <ac:picMkLst>
            <pc:docMk/>
            <pc:sldMk cId="1910407742" sldId="339"/>
            <ac:picMk id="8" creationId="{0397BB16-230D-337D-B364-0FC5E583D08C}"/>
          </ac:picMkLst>
        </pc:picChg>
        <pc:picChg chg="add mod modCrop">
          <ac:chgData name="Eva Minaříková" userId="a082955f-a770-48d3-a031-accf805728f5" providerId="ADAL" clId="{45CAAC61-4906-40BB-A5FB-F8DE582E3023}" dt="2023-03-19T22:51:19.687" v="1079" actId="1076"/>
          <ac:picMkLst>
            <pc:docMk/>
            <pc:sldMk cId="1910407742" sldId="339"/>
            <ac:picMk id="9" creationId="{9E87C2E0-CB8A-2354-3103-6E266AA9CE9C}"/>
          </ac:picMkLst>
        </pc:picChg>
      </pc:sldChg>
      <pc:sldChg chg="addSp delSp modSp new mod ord">
        <pc:chgData name="Eva Minaříková" userId="a082955f-a770-48d3-a031-accf805728f5" providerId="ADAL" clId="{45CAAC61-4906-40BB-A5FB-F8DE582E3023}" dt="2023-03-19T22:53:53.454" v="1474" actId="20577"/>
        <pc:sldMkLst>
          <pc:docMk/>
          <pc:sldMk cId="56761493" sldId="340"/>
        </pc:sldMkLst>
        <pc:spChg chg="mod">
          <ac:chgData name="Eva Minaříková" userId="a082955f-a770-48d3-a031-accf805728f5" providerId="ADAL" clId="{45CAAC61-4906-40BB-A5FB-F8DE582E3023}" dt="2023-03-19T22:51:36.619" v="1091" actId="20577"/>
          <ac:spMkLst>
            <pc:docMk/>
            <pc:sldMk cId="56761493" sldId="340"/>
            <ac:spMk id="2" creationId="{91AEB5CE-C3E2-ABC3-ACD3-0CBDD79ECA47}"/>
          </ac:spMkLst>
        </pc:spChg>
        <pc:spChg chg="mod">
          <ac:chgData name="Eva Minaříková" userId="a082955f-a770-48d3-a031-accf805728f5" providerId="ADAL" clId="{45CAAC61-4906-40BB-A5FB-F8DE582E3023}" dt="2023-03-19T22:53:53.454" v="1474" actId="20577"/>
          <ac:spMkLst>
            <pc:docMk/>
            <pc:sldMk cId="56761493" sldId="340"/>
            <ac:spMk id="3" creationId="{A46824B4-2A49-2848-164A-C292A571222C}"/>
          </ac:spMkLst>
        </pc:spChg>
        <pc:spChg chg="add del mod">
          <ac:chgData name="Eva Minaříková" userId="a082955f-a770-48d3-a031-accf805728f5" providerId="ADAL" clId="{45CAAC61-4906-40BB-A5FB-F8DE582E3023}" dt="2023-03-19T22:51:55.341" v="1093"/>
          <ac:spMkLst>
            <pc:docMk/>
            <pc:sldMk cId="56761493" sldId="340"/>
            <ac:spMk id="4" creationId="{24849D73-2AF7-7618-A0BC-07AA5F2E789D}"/>
          </ac:spMkLst>
        </pc:spChg>
        <pc:spChg chg="add mod">
          <ac:chgData name="Eva Minaříková" userId="a082955f-a770-48d3-a031-accf805728f5" providerId="ADAL" clId="{45CAAC61-4906-40BB-A5FB-F8DE582E3023}" dt="2023-03-19T22:52:03.980" v="1095" actId="1076"/>
          <ac:spMkLst>
            <pc:docMk/>
            <pc:sldMk cId="56761493" sldId="340"/>
            <ac:spMk id="5" creationId="{1FA94146-7D70-FF40-E2B4-909B26A00E7A}"/>
          </ac:spMkLst>
        </pc:spChg>
        <pc:spChg chg="add mod">
          <ac:chgData name="Eva Minaříková" userId="a082955f-a770-48d3-a031-accf805728f5" providerId="ADAL" clId="{45CAAC61-4906-40BB-A5FB-F8DE582E3023}" dt="2023-03-19T22:52:16.953" v="1097" actId="1076"/>
          <ac:spMkLst>
            <pc:docMk/>
            <pc:sldMk cId="56761493" sldId="340"/>
            <ac:spMk id="6" creationId="{57E85C11-55A2-EF96-9EA7-CBD1B9BEC4AE}"/>
          </ac:spMkLst>
        </pc:spChg>
      </pc:sldChg>
      <pc:sldChg chg="modSp new mod">
        <pc:chgData name="Eva Minaříková" userId="a082955f-a770-48d3-a031-accf805728f5" providerId="ADAL" clId="{45CAAC61-4906-40BB-A5FB-F8DE582E3023}" dt="2023-03-19T22:54:20.824" v="1492" actId="20577"/>
        <pc:sldMkLst>
          <pc:docMk/>
          <pc:sldMk cId="3144447119" sldId="341"/>
        </pc:sldMkLst>
        <pc:spChg chg="mod">
          <ac:chgData name="Eva Minaříková" userId="a082955f-a770-48d3-a031-accf805728f5" providerId="ADAL" clId="{45CAAC61-4906-40BB-A5FB-F8DE582E3023}" dt="2023-03-19T22:54:20.824" v="1492" actId="20577"/>
          <ac:spMkLst>
            <pc:docMk/>
            <pc:sldMk cId="3144447119" sldId="341"/>
            <ac:spMk id="2" creationId="{237B0B50-31DF-EB7B-BC1A-A36A79F73B5F}"/>
          </ac:spMkLst>
        </pc:spChg>
      </pc:sldChg>
      <pc:sldChg chg="modSp new mod">
        <pc:chgData name="Eva Minaříková" userId="a082955f-a770-48d3-a031-accf805728f5" providerId="ADAL" clId="{45CAAC61-4906-40BB-A5FB-F8DE582E3023}" dt="2023-03-19T22:56:18.092" v="1699" actId="20577"/>
        <pc:sldMkLst>
          <pc:docMk/>
          <pc:sldMk cId="2217005048" sldId="342"/>
        </pc:sldMkLst>
        <pc:spChg chg="mod">
          <ac:chgData name="Eva Minaříková" userId="a082955f-a770-48d3-a031-accf805728f5" providerId="ADAL" clId="{45CAAC61-4906-40BB-A5FB-F8DE582E3023}" dt="2023-03-19T22:54:34.815" v="1513" actId="20577"/>
          <ac:spMkLst>
            <pc:docMk/>
            <pc:sldMk cId="2217005048" sldId="342"/>
            <ac:spMk id="2" creationId="{E46EB349-4E09-02D8-763E-44ACAB3160EC}"/>
          </ac:spMkLst>
        </pc:spChg>
        <pc:spChg chg="mod">
          <ac:chgData name="Eva Minaříková" userId="a082955f-a770-48d3-a031-accf805728f5" providerId="ADAL" clId="{45CAAC61-4906-40BB-A5FB-F8DE582E3023}" dt="2023-03-19T22:56:18.092" v="1699" actId="20577"/>
          <ac:spMkLst>
            <pc:docMk/>
            <pc:sldMk cId="2217005048" sldId="342"/>
            <ac:spMk id="3" creationId="{C7549CCF-18C7-33E7-13FE-05700131A6BA}"/>
          </ac:spMkLst>
        </pc:spChg>
      </pc:sldChg>
      <pc:sldChg chg="addSp delSp modSp new mod">
        <pc:chgData name="Eva Minaříková" userId="a082955f-a770-48d3-a031-accf805728f5" providerId="ADAL" clId="{45CAAC61-4906-40BB-A5FB-F8DE582E3023}" dt="2023-03-19T22:59:38.542" v="1881" actId="20577"/>
        <pc:sldMkLst>
          <pc:docMk/>
          <pc:sldMk cId="2355945963" sldId="343"/>
        </pc:sldMkLst>
        <pc:spChg chg="mod">
          <ac:chgData name="Eva Minaříková" userId="a082955f-a770-48d3-a031-accf805728f5" providerId="ADAL" clId="{45CAAC61-4906-40BB-A5FB-F8DE582E3023}" dt="2023-03-19T22:56:34.330" v="1718" actId="20577"/>
          <ac:spMkLst>
            <pc:docMk/>
            <pc:sldMk cId="2355945963" sldId="343"/>
            <ac:spMk id="2" creationId="{5F74A24E-6899-0B5F-315C-913019673D5A}"/>
          </ac:spMkLst>
        </pc:spChg>
        <pc:spChg chg="del">
          <ac:chgData name="Eva Minaříková" userId="a082955f-a770-48d3-a031-accf805728f5" providerId="ADAL" clId="{45CAAC61-4906-40BB-A5FB-F8DE582E3023}" dt="2023-03-19T22:56:45.591" v="1719" actId="3680"/>
          <ac:spMkLst>
            <pc:docMk/>
            <pc:sldMk cId="2355945963" sldId="343"/>
            <ac:spMk id="3" creationId="{5CE8FE4A-D95A-A089-C4D9-3C6A4238A778}"/>
          </ac:spMkLst>
        </pc:spChg>
        <pc:graphicFrameChg chg="add mod ord modGraphic">
          <ac:chgData name="Eva Minaříková" userId="a082955f-a770-48d3-a031-accf805728f5" providerId="ADAL" clId="{45CAAC61-4906-40BB-A5FB-F8DE582E3023}" dt="2023-03-19T22:59:38.542" v="1881" actId="20577"/>
          <ac:graphicFrameMkLst>
            <pc:docMk/>
            <pc:sldMk cId="2355945963" sldId="343"/>
            <ac:graphicFrameMk id="4" creationId="{DDF3E50A-9278-C59D-6740-18D492050471}"/>
          </ac:graphicFrameMkLst>
        </pc:graphicFrameChg>
      </pc:sldChg>
      <pc:sldChg chg="modSp new mod">
        <pc:chgData name="Eva Minaříková" userId="a082955f-a770-48d3-a031-accf805728f5" providerId="ADAL" clId="{45CAAC61-4906-40BB-A5FB-F8DE582E3023}" dt="2023-03-19T23:07:34.846" v="2219" actId="5793"/>
        <pc:sldMkLst>
          <pc:docMk/>
          <pc:sldMk cId="2538051100" sldId="344"/>
        </pc:sldMkLst>
        <pc:spChg chg="mod">
          <ac:chgData name="Eva Minaříková" userId="a082955f-a770-48d3-a031-accf805728f5" providerId="ADAL" clId="{45CAAC61-4906-40BB-A5FB-F8DE582E3023}" dt="2023-03-19T23:00:01.799" v="1924" actId="20577"/>
          <ac:spMkLst>
            <pc:docMk/>
            <pc:sldMk cId="2538051100" sldId="344"/>
            <ac:spMk id="2" creationId="{FB01A898-E43F-EACE-7FCF-D25909DC0A33}"/>
          </ac:spMkLst>
        </pc:spChg>
        <pc:spChg chg="mod">
          <ac:chgData name="Eva Minaříková" userId="a082955f-a770-48d3-a031-accf805728f5" providerId="ADAL" clId="{45CAAC61-4906-40BB-A5FB-F8DE582E3023}" dt="2023-03-19T23:07:34.846" v="2219" actId="5793"/>
          <ac:spMkLst>
            <pc:docMk/>
            <pc:sldMk cId="2538051100" sldId="344"/>
            <ac:spMk id="3" creationId="{1B87C752-BCCD-9941-FCFD-36A6A893FA29}"/>
          </ac:spMkLst>
        </pc:spChg>
      </pc:sldChg>
      <pc:sldChg chg="new">
        <pc:chgData name="Eva Minaříková" userId="a082955f-a770-48d3-a031-accf805728f5" providerId="ADAL" clId="{45CAAC61-4906-40BB-A5FB-F8DE582E3023}" dt="2023-03-19T23:00:34.386" v="2006" actId="680"/>
        <pc:sldMkLst>
          <pc:docMk/>
          <pc:sldMk cId="1950273534" sldId="345"/>
        </pc:sldMkLst>
      </pc:sldChg>
      <pc:sldChg chg="addSp delSp modSp new mod">
        <pc:chgData name="Eva Minaříková" userId="a082955f-a770-48d3-a031-accf805728f5" providerId="ADAL" clId="{45CAAC61-4906-40BB-A5FB-F8DE582E3023}" dt="2023-03-19T23:06:59.555" v="2074" actId="20577"/>
        <pc:sldMkLst>
          <pc:docMk/>
          <pc:sldMk cId="3648043046" sldId="346"/>
        </pc:sldMkLst>
        <pc:spChg chg="mod">
          <ac:chgData name="Eva Minaříková" userId="a082955f-a770-48d3-a031-accf805728f5" providerId="ADAL" clId="{45CAAC61-4906-40BB-A5FB-F8DE582E3023}" dt="2023-03-19T23:06:59.555" v="2074" actId="20577"/>
          <ac:spMkLst>
            <pc:docMk/>
            <pc:sldMk cId="3648043046" sldId="346"/>
            <ac:spMk id="2" creationId="{AC8D095B-1CCB-4D1D-3D3C-853DEA5C3252}"/>
          </ac:spMkLst>
        </pc:spChg>
        <pc:spChg chg="del">
          <ac:chgData name="Eva Minaříková" userId="a082955f-a770-48d3-a031-accf805728f5" providerId="ADAL" clId="{45CAAC61-4906-40BB-A5FB-F8DE582E3023}" dt="2023-03-19T23:00:47.849" v="2008" actId="3680"/>
          <ac:spMkLst>
            <pc:docMk/>
            <pc:sldMk cId="3648043046" sldId="346"/>
            <ac:spMk id="3" creationId="{A54F7201-2EC8-BCB2-FBEF-1B4ACA5D9D22}"/>
          </ac:spMkLst>
        </pc:spChg>
        <pc:graphicFrameChg chg="add mod ord modGraphic">
          <ac:chgData name="Eva Minaříková" userId="a082955f-a770-48d3-a031-accf805728f5" providerId="ADAL" clId="{45CAAC61-4906-40BB-A5FB-F8DE582E3023}" dt="2023-03-19T23:06:52.426" v="2059" actId="14100"/>
          <ac:graphicFrameMkLst>
            <pc:docMk/>
            <pc:sldMk cId="3648043046" sldId="346"/>
            <ac:graphicFrameMk id="4" creationId="{F69F1CA2-7147-7A22-40A4-62341FCD8A66}"/>
          </ac:graphicFrameMkLst>
        </pc:graphicFrameChg>
      </pc:sldChg>
      <pc:sldChg chg="modSp new mod">
        <pc:chgData name="Eva Minaříková" userId="a082955f-a770-48d3-a031-accf805728f5" providerId="ADAL" clId="{45CAAC61-4906-40BB-A5FB-F8DE582E3023}" dt="2023-03-19T23:09:23.042" v="2594" actId="20577"/>
        <pc:sldMkLst>
          <pc:docMk/>
          <pc:sldMk cId="3971350120" sldId="347"/>
        </pc:sldMkLst>
        <pc:spChg chg="mod">
          <ac:chgData name="Eva Minaříková" userId="a082955f-a770-48d3-a031-accf805728f5" providerId="ADAL" clId="{45CAAC61-4906-40BB-A5FB-F8DE582E3023}" dt="2023-03-19T23:08:01.910" v="2236" actId="20577"/>
          <ac:spMkLst>
            <pc:docMk/>
            <pc:sldMk cId="3971350120" sldId="347"/>
            <ac:spMk id="2" creationId="{76EFC485-3164-1EC4-D225-55FA0493DAE2}"/>
          </ac:spMkLst>
        </pc:spChg>
        <pc:spChg chg="mod">
          <ac:chgData name="Eva Minaříková" userId="a082955f-a770-48d3-a031-accf805728f5" providerId="ADAL" clId="{45CAAC61-4906-40BB-A5FB-F8DE582E3023}" dt="2023-03-19T23:09:23.042" v="2594" actId="20577"/>
          <ac:spMkLst>
            <pc:docMk/>
            <pc:sldMk cId="3971350120" sldId="347"/>
            <ac:spMk id="3" creationId="{69D1EAB6-E68E-1588-C685-FD4EB4600A1C}"/>
          </ac:spMkLst>
        </pc:spChg>
      </pc:sldChg>
      <pc:sldChg chg="new">
        <pc:chgData name="Eva Minaříková" userId="a082955f-a770-48d3-a031-accf805728f5" providerId="ADAL" clId="{45CAAC61-4906-40BB-A5FB-F8DE582E3023}" dt="2023-03-19T23:08:49.244" v="2478" actId="680"/>
        <pc:sldMkLst>
          <pc:docMk/>
          <pc:sldMk cId="72684401" sldId="348"/>
        </pc:sldMkLst>
      </pc:sldChg>
      <pc:sldChg chg="modSp new mod">
        <pc:chgData name="Eva Minaříková" userId="a082955f-a770-48d3-a031-accf805728f5" providerId="ADAL" clId="{45CAAC61-4906-40BB-A5FB-F8DE582E3023}" dt="2023-03-19T23:10:46.977" v="2757" actId="20577"/>
        <pc:sldMkLst>
          <pc:docMk/>
          <pc:sldMk cId="3076010750" sldId="349"/>
        </pc:sldMkLst>
        <pc:spChg chg="mod">
          <ac:chgData name="Eva Minaříková" userId="a082955f-a770-48d3-a031-accf805728f5" providerId="ADAL" clId="{45CAAC61-4906-40BB-A5FB-F8DE582E3023}" dt="2023-03-19T23:10:20.223" v="2624" actId="20577"/>
          <ac:spMkLst>
            <pc:docMk/>
            <pc:sldMk cId="3076010750" sldId="349"/>
            <ac:spMk id="2" creationId="{52F0B6FC-DF17-E5B6-7CAD-785D7B7ADBDF}"/>
          </ac:spMkLst>
        </pc:spChg>
        <pc:spChg chg="mod">
          <ac:chgData name="Eva Minaříková" userId="a082955f-a770-48d3-a031-accf805728f5" providerId="ADAL" clId="{45CAAC61-4906-40BB-A5FB-F8DE582E3023}" dt="2023-03-19T23:10:46.977" v="2757" actId="20577"/>
          <ac:spMkLst>
            <pc:docMk/>
            <pc:sldMk cId="3076010750" sldId="349"/>
            <ac:spMk id="3" creationId="{7A753094-5957-91E2-136D-E73A7988B363}"/>
          </ac:spMkLst>
        </pc:spChg>
      </pc:sldChg>
      <pc:sldChg chg="new">
        <pc:chgData name="Eva Minaříková" userId="a082955f-a770-48d3-a031-accf805728f5" providerId="ADAL" clId="{45CAAC61-4906-40BB-A5FB-F8DE582E3023}" dt="2023-03-19T23:12:12.633" v="2758" actId="680"/>
        <pc:sldMkLst>
          <pc:docMk/>
          <pc:sldMk cId="2664426265" sldId="350"/>
        </pc:sldMkLst>
      </pc:sldChg>
      <pc:sldChg chg="addSp delSp modSp new mod">
        <pc:chgData name="Eva Minaříková" userId="a082955f-a770-48d3-a031-accf805728f5" providerId="ADAL" clId="{45CAAC61-4906-40BB-A5FB-F8DE582E3023}" dt="2023-03-19T23:18:36.566" v="2880" actId="1076"/>
        <pc:sldMkLst>
          <pc:docMk/>
          <pc:sldMk cId="3529360927" sldId="351"/>
        </pc:sldMkLst>
        <pc:spChg chg="mod">
          <ac:chgData name="Eva Minaříková" userId="a082955f-a770-48d3-a031-accf805728f5" providerId="ADAL" clId="{45CAAC61-4906-40BB-A5FB-F8DE582E3023}" dt="2023-03-19T23:12:28.379" v="2767" actId="20577"/>
          <ac:spMkLst>
            <pc:docMk/>
            <pc:sldMk cId="3529360927" sldId="351"/>
            <ac:spMk id="2" creationId="{DA6B8F06-ABF5-1208-CDD8-B2CACEC9310B}"/>
          </ac:spMkLst>
        </pc:spChg>
        <pc:spChg chg="add del mod">
          <ac:chgData name="Eva Minaříková" userId="a082955f-a770-48d3-a031-accf805728f5" providerId="ADAL" clId="{45CAAC61-4906-40BB-A5FB-F8DE582E3023}" dt="2023-03-19T23:13:54.273" v="2844" actId="20577"/>
          <ac:spMkLst>
            <pc:docMk/>
            <pc:sldMk cId="3529360927" sldId="351"/>
            <ac:spMk id="3" creationId="{18FD0CFF-D154-B33E-58BA-E8256E5EBDA2}"/>
          </ac:spMkLst>
        </pc:spChg>
        <pc:spChg chg="add mod">
          <ac:chgData name="Eva Minaříková" userId="a082955f-a770-48d3-a031-accf805728f5" providerId="ADAL" clId="{45CAAC61-4906-40BB-A5FB-F8DE582E3023}" dt="2023-03-19T23:18:36.566" v="2880" actId="1076"/>
          <ac:spMkLst>
            <pc:docMk/>
            <pc:sldMk cId="3529360927" sldId="351"/>
            <ac:spMk id="12" creationId="{8555AF32-EE06-29A5-6B0C-A8358E8114E0}"/>
          </ac:spMkLst>
        </pc:spChg>
        <pc:picChg chg="add mod">
          <ac:chgData name="Eva Minaříková" userId="a082955f-a770-48d3-a031-accf805728f5" providerId="ADAL" clId="{45CAAC61-4906-40BB-A5FB-F8DE582E3023}" dt="2023-03-19T23:12:48.678" v="2774" actId="1076"/>
          <ac:picMkLst>
            <pc:docMk/>
            <pc:sldMk cId="3529360927" sldId="351"/>
            <ac:picMk id="4" creationId="{16F79712-ACFC-B861-8DA5-26929D8CB469}"/>
          </ac:picMkLst>
        </pc:picChg>
        <pc:picChg chg="add mod">
          <ac:chgData name="Eva Minaříková" userId="a082955f-a770-48d3-a031-accf805728f5" providerId="ADAL" clId="{45CAAC61-4906-40BB-A5FB-F8DE582E3023}" dt="2023-03-19T23:12:46.975" v="2773" actId="1076"/>
          <ac:picMkLst>
            <pc:docMk/>
            <pc:sldMk cId="3529360927" sldId="351"/>
            <ac:picMk id="5" creationId="{9DDCA815-DF5A-6972-6313-1AE7928BA96D}"/>
          </ac:picMkLst>
        </pc:picChg>
        <pc:picChg chg="add mod">
          <ac:chgData name="Eva Minaříková" userId="a082955f-a770-48d3-a031-accf805728f5" providerId="ADAL" clId="{45CAAC61-4906-40BB-A5FB-F8DE582E3023}" dt="2023-03-19T23:13:07.922" v="2777" actId="1076"/>
          <ac:picMkLst>
            <pc:docMk/>
            <pc:sldMk cId="3529360927" sldId="351"/>
            <ac:picMk id="6" creationId="{AB08770A-6078-E1B3-6F6E-549DAA252653}"/>
          </ac:picMkLst>
        </pc:picChg>
        <pc:picChg chg="add mod">
          <ac:chgData name="Eva Minaříková" userId="a082955f-a770-48d3-a031-accf805728f5" providerId="ADAL" clId="{45CAAC61-4906-40BB-A5FB-F8DE582E3023}" dt="2023-03-19T23:13:12.845" v="2778" actId="1076"/>
          <ac:picMkLst>
            <pc:docMk/>
            <pc:sldMk cId="3529360927" sldId="351"/>
            <ac:picMk id="7" creationId="{66369393-890D-569B-BE0A-131C2BB3850A}"/>
          </ac:picMkLst>
        </pc:picChg>
        <pc:picChg chg="add del mod">
          <ac:chgData name="Eva Minaříková" userId="a082955f-a770-48d3-a031-accf805728f5" providerId="ADAL" clId="{45CAAC61-4906-40BB-A5FB-F8DE582E3023}" dt="2023-03-19T23:13:34.377" v="2784"/>
          <ac:picMkLst>
            <pc:docMk/>
            <pc:sldMk cId="3529360927" sldId="351"/>
            <ac:picMk id="8" creationId="{77B3D2E3-FD71-B513-9870-20868E019323}"/>
          </ac:picMkLst>
        </pc:picChg>
        <pc:picChg chg="add mod">
          <ac:chgData name="Eva Minaříková" userId="a082955f-a770-48d3-a031-accf805728f5" providerId="ADAL" clId="{45CAAC61-4906-40BB-A5FB-F8DE582E3023}" dt="2023-03-19T23:13:40.396" v="2787" actId="1076"/>
          <ac:picMkLst>
            <pc:docMk/>
            <pc:sldMk cId="3529360927" sldId="351"/>
            <ac:picMk id="9" creationId="{4730489C-1198-D755-EF60-DA667853C914}"/>
          </ac:picMkLst>
        </pc:picChg>
        <pc:picChg chg="add mod">
          <ac:chgData name="Eva Minaříková" userId="a082955f-a770-48d3-a031-accf805728f5" providerId="ADAL" clId="{45CAAC61-4906-40BB-A5FB-F8DE582E3023}" dt="2023-03-19T23:18:20.449" v="2847" actId="1076"/>
          <ac:picMkLst>
            <pc:docMk/>
            <pc:sldMk cId="3529360927" sldId="351"/>
            <ac:picMk id="11" creationId="{7BD5C271-7E5B-5CEA-37C0-C9C1E02EC4FA}"/>
          </ac:picMkLst>
        </pc:picChg>
      </pc:sldChg>
      <pc:sldChg chg="modSp new mod">
        <pc:chgData name="Eva Minaříková" userId="a082955f-a770-48d3-a031-accf805728f5" providerId="ADAL" clId="{45CAAC61-4906-40BB-A5FB-F8DE582E3023}" dt="2023-03-19T23:20:02.855" v="2989" actId="20577"/>
        <pc:sldMkLst>
          <pc:docMk/>
          <pc:sldMk cId="3186995648" sldId="352"/>
        </pc:sldMkLst>
        <pc:spChg chg="mod">
          <ac:chgData name="Eva Minaříková" userId="a082955f-a770-48d3-a031-accf805728f5" providerId="ADAL" clId="{45CAAC61-4906-40BB-A5FB-F8DE582E3023}" dt="2023-03-19T23:19:40.912" v="2905" actId="20577"/>
          <ac:spMkLst>
            <pc:docMk/>
            <pc:sldMk cId="3186995648" sldId="352"/>
            <ac:spMk id="2" creationId="{40D6E05D-9041-84EB-7E39-A37E0EBDEF3A}"/>
          </ac:spMkLst>
        </pc:spChg>
        <pc:spChg chg="mod">
          <ac:chgData name="Eva Minaříková" userId="a082955f-a770-48d3-a031-accf805728f5" providerId="ADAL" clId="{45CAAC61-4906-40BB-A5FB-F8DE582E3023}" dt="2023-03-19T23:20:02.855" v="2989" actId="20577"/>
          <ac:spMkLst>
            <pc:docMk/>
            <pc:sldMk cId="3186995648" sldId="352"/>
            <ac:spMk id="3" creationId="{CEC20BA7-C224-47BF-B3A9-2C18AD7E7025}"/>
          </ac:spMkLst>
        </pc:spChg>
      </pc:sldChg>
      <pc:sldChg chg="new">
        <pc:chgData name="Eva Minaříková" userId="a082955f-a770-48d3-a031-accf805728f5" providerId="ADAL" clId="{45CAAC61-4906-40BB-A5FB-F8DE582E3023}" dt="2023-03-19T23:20:06.801" v="2990" actId="680"/>
        <pc:sldMkLst>
          <pc:docMk/>
          <pc:sldMk cId="113937561" sldId="353"/>
        </pc:sldMkLst>
      </pc:sldChg>
      <pc:sldChg chg="new">
        <pc:chgData name="Eva Minaříková" userId="a082955f-a770-48d3-a031-accf805728f5" providerId="ADAL" clId="{45CAAC61-4906-40BB-A5FB-F8DE582E3023}" dt="2023-03-19T23:20:09.344" v="2991" actId="680"/>
        <pc:sldMkLst>
          <pc:docMk/>
          <pc:sldMk cId="2942724011" sldId="354"/>
        </pc:sldMkLst>
      </pc:sldChg>
      <pc:sldChg chg="addSp modSp new mod ord">
        <pc:chgData name="Eva Minaříková" userId="a082955f-a770-48d3-a031-accf805728f5" providerId="ADAL" clId="{45CAAC61-4906-40BB-A5FB-F8DE582E3023}" dt="2023-03-19T23:21:13.772" v="3025" actId="1076"/>
        <pc:sldMkLst>
          <pc:docMk/>
          <pc:sldMk cId="3229642289" sldId="355"/>
        </pc:sldMkLst>
        <pc:spChg chg="mod">
          <ac:chgData name="Eva Minaříková" userId="a082955f-a770-48d3-a031-accf805728f5" providerId="ADAL" clId="{45CAAC61-4906-40BB-A5FB-F8DE582E3023}" dt="2023-03-19T23:21:10.512" v="3023" actId="20577"/>
          <ac:spMkLst>
            <pc:docMk/>
            <pc:sldMk cId="3229642289" sldId="355"/>
            <ac:spMk id="2" creationId="{92F6E87F-34BB-3A67-3F8D-9036C3E3D8B6}"/>
          </ac:spMkLst>
        </pc:spChg>
        <pc:picChg chg="add mod">
          <ac:chgData name="Eva Minaříková" userId="a082955f-a770-48d3-a031-accf805728f5" providerId="ADAL" clId="{45CAAC61-4906-40BB-A5FB-F8DE582E3023}" dt="2023-03-19T23:21:13.772" v="3025" actId="1076"/>
          <ac:picMkLst>
            <pc:docMk/>
            <pc:sldMk cId="3229642289" sldId="355"/>
            <ac:picMk id="5" creationId="{15257527-D6DD-872A-8356-482E5056324C}"/>
          </ac:picMkLst>
        </pc:picChg>
      </pc:sldChg>
      <pc:sldChg chg="modSp add mod">
        <pc:chgData name="Eva Minaříková" userId="a082955f-a770-48d3-a031-accf805728f5" providerId="ADAL" clId="{45CAAC61-4906-40BB-A5FB-F8DE582E3023}" dt="2023-03-19T23:20:33.514" v="3003" actId="20577"/>
        <pc:sldMkLst>
          <pc:docMk/>
          <pc:sldMk cId="318396205" sldId="356"/>
        </pc:sldMkLst>
        <pc:spChg chg="mod">
          <ac:chgData name="Eva Minaříková" userId="a082955f-a770-48d3-a031-accf805728f5" providerId="ADAL" clId="{45CAAC61-4906-40BB-A5FB-F8DE582E3023}" dt="2023-03-19T23:20:33.514" v="3003" actId="20577"/>
          <ac:spMkLst>
            <pc:docMk/>
            <pc:sldMk cId="318396205" sldId="356"/>
            <ac:spMk id="2" creationId="{591B91EF-79CF-1EF3-52CA-E0B3E5946052}"/>
          </ac:spMkLst>
        </pc:spChg>
      </pc:sldChg>
      <pc:sldChg chg="addSp modSp new mod">
        <pc:chgData name="Eva Minaříková" userId="a082955f-a770-48d3-a031-accf805728f5" providerId="ADAL" clId="{45CAAC61-4906-40BB-A5FB-F8DE582E3023}" dt="2023-03-19T23:21:35.571" v="3044" actId="22"/>
        <pc:sldMkLst>
          <pc:docMk/>
          <pc:sldMk cId="3490378276" sldId="357"/>
        </pc:sldMkLst>
        <pc:spChg chg="mod">
          <ac:chgData name="Eva Minaříková" userId="a082955f-a770-48d3-a031-accf805728f5" providerId="ADAL" clId="{45CAAC61-4906-40BB-A5FB-F8DE582E3023}" dt="2023-03-19T23:21:25.400" v="3043" actId="20577"/>
          <ac:spMkLst>
            <pc:docMk/>
            <pc:sldMk cId="3490378276" sldId="357"/>
            <ac:spMk id="2" creationId="{4A14FE9F-735F-105D-66B9-87766A5E2BC0}"/>
          </ac:spMkLst>
        </pc:spChg>
        <pc:picChg chg="add">
          <ac:chgData name="Eva Minaříková" userId="a082955f-a770-48d3-a031-accf805728f5" providerId="ADAL" clId="{45CAAC61-4906-40BB-A5FB-F8DE582E3023}" dt="2023-03-19T23:21:35.571" v="3044" actId="22"/>
          <ac:picMkLst>
            <pc:docMk/>
            <pc:sldMk cId="3490378276" sldId="357"/>
            <ac:picMk id="5" creationId="{EAC7F45B-ACA7-FA59-1C94-48307484F991}"/>
          </ac:picMkLst>
        </pc:picChg>
      </pc:sldChg>
      <pc:sldChg chg="addSp delSp modSp new mod">
        <pc:chgData name="Eva Minaříková" userId="a082955f-a770-48d3-a031-accf805728f5" providerId="ADAL" clId="{45CAAC61-4906-40BB-A5FB-F8DE582E3023}" dt="2023-03-19T23:22:02.754" v="3065" actId="22"/>
        <pc:sldMkLst>
          <pc:docMk/>
          <pc:sldMk cId="2835338068" sldId="358"/>
        </pc:sldMkLst>
        <pc:spChg chg="mod">
          <ac:chgData name="Eva Minaříková" userId="a082955f-a770-48d3-a031-accf805728f5" providerId="ADAL" clId="{45CAAC61-4906-40BB-A5FB-F8DE582E3023}" dt="2023-03-19T23:21:55.241" v="3062" actId="20577"/>
          <ac:spMkLst>
            <pc:docMk/>
            <pc:sldMk cId="2835338068" sldId="358"/>
            <ac:spMk id="2" creationId="{D76D9268-C232-CA33-ADA6-CFAA0F05FA2C}"/>
          </ac:spMkLst>
        </pc:spChg>
        <pc:picChg chg="add del">
          <ac:chgData name="Eva Minaříková" userId="a082955f-a770-48d3-a031-accf805728f5" providerId="ADAL" clId="{45CAAC61-4906-40BB-A5FB-F8DE582E3023}" dt="2023-03-19T23:21:59.901" v="3064" actId="22"/>
          <ac:picMkLst>
            <pc:docMk/>
            <pc:sldMk cId="2835338068" sldId="358"/>
            <ac:picMk id="5" creationId="{A79BE741-7213-434C-01DB-A63A6315D7C8}"/>
          </ac:picMkLst>
        </pc:picChg>
        <pc:picChg chg="add">
          <ac:chgData name="Eva Minaříková" userId="a082955f-a770-48d3-a031-accf805728f5" providerId="ADAL" clId="{45CAAC61-4906-40BB-A5FB-F8DE582E3023}" dt="2023-03-19T23:22:02.754" v="3065" actId="22"/>
          <ac:picMkLst>
            <pc:docMk/>
            <pc:sldMk cId="2835338068" sldId="358"/>
            <ac:picMk id="7" creationId="{2CC460D7-3F65-1865-162B-5697E39BF47C}"/>
          </ac:picMkLst>
        </pc:picChg>
      </pc:sldChg>
      <pc:sldChg chg="addSp modSp new mod">
        <pc:chgData name="Eva Minaříková" userId="a082955f-a770-48d3-a031-accf805728f5" providerId="ADAL" clId="{45CAAC61-4906-40BB-A5FB-F8DE582E3023}" dt="2023-03-19T23:22:38.997" v="3084" actId="22"/>
        <pc:sldMkLst>
          <pc:docMk/>
          <pc:sldMk cId="3410256009" sldId="359"/>
        </pc:sldMkLst>
        <pc:spChg chg="mod">
          <ac:chgData name="Eva Minaříková" userId="a082955f-a770-48d3-a031-accf805728f5" providerId="ADAL" clId="{45CAAC61-4906-40BB-A5FB-F8DE582E3023}" dt="2023-03-19T23:22:21.541" v="3083" actId="20577"/>
          <ac:spMkLst>
            <pc:docMk/>
            <pc:sldMk cId="3410256009" sldId="359"/>
            <ac:spMk id="2" creationId="{B5B26884-04EF-7F58-590E-3B5CC4B47AC3}"/>
          </ac:spMkLst>
        </pc:spChg>
        <pc:picChg chg="add">
          <ac:chgData name="Eva Minaříková" userId="a082955f-a770-48d3-a031-accf805728f5" providerId="ADAL" clId="{45CAAC61-4906-40BB-A5FB-F8DE582E3023}" dt="2023-03-19T23:22:38.997" v="3084" actId="22"/>
          <ac:picMkLst>
            <pc:docMk/>
            <pc:sldMk cId="3410256009" sldId="359"/>
            <ac:picMk id="5" creationId="{7A428D19-2C64-3077-E62E-5979851A137B}"/>
          </ac:picMkLst>
        </pc:picChg>
      </pc:sldChg>
      <pc:sldChg chg="addSp modSp new mod">
        <pc:chgData name="Eva Minaříková" userId="a082955f-a770-48d3-a031-accf805728f5" providerId="ADAL" clId="{45CAAC61-4906-40BB-A5FB-F8DE582E3023}" dt="2023-03-19T23:23:06.333" v="3107" actId="22"/>
        <pc:sldMkLst>
          <pc:docMk/>
          <pc:sldMk cId="635409840" sldId="360"/>
        </pc:sldMkLst>
        <pc:spChg chg="mod">
          <ac:chgData name="Eva Minaříková" userId="a082955f-a770-48d3-a031-accf805728f5" providerId="ADAL" clId="{45CAAC61-4906-40BB-A5FB-F8DE582E3023}" dt="2023-03-19T23:22:54.066" v="3106" actId="20577"/>
          <ac:spMkLst>
            <pc:docMk/>
            <pc:sldMk cId="635409840" sldId="360"/>
            <ac:spMk id="2" creationId="{2606B581-3D62-BC7C-AC79-FEDC99ABB2C3}"/>
          </ac:spMkLst>
        </pc:spChg>
        <pc:picChg chg="add">
          <ac:chgData name="Eva Minaříková" userId="a082955f-a770-48d3-a031-accf805728f5" providerId="ADAL" clId="{45CAAC61-4906-40BB-A5FB-F8DE582E3023}" dt="2023-03-19T23:23:06.333" v="3107" actId="22"/>
          <ac:picMkLst>
            <pc:docMk/>
            <pc:sldMk cId="635409840" sldId="360"/>
            <ac:picMk id="5" creationId="{E1711E94-9ACB-67F2-1451-5A48956DC378}"/>
          </ac:picMkLst>
        </pc:picChg>
      </pc:sldChg>
      <pc:sldChg chg="addSp modSp new mod">
        <pc:chgData name="Eva Minaříková" userId="a082955f-a770-48d3-a031-accf805728f5" providerId="ADAL" clId="{45CAAC61-4906-40BB-A5FB-F8DE582E3023}" dt="2023-03-19T23:23:25.815" v="3126" actId="22"/>
        <pc:sldMkLst>
          <pc:docMk/>
          <pc:sldMk cId="3322846854" sldId="361"/>
        </pc:sldMkLst>
        <pc:spChg chg="mod">
          <ac:chgData name="Eva Minaříková" userId="a082955f-a770-48d3-a031-accf805728f5" providerId="ADAL" clId="{45CAAC61-4906-40BB-A5FB-F8DE582E3023}" dt="2023-03-19T23:23:24.298" v="3125" actId="20577"/>
          <ac:spMkLst>
            <pc:docMk/>
            <pc:sldMk cId="3322846854" sldId="361"/>
            <ac:spMk id="2" creationId="{F267A852-4824-3A8F-5E53-E49A65FAD523}"/>
          </ac:spMkLst>
        </pc:spChg>
        <pc:picChg chg="add">
          <ac:chgData name="Eva Minaříková" userId="a082955f-a770-48d3-a031-accf805728f5" providerId="ADAL" clId="{45CAAC61-4906-40BB-A5FB-F8DE582E3023}" dt="2023-03-19T23:23:25.815" v="3126" actId="22"/>
          <ac:picMkLst>
            <pc:docMk/>
            <pc:sldMk cId="3322846854" sldId="361"/>
            <ac:picMk id="5" creationId="{BCB05386-4A0A-F2B7-539D-0BAB2166D0E6}"/>
          </ac:picMkLst>
        </pc:picChg>
      </pc:sldChg>
      <pc:sldChg chg="modSp new mod">
        <pc:chgData name="Eva Minaříková" userId="a082955f-a770-48d3-a031-accf805728f5" providerId="ADAL" clId="{45CAAC61-4906-40BB-A5FB-F8DE582E3023}" dt="2023-03-19T23:29:36.398" v="3220" actId="20577"/>
        <pc:sldMkLst>
          <pc:docMk/>
          <pc:sldMk cId="1109640343" sldId="362"/>
        </pc:sldMkLst>
        <pc:spChg chg="mod">
          <ac:chgData name="Eva Minaříková" userId="a082955f-a770-48d3-a031-accf805728f5" providerId="ADAL" clId="{45CAAC61-4906-40BB-A5FB-F8DE582E3023}" dt="2023-03-19T23:28:46.679" v="3137" actId="20577"/>
          <ac:spMkLst>
            <pc:docMk/>
            <pc:sldMk cId="1109640343" sldId="362"/>
            <ac:spMk id="2" creationId="{255632BD-165D-C0DE-134E-494AB5E9D774}"/>
          </ac:spMkLst>
        </pc:spChg>
        <pc:spChg chg="mod">
          <ac:chgData name="Eva Minaříková" userId="a082955f-a770-48d3-a031-accf805728f5" providerId="ADAL" clId="{45CAAC61-4906-40BB-A5FB-F8DE582E3023}" dt="2023-03-19T23:29:36.398" v="3220" actId="20577"/>
          <ac:spMkLst>
            <pc:docMk/>
            <pc:sldMk cId="1109640343" sldId="362"/>
            <ac:spMk id="3" creationId="{1F79DEFB-B76F-026B-1633-2D0D999644E7}"/>
          </ac:spMkLst>
        </pc:spChg>
      </pc:sldChg>
      <pc:sldChg chg="new">
        <pc:chgData name="Eva Minaříková" userId="a082955f-a770-48d3-a031-accf805728f5" providerId="ADAL" clId="{45CAAC61-4906-40BB-A5FB-F8DE582E3023}" dt="2023-03-19T23:29:39.749" v="3221" actId="680"/>
        <pc:sldMkLst>
          <pc:docMk/>
          <pc:sldMk cId="481589567" sldId="363"/>
        </pc:sldMkLst>
      </pc:sldChg>
      <pc:sldChg chg="addSp modSp new mod">
        <pc:chgData name="Eva Minaříková" userId="a082955f-a770-48d3-a031-accf805728f5" providerId="ADAL" clId="{45CAAC61-4906-40BB-A5FB-F8DE582E3023}" dt="2023-03-19T23:30:15.611" v="3227" actId="404"/>
        <pc:sldMkLst>
          <pc:docMk/>
          <pc:sldMk cId="1467275637" sldId="364"/>
        </pc:sldMkLst>
        <pc:graphicFrameChg chg="add mod modGraphic">
          <ac:chgData name="Eva Minaříková" userId="a082955f-a770-48d3-a031-accf805728f5" providerId="ADAL" clId="{45CAAC61-4906-40BB-A5FB-F8DE582E3023}" dt="2023-03-19T23:30:15.611" v="3227" actId="404"/>
          <ac:graphicFrameMkLst>
            <pc:docMk/>
            <pc:sldMk cId="1467275637" sldId="364"/>
            <ac:graphicFrameMk id="4" creationId="{B7A33A29-2D4A-4A71-71CD-D16CEDE5C09C}"/>
          </ac:graphicFrameMkLst>
        </pc:graphicFrameChg>
      </pc:sldChg>
      <pc:sldChg chg="new">
        <pc:chgData name="Eva Minaříková" userId="a082955f-a770-48d3-a031-accf805728f5" providerId="ADAL" clId="{45CAAC61-4906-40BB-A5FB-F8DE582E3023}" dt="2023-03-19T23:30:04.233" v="3224" actId="680"/>
        <pc:sldMkLst>
          <pc:docMk/>
          <pc:sldMk cId="2619428968" sldId="3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1DCCD-BA1D-4049-B656-B45618AD5E13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FA57-E16C-4E0E-8E69-B59410E19A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91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BF038-2286-A82F-3B7F-F96C3D866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9EEDD2-BAAF-FEE0-6467-D9EDCC337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254FF8-6AFE-FCEA-9E62-5A196DD47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1885-9703-4AB4-9A82-DFF0618A6DD7}" type="datetime1">
              <a:rPr lang="cs-CZ" smtClean="0"/>
              <a:t>20.03.2023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701825-3E10-5420-F872-8C689734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AC57A7-7BA8-A0F9-76EE-7EF756BD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208-A11B-49C9-B465-54417CD97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99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C50962-3C66-CD10-21F8-F49E66AB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F1925E-27DF-DA73-7CFE-5888C111C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83E4B2-1E9B-0D8B-BC0B-92B1BA28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0E847-5E54-4429-96C0-8A0797A67080}" type="datetime1">
              <a:rPr lang="cs-CZ" smtClean="0"/>
              <a:t>20.03.2023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B6A853-D07B-0C5B-E070-C886A006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4D8C8-E4CA-5048-B196-64879EC0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208-A11B-49C9-B465-54417CD97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60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72B702-1E8E-06D2-F170-151B0443D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EED95A-915D-A776-5A56-B476671C8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E3A303-54C9-CD45-446D-F758FF54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2E61-5329-4D73-82BD-84B93553BCB3}" type="datetime1">
              <a:rPr lang="cs-CZ" smtClean="0"/>
              <a:t>20.03.2023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4581B5-0004-97D1-AC69-40448C43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BA712A-B169-5C8E-E4DF-E185CA70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208-A11B-49C9-B465-54417CD97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61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78ED2-03D2-CE22-FB26-019ACA22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6F94C6-B620-77E4-30D8-22D4C2BF9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5CE651-1DD7-B5DD-54A7-D091A2B0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FC83-3DB5-4362-AD0B-81CB81B366DA}" type="datetime1">
              <a:rPr lang="cs-CZ" smtClean="0"/>
              <a:t>20.03.2023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1FB3F3-774A-9206-2451-A8A1FAEC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FC4203-A2A7-29BA-AC09-E4FAF8BA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208-A11B-49C9-B465-54417CD97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9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A253C-E28E-0371-6005-C5EF1CD5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195494-B879-0CE6-3471-8DE7563FF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257DA7-416C-266A-7A64-423887A1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2CFF-FC6B-4B89-911F-70CF80E9398E}" type="datetime1">
              <a:rPr lang="cs-CZ" smtClean="0"/>
              <a:t>20.03.2023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17E61D-8CAA-CE4F-1C18-C1F3CC24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33E9A3-E26E-3053-D0FC-EEA33D05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208-A11B-49C9-B465-54417CD97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20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CEF43-5273-6B78-44A9-D4231B0D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ABCE83-50A8-2FB4-52BF-D579F4433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2D4AEE-2BEC-0F54-5B80-11BCDA991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4F8C49-3B40-9EBC-EF61-64359B94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1798-94C1-46E5-BE18-6A44967C2179}" type="datetime1">
              <a:rPr lang="cs-CZ" smtClean="0"/>
              <a:t>20.03.2023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7FD473-8E78-4F54-905B-B4B4B8E9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9A6CB1-5960-0150-9D2F-F5438AB6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208-A11B-49C9-B465-54417CD97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97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1018D-B2F4-AAF6-96AA-1619FB39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1D7A27-2CDD-6C0B-76ED-1A584562C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B6ACA5-5A4A-5770-A7C2-F26D396C8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F41B6E-9641-AA5E-BEF3-AF40306A7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C78B9B-A8F1-46C9-C7ED-3E89564AF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354CB01-ED50-33C7-C957-2B41052A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97C5-F662-4737-8CDF-D5606FC4CDE4}" type="datetime1">
              <a:rPr lang="cs-CZ" smtClean="0"/>
              <a:t>20.03.2023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27A1703-2EAD-F81D-00F9-F1FCF6B2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07B5AF-97DC-31F8-72CD-543B3D60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208-A11B-49C9-B465-54417CD97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99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B3150-DA6E-8076-B660-4E99CDA4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B0091D4-2A01-DC27-0881-BC0741E9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5E0A-950A-437B-991B-1254F8C20C36}" type="datetime1">
              <a:rPr lang="cs-CZ" smtClean="0"/>
              <a:t>20.03.2023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68DE30-87A0-9B68-97EC-BE1380B1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412CE7-E129-FD42-5B64-615F7557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208-A11B-49C9-B465-54417CD97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9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0AB18E-D9A6-8D9E-083D-922C2E8F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2231-255E-4698-A7B1-64C135067B17}" type="datetime1">
              <a:rPr lang="cs-CZ" smtClean="0"/>
              <a:t>20.03.2023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2A576AA-46FD-785B-D62C-A5670884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3B7672-40C5-2BC7-C139-09D18925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208-A11B-49C9-B465-54417CD97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00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607C8-5E7B-6CAA-BDAB-620A9BF5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1697D9-1A94-F21E-F823-679889F0D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30E117-CBD3-ACE2-1A07-D9B9E399A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E658DD-3030-6852-7179-CE641FAE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113B-AF86-4036-87D6-9BAB5D4C2E2F}" type="datetime1">
              <a:rPr lang="cs-CZ" smtClean="0"/>
              <a:t>20.03.2023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CFDBB5-6AF9-23EF-EC2F-C9CFCEBC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77498F-993A-65FC-F3D1-BCBA4060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208-A11B-49C9-B465-54417CD97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14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E51F4-4883-DDBA-CF08-7E1371B3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3D910B9-898F-10C0-E8EE-09AAEA8CF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DF8EE9-4625-60A9-8FC1-3B223ED3F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233FD5-7E7C-26FC-865C-222C05FD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DC32-1880-4E5C-9C91-0EE3E2E80912}" type="datetime1">
              <a:rPr lang="cs-CZ" smtClean="0"/>
              <a:t>20.03.2023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F364F7-7B4E-49DF-1831-3817F25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991C99-3CF5-8A74-6320-359B5864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1F208-A11B-49C9-B465-54417CD97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36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75E9343-8AF5-A048-1654-7A29F188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5C8E1B-DDC0-37B1-1202-BE04EE597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5E4DCD-BB4E-48F3-A1F0-C27C82B57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A5E6F-A137-48E7-AFB5-D59127658097}" type="datetime1">
              <a:rPr lang="cs-CZ" smtClean="0"/>
              <a:t>20.03.2023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578384-E160-DA70-68EF-57D1F7E00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Phonetics 2 - Revision (mid-semester)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DF387C-0673-C9FF-FD95-C92847507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F208-A11B-49C9-B465-54417CD97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56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D9345-0D57-7DB1-1503-BE546C0E0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Phonetics</a:t>
            </a:r>
            <a:r>
              <a:rPr lang="cs-CZ" dirty="0"/>
              <a:t>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6B9052-20D5-9522-06CC-BD7C7CB046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Week</a:t>
            </a:r>
            <a:r>
              <a:rPr lang="cs-CZ" dirty="0"/>
              <a:t> 6</a:t>
            </a:r>
          </a:p>
          <a:p>
            <a:r>
              <a:rPr lang="cs-CZ" dirty="0" err="1"/>
              <a:t>Revision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AF9227-0AB5-2064-A538-3B517149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403776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4FE9F-735F-105D-66B9-87766A5E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3</a:t>
            </a:r>
            <a:br>
              <a:rPr lang="cs-CZ" dirty="0"/>
            </a:b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9E81F-FC81-FFE5-D6B9-11897E8D6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C7F45B-ACA7-FA59-1C94-48307484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047" y="2716078"/>
            <a:ext cx="6963905" cy="1425844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2D89D5-B04E-20D0-5AB6-A8DE319B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349037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B9068-A683-E731-E2AD-FD1AFDAE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4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13511-1475-41CF-98A5-5750D8FCA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FD9E76-ADC4-422F-AE82-FFEC24B40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4346"/>
            <a:ext cx="9774264" cy="43085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EC90715-AA78-C22E-CBFA-B56C01368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36" y="1111806"/>
            <a:ext cx="1018833" cy="578882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30D10F6-48CA-6B0D-D3C0-F96BF89B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251540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D9268-C232-CA33-ADA6-CFAA0F05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4</a:t>
            </a:r>
            <a:br>
              <a:rPr lang="cs-CZ" dirty="0"/>
            </a:b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FB5D7-DAD1-4D7A-9473-F95FAF850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C460D7-3F65-1865-162B-5697E39B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83" y="1928666"/>
            <a:ext cx="10001573" cy="3972732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501E87-9884-AFCF-013C-1D368D14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283533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1C3A8-1F69-2BB3-48D6-7C4DD51D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5</a:t>
            </a:r>
            <a:br>
              <a:rPr lang="cs-CZ" dirty="0"/>
            </a:br>
            <a:r>
              <a:rPr lang="cs-CZ" dirty="0"/>
              <a:t>NEW! </a:t>
            </a:r>
            <a:r>
              <a:rPr lang="cs-CZ" dirty="0" err="1"/>
              <a:t>Unstressed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in </a:t>
            </a:r>
            <a:r>
              <a:rPr lang="cs-CZ" dirty="0" err="1"/>
              <a:t>sentences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F3D4EB-0020-3A72-8753-BAA648AF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Listen and </a:t>
            </a:r>
            <a:r>
              <a:rPr lang="cs-CZ" dirty="0" err="1"/>
              <a:t>repeat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sentences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List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typically</a:t>
            </a:r>
            <a:r>
              <a:rPr lang="cs-CZ" dirty="0"/>
              <a:t> </a:t>
            </a:r>
            <a:r>
              <a:rPr lang="cs-CZ" dirty="0" err="1"/>
              <a:t>unstressed</a:t>
            </a:r>
            <a:r>
              <a:rPr lang="cs-CZ" dirty="0"/>
              <a:t> in a sentence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5C0CB5-66B4-91BD-9634-8067F0341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27" y="2321661"/>
            <a:ext cx="9608949" cy="268120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874813-784A-CF91-EB0D-0F5D576E5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812" y="3155301"/>
            <a:ext cx="2051180" cy="2051180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70A487-4FA6-639C-0DD2-108C6322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112884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3D532-9528-6FB1-C645-991237A5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5</a:t>
            </a:r>
            <a:br>
              <a:rPr lang="cs-CZ" dirty="0"/>
            </a:b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694BDD-A7E9-E305-15C2-91CB9C02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74F182-A100-0C0F-DECD-C2231FA3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68" y="0"/>
            <a:ext cx="8261789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E83A63-C9F7-60F8-EBAB-D5396ECAF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67" y="2884714"/>
            <a:ext cx="2881604" cy="2881604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68B34B-D933-5721-B0A7-38CA5AC3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357001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3BE79-188A-6A4A-767B-99EE2FE3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6</a:t>
            </a:r>
            <a:br>
              <a:rPr lang="cs-CZ" dirty="0"/>
            </a:br>
            <a:r>
              <a:rPr lang="cs-CZ" dirty="0"/>
              <a:t>NEW! </a:t>
            </a:r>
            <a:r>
              <a:rPr lang="cs-CZ" dirty="0" err="1"/>
              <a:t>Unstressed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in </a:t>
            </a:r>
            <a:r>
              <a:rPr lang="cs-CZ" dirty="0" err="1"/>
              <a:t>sentences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C5C36E-DB06-9867-29F4-17007EDD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1907E9-0EF3-3F98-405A-F20D904FE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77" y="1825625"/>
            <a:ext cx="9939580" cy="48458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19AF332-0E27-E51A-C93D-35F64E2A3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209" y="127454"/>
            <a:ext cx="1698171" cy="1698171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2A2C6F-9241-C767-0862-A0A39FB1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1186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26884-04EF-7F58-590E-3B5CC4B4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6</a:t>
            </a:r>
            <a:br>
              <a:rPr lang="cs-CZ" dirty="0"/>
            </a:b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B92405-B58B-B44B-9138-048BB5523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428D19-2C64-3077-E62E-5979851A1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47" y="1899834"/>
            <a:ext cx="9402305" cy="3058332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592319-A568-E00D-5D9B-57521A60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341025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2E380-00A5-75D1-F961-D54006C4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7</a:t>
            </a:r>
            <a:br>
              <a:rPr lang="cs-CZ" dirty="0"/>
            </a:br>
            <a:r>
              <a:rPr lang="cs-CZ" dirty="0"/>
              <a:t>NEW! </a:t>
            </a:r>
            <a:r>
              <a:rPr lang="cs-CZ" dirty="0" err="1"/>
              <a:t>Unstressed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– </a:t>
            </a:r>
            <a:r>
              <a:rPr lang="cs-CZ" dirty="0" err="1"/>
              <a:t>auxiliaries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0FE54-6906-00EC-92E5-0AAF55B19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AD0A69-167C-0BC3-6B0F-02EDA5AF1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67" y="1630039"/>
            <a:ext cx="8084317" cy="498900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C04587-8FF2-C9B5-E26D-58897C673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847026"/>
            <a:ext cx="2555033" cy="2555033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58F040-4B00-F908-4810-34A2DB60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642425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6B581-3D62-BC7C-AC79-FEDC99AB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7</a:t>
            </a:r>
            <a:br>
              <a:rPr lang="cs-CZ" dirty="0"/>
            </a:b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83724-5472-9224-1EED-A2DA7431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711E94-9ACB-67F2-1451-5A48956DC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508" y="2734159"/>
            <a:ext cx="9298983" cy="1389681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31C911-4AB2-B84B-59D1-BF907885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635409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B1F02-1174-89FA-B0B4-2275FAAA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8</a:t>
            </a:r>
            <a:br>
              <a:rPr lang="cs-CZ" dirty="0"/>
            </a:br>
            <a:r>
              <a:rPr lang="cs-CZ" dirty="0"/>
              <a:t>NEW! </a:t>
            </a:r>
            <a:r>
              <a:rPr lang="cs-CZ" dirty="0" err="1"/>
              <a:t>Unstressed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–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words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CB9F8-EB55-B7FC-8DB2-A98B34371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E706D0-D36E-E5AD-31A5-D8847EB99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96" y="2333786"/>
            <a:ext cx="9691607" cy="219042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2306085-F801-E583-8F63-BF36202BA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97" y="4557148"/>
            <a:ext cx="1662067" cy="1662067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C280C-92AD-05B5-1F97-B5D833A5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77285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B3715-9E9E-A01B-A805-0657B753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40B1DC-29B9-AD01-DA72-6BB4E2E49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2201EA-6168-FB25-2E18-8E4E359AB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4" t="38920" r="66554" b="4431"/>
          <a:stretch/>
        </p:blipFill>
        <p:spPr>
          <a:xfrm>
            <a:off x="4901019" y="1665245"/>
            <a:ext cx="7290981" cy="43513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B9980BA-BB11-220C-3BDF-48FB43177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0" t="13838" r="61824" b="64108"/>
          <a:stretch/>
        </p:blipFill>
        <p:spPr>
          <a:xfrm>
            <a:off x="838199" y="1491049"/>
            <a:ext cx="3672463" cy="1845275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F0EAFF-78B2-65A5-22E9-863229E6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2394573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7A852-4824-3A8F-5E53-E49A65FA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8</a:t>
            </a:r>
            <a:br>
              <a:rPr lang="cs-CZ" dirty="0"/>
            </a:b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DEC4E-0289-4FBA-FB30-1FC3AA126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B05386-4A0A-F2B7-539D-0BAB2166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44" y="2961468"/>
            <a:ext cx="9340312" cy="935064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992C65-7E71-3FD6-B395-6D79B8B8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332284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B0C24-6AC1-48FD-EFAB-2D9A7A0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9</a:t>
            </a:r>
            <a:br>
              <a:rPr lang="cs-CZ" dirty="0"/>
            </a:b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progresss</a:t>
            </a:r>
            <a:r>
              <a:rPr lang="cs-CZ" dirty="0"/>
              <a:t>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2169A0-B3E6-0401-7CEE-1DE2D309E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841"/>
            <a:ext cx="10515600" cy="4351338"/>
          </a:xfrm>
        </p:spPr>
        <p:txBody>
          <a:bodyPr numCol="3" spcCol="144000"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light of the moon a little egg lay on a leaf.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Sunday morning the warm sun came up and – pop!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out of the egg came a tiny and very hungry caterpillar.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started to look for some food: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Monday he ate through one apple, but he was still hungry.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Tuesday he ate through two pears, but he was still hungry.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Wednesday he ate through three plums, but he was still hungry.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Thursday he ate through four strawberries, but he was still hungry.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Friday he ate through five oranges, but he was still hungry.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Saturday he ate through: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piece of chocolate cake, one ice-cream cone, one pickle, one slice of Swiss cheese,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slice of salami, one lollipop, one piece of cherry pie, one sausage, one cupcake,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one slice of watermelon.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night he had a stomach-ache.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next day was Sunday again. The caterpillar ate through one nice green leaf,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after that he felt much better.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he wasn´t hungry anymore – and he wasn´t a little caterpillar anymore.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a big, fat caterpillar.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built a small house, called the cocoon, around himself.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stayed inside for more than two weeks.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he nibbled a hole in the cocoon, pushed his way out and…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a beautiful butterfly!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39F91C8-5EAB-A916-6A2E-35A1A4A263BA}"/>
              </a:ext>
            </a:extLst>
          </p:cNvPr>
          <p:cNvSpPr txBox="1"/>
          <p:nvPr/>
        </p:nvSpPr>
        <p:spPr>
          <a:xfrm>
            <a:off x="6699380" y="167951"/>
            <a:ext cx="508068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Identify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progress</a:t>
            </a:r>
            <a:r>
              <a:rPr lang="cs-CZ" dirty="0"/>
              <a:t>: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</a:t>
            </a:r>
            <a:r>
              <a:rPr lang="cs-CZ" dirty="0"/>
              <a:t> 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Wods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–s </a:t>
            </a:r>
            <a:r>
              <a:rPr lang="cs-CZ" dirty="0" err="1"/>
              <a:t>ending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err="1"/>
              <a:t>Voiced</a:t>
            </a:r>
            <a:r>
              <a:rPr lang="cs-CZ" dirty="0"/>
              <a:t> </a:t>
            </a:r>
            <a:r>
              <a:rPr lang="cs-CZ" dirty="0" err="1"/>
              <a:t>consonant</a:t>
            </a:r>
            <a:r>
              <a:rPr lang="cs-CZ" dirty="0"/>
              <a:t> </a:t>
            </a:r>
            <a:r>
              <a:rPr lang="cs-CZ" dirty="0" err="1"/>
              <a:t>endings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err="1"/>
              <a:t>Regular</a:t>
            </a:r>
            <a:r>
              <a:rPr lang="cs-CZ" dirty="0"/>
              <a:t> past </a:t>
            </a:r>
            <a:r>
              <a:rPr lang="cs-CZ" dirty="0" err="1"/>
              <a:t>tenses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err="1"/>
              <a:t>Anything</a:t>
            </a: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?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A02B30-18F3-61D0-99C4-65E39032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3251821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663A0-AC5C-5DF3-BB61-158FB855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9</a:t>
            </a:r>
            <a:br>
              <a:rPr lang="cs-CZ" dirty="0"/>
            </a:b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31E3C2-30DF-2E11-D068-BBA3F70FA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listen to </a:t>
            </a:r>
            <a:r>
              <a:rPr lang="cs-CZ" dirty="0" err="1"/>
              <a:t>the</a:t>
            </a:r>
            <a:r>
              <a:rPr lang="cs-CZ" dirty="0"/>
              <a:t> story </a:t>
            </a:r>
            <a:r>
              <a:rPr lang="cs-CZ" dirty="0" err="1"/>
              <a:t>read</a:t>
            </a:r>
            <a:r>
              <a:rPr lang="cs-CZ" dirty="0"/>
              <a:t> and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find</a:t>
            </a:r>
            <a:r>
              <a:rPr lang="cs-CZ" dirty="0"/>
              <a:t> any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difficulties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98C469-6338-E1FB-9C7A-41D858026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767" y="2628515"/>
            <a:ext cx="2576383" cy="2576383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CB3A6C-1D61-5244-7501-D858FA9D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2015195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18206-D076-B654-18EC-55186B45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93" y="365125"/>
            <a:ext cx="11209207" cy="1325563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Task</a:t>
            </a:r>
            <a:r>
              <a:rPr lang="cs-CZ" dirty="0"/>
              <a:t> 10</a:t>
            </a:r>
            <a:br>
              <a:rPr lang="cs-CZ" dirty="0"/>
            </a:br>
            <a:r>
              <a:rPr lang="cs-CZ" dirty="0" err="1"/>
              <a:t>Vowel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sounds</a:t>
            </a:r>
            <a:r>
              <a:rPr lang="cs-CZ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03322C-EC42-242E-602A-B5F6DF2B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820" y="0"/>
            <a:ext cx="9145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9D8A30-BB95-7EFA-9582-526860D2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A296961-9563-708A-8ACB-2F9D27B9315E}"/>
              </a:ext>
            </a:extLst>
          </p:cNvPr>
          <p:cNvSpPr txBox="1"/>
          <p:nvPr/>
        </p:nvSpPr>
        <p:spPr>
          <a:xfrm>
            <a:off x="198741" y="2388672"/>
            <a:ext cx="2648932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/>
              <a:t>Rules</a:t>
            </a:r>
            <a:r>
              <a:rPr lang="cs-CZ" dirty="0"/>
              <a:t>:</a:t>
            </a:r>
          </a:p>
          <a:p>
            <a:pPr marL="342900" indent="-342900">
              <a:buAutoNum type="arabicPeriod"/>
            </a:pP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sound</a:t>
            </a:r>
            <a:r>
              <a:rPr lang="cs-CZ" dirty="0"/>
              <a:t> </a:t>
            </a:r>
            <a:r>
              <a:rPr lang="cs-CZ" dirty="0" err="1"/>
              <a:t>goes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.</a:t>
            </a:r>
          </a:p>
          <a:p>
            <a:pPr marL="342900" indent="-342900">
              <a:buAutoNum type="arabicPeriod"/>
            </a:pP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reads</a:t>
            </a:r>
            <a:r>
              <a:rPr lang="cs-CZ" dirty="0"/>
              <a:t> out </a:t>
            </a:r>
            <a:r>
              <a:rPr lang="cs-CZ" dirty="0" err="1"/>
              <a:t>words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follows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route</a:t>
            </a:r>
            <a:r>
              <a:rPr lang="cs-CZ" dirty="0"/>
              <a:t> in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.</a:t>
            </a:r>
          </a:p>
          <a:p>
            <a:pPr marL="342900" indent="-342900">
              <a:buAutoNum type="arabicPeriod"/>
            </a:pP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.</a:t>
            </a:r>
          </a:p>
          <a:p>
            <a:pPr marL="342900" indent="-342900">
              <a:buAutoNum type="arabicPeriod"/>
            </a:pPr>
            <a:r>
              <a:rPr lang="cs-CZ" dirty="0"/>
              <a:t>(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,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.)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CF5A8A2F-93D8-48E5-F387-7EEF39638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344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15C39-44F3-049D-5D84-931B294D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E2DB3D-600E-2474-0237-5C217BC9B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9D9DFE-32E2-F959-106A-101DE0DE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571477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EB5CE-C3E2-ABC3-ACD3-0CBDD79E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11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824B4-2A49-2848-164A-C292A5712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Read</a:t>
            </a:r>
            <a:r>
              <a:rPr lang="cs-CZ" dirty="0"/>
              <a:t> out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.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sound</a:t>
            </a:r>
            <a:r>
              <a:rPr lang="cs-CZ" dirty="0"/>
              <a:t> </a:t>
            </a:r>
            <a:r>
              <a:rPr lang="cs-CZ" dirty="0" err="1"/>
              <a:t>pairs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Student A </a:t>
            </a:r>
            <a:r>
              <a:rPr lang="cs-CZ" dirty="0" err="1"/>
              <a:t>chooses</a:t>
            </a:r>
            <a:r>
              <a:rPr lang="cs-CZ" dirty="0"/>
              <a:t> </a:t>
            </a:r>
            <a:r>
              <a:rPr lang="cs-CZ" dirty="0" err="1"/>
              <a:t>five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list and </a:t>
            </a:r>
            <a:r>
              <a:rPr lang="cs-CZ" dirty="0" err="1"/>
              <a:t>dictates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to student B. Student B </a:t>
            </a:r>
            <a:r>
              <a:rPr lang="cs-CZ" dirty="0" err="1"/>
              <a:t>writes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down</a:t>
            </a:r>
            <a:r>
              <a:rPr lang="cs-CZ" dirty="0"/>
              <a:t> in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writing</a:t>
            </a:r>
            <a:r>
              <a:rPr lang="cs-CZ" dirty="0"/>
              <a:t> and in </a:t>
            </a:r>
            <a:r>
              <a:rPr lang="cs-CZ" dirty="0" err="1"/>
              <a:t>phonetic</a:t>
            </a:r>
            <a:r>
              <a:rPr lang="cs-CZ" dirty="0"/>
              <a:t> </a:t>
            </a:r>
            <a:r>
              <a:rPr lang="cs-CZ" dirty="0" err="1"/>
              <a:t>transcription</a:t>
            </a:r>
            <a:r>
              <a:rPr lang="cs-CZ" dirty="0"/>
              <a:t>. </a:t>
            </a:r>
            <a:r>
              <a:rPr lang="cs-CZ" dirty="0" err="1"/>
              <a:t>Check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dictionary</a:t>
            </a:r>
            <a:r>
              <a:rPr lang="cs-CZ" dirty="0"/>
              <a:t>).</a:t>
            </a:r>
          </a:p>
          <a:p>
            <a:r>
              <a:rPr lang="cs-CZ" dirty="0"/>
              <a:t>Swap </a:t>
            </a:r>
            <a:r>
              <a:rPr lang="cs-CZ" dirty="0" err="1"/>
              <a:t>roles</a:t>
            </a:r>
            <a:r>
              <a:rPr lang="cs-CZ" dirty="0"/>
              <a:t>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FA94146-7D70-FF40-E2B4-909B26A00E7A}"/>
              </a:ext>
            </a:extLst>
          </p:cNvPr>
          <p:cNvSpPr/>
          <p:nvPr/>
        </p:nvSpPr>
        <p:spPr>
          <a:xfrm>
            <a:off x="964626" y="1049703"/>
            <a:ext cx="601362" cy="7084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δ</a:t>
            </a:r>
            <a:endParaRPr lang="cs-CZ" sz="54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7E85C11-55A2-EF96-9EA7-CBD1B9BEC4AE}"/>
              </a:ext>
            </a:extLst>
          </p:cNvPr>
          <p:cNvSpPr/>
          <p:nvPr/>
        </p:nvSpPr>
        <p:spPr>
          <a:xfrm>
            <a:off x="1692414" y="1083437"/>
            <a:ext cx="601362" cy="7084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θ</a:t>
            </a:r>
            <a:endParaRPr lang="cs-CZ" sz="5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863613-203D-21A3-F8CF-3D8D9D97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56761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A4DB0-E350-32AB-7A7F-2E2A451A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11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345223-6F04-5304-4332-A1C77509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76688D-61B6-2580-5916-1C547F7FD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4" r="39256"/>
          <a:stretch/>
        </p:blipFill>
        <p:spPr>
          <a:xfrm>
            <a:off x="10300995" y="0"/>
            <a:ext cx="150223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4938667-A19B-4F88-E5EC-50682CE5E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88" r="37407"/>
          <a:stretch/>
        </p:blipFill>
        <p:spPr>
          <a:xfrm>
            <a:off x="8957387" y="0"/>
            <a:ext cx="1343608" cy="6858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12B32FA-9DB5-E773-9CCA-EBE0983CE0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88" r="36540"/>
          <a:stretch/>
        </p:blipFill>
        <p:spPr>
          <a:xfrm>
            <a:off x="7455157" y="0"/>
            <a:ext cx="1194318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3C40E71-C6EA-C850-EA14-A60D42B822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96" r="38909"/>
          <a:stretch/>
        </p:blipFill>
        <p:spPr>
          <a:xfrm>
            <a:off x="6096000" y="0"/>
            <a:ext cx="1194318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397BB16-230D-337D-B364-0FC5E583D0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27" r="31670" b="15316"/>
          <a:stretch/>
        </p:blipFill>
        <p:spPr>
          <a:xfrm>
            <a:off x="4396273" y="365125"/>
            <a:ext cx="1556654" cy="58076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E87C2E0-CB8A-2354-3103-6E266AA9CE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531" r="39780"/>
          <a:stretch/>
        </p:blipFill>
        <p:spPr>
          <a:xfrm>
            <a:off x="2729206" y="1772677"/>
            <a:ext cx="1475789" cy="445723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0A75C29-C5C0-2502-EC0E-E3461796D941}"/>
              </a:ext>
            </a:extLst>
          </p:cNvPr>
          <p:cNvSpPr txBox="1"/>
          <p:nvPr/>
        </p:nvSpPr>
        <p:spPr>
          <a:xfrm>
            <a:off x="205946" y="6104237"/>
            <a:ext cx="30068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Baker, Ann. </a:t>
            </a:r>
            <a:r>
              <a:rPr lang="en-US" sz="1100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Ship or Sheep? Book and Audio CD Pack: An Intermediate Pronunciation Course</a:t>
            </a:r>
            <a:r>
              <a:rPr lang="en-US" sz="11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Cambridge University Press, 2006.</a:t>
            </a:r>
            <a:endParaRPr lang="cs-CZ" sz="110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EF30AAAD-120B-255F-08B7-9D2F5C8E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1910407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EB349-4E09-02D8-763E-44ACAB31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12</a:t>
            </a:r>
            <a:br>
              <a:rPr lang="cs-CZ" dirty="0"/>
            </a:br>
            <a:r>
              <a:rPr lang="cs-CZ" dirty="0"/>
              <a:t>-s </a:t>
            </a:r>
            <a:r>
              <a:rPr lang="cs-CZ" dirty="0" err="1"/>
              <a:t>endings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549CCF-18C7-33E7-13FE-05700131A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3rd person </a:t>
            </a:r>
            <a:r>
              <a:rPr lang="cs-CZ" dirty="0" err="1"/>
              <a:t>singular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verbs</a:t>
            </a:r>
            <a:r>
              <a:rPr lang="cs-CZ" dirty="0"/>
              <a:t> and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plural</a:t>
            </a:r>
            <a:r>
              <a:rPr lang="cs-CZ" dirty="0"/>
              <a:t> </a:t>
            </a:r>
            <a:r>
              <a:rPr lang="cs-CZ" dirty="0" err="1"/>
              <a:t>nouns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.</a:t>
            </a:r>
          </a:p>
          <a:p>
            <a:r>
              <a:rPr lang="cs-CZ" dirty="0" err="1"/>
              <a:t>Divide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pronunciation</a:t>
            </a:r>
            <a:r>
              <a:rPr lang="cs-CZ" dirty="0"/>
              <a:t>  (/s/, /z/, /</a:t>
            </a:r>
            <a:r>
              <a:rPr lang="cs-CZ" dirty="0" err="1"/>
              <a:t>iz</a:t>
            </a:r>
            <a:r>
              <a:rPr lang="cs-CZ" dirty="0"/>
              <a:t>/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9E9ADE-6EE3-95D2-380B-FBB294FC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2217005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4A24E-6899-0B5F-315C-91301967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12</a:t>
            </a:r>
            <a:br>
              <a:rPr lang="cs-CZ" dirty="0"/>
            </a:b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DF3E50A-9278-C59D-6740-18D492050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232982"/>
              </p:ext>
            </p:extLst>
          </p:nvPr>
        </p:nvGraphicFramePr>
        <p:xfrm>
          <a:off x="838200" y="1825625"/>
          <a:ext cx="1051559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15424232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0898218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41079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/s/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/z/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/</a:t>
                      </a:r>
                      <a:r>
                        <a:rPr lang="cs-CZ" dirty="0" err="1"/>
                        <a:t>iz</a:t>
                      </a:r>
                      <a:r>
                        <a:rPr lang="cs-CZ" dirty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17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shouts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chews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Squashes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24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Shakes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Wiggles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daisies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47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Gallops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jiggles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perches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47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Quacks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Turns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splashes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982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leaps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Paddles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hatches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1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Smells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Dances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29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wears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43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wellies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199236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27362BB-1567-5F33-7FC2-F574E045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2355945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1A898-E43F-EACE-7FCF-D25909DC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13</a:t>
            </a:r>
            <a:br>
              <a:rPr lang="cs-CZ" dirty="0"/>
            </a:br>
            <a:r>
              <a:rPr lang="cs-CZ" dirty="0" err="1"/>
              <a:t>Phonetic</a:t>
            </a:r>
            <a:r>
              <a:rPr lang="cs-CZ" dirty="0"/>
              <a:t> </a:t>
            </a:r>
            <a:r>
              <a:rPr lang="cs-CZ" dirty="0" err="1"/>
              <a:t>transcription</a:t>
            </a:r>
            <a:r>
              <a:rPr lang="cs-CZ" dirty="0"/>
              <a:t> - </a:t>
            </a:r>
            <a:r>
              <a:rPr lang="cs-CZ" dirty="0" err="1"/>
              <a:t>reading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87C752-BCCD-9941-FCFD-36A6A893F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Turn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marked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.</a:t>
            </a:r>
          </a:p>
          <a:p>
            <a:r>
              <a:rPr lang="cs-CZ" dirty="0"/>
              <a:t>Place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cards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done, </a:t>
            </a:r>
            <a:r>
              <a:rPr lang="cs-CZ" dirty="0" err="1"/>
              <a:t>put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cards</a:t>
            </a:r>
            <a:r>
              <a:rPr lang="cs-CZ" dirty="0"/>
              <a:t> and </a:t>
            </a:r>
            <a:r>
              <a:rPr lang="cs-CZ" dirty="0" err="1"/>
              <a:t>try</a:t>
            </a:r>
            <a:r>
              <a:rPr lang="cs-CZ" dirty="0"/>
              <a:t> to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down</a:t>
            </a:r>
            <a:r>
              <a:rPr lang="cs-CZ" dirty="0"/>
              <a:t> as many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as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– in </a:t>
            </a:r>
            <a:r>
              <a:rPr lang="cs-CZ" dirty="0" err="1"/>
              <a:t>phonetic</a:t>
            </a:r>
            <a:r>
              <a:rPr lang="cs-CZ" dirty="0"/>
              <a:t> </a:t>
            </a:r>
            <a:r>
              <a:rPr lang="cs-CZ" dirty="0" err="1"/>
              <a:t>transcription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83DB1C-2008-9268-9D8E-5648627E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253805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7EBA1-72C6-650B-93CB-A53EC11F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883C7-5DB1-CD5C-B2FF-AD140A70E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7A33A29-2D4A-4A71-71CD-D16CEDE5C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817909"/>
              </p:ext>
            </p:extLst>
          </p:nvPr>
        </p:nvGraphicFramePr>
        <p:xfrm>
          <a:off x="1390261" y="307910"/>
          <a:ext cx="8769739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513">
                  <a:extLst>
                    <a:ext uri="{9D8B030D-6E8A-4147-A177-3AD203B41FA5}">
                      <a16:colId xmlns:a16="http://schemas.microsoft.com/office/drawing/2014/main" val="2389811630"/>
                    </a:ext>
                  </a:extLst>
                </a:gridCol>
                <a:gridCol w="4406226">
                  <a:extLst>
                    <a:ext uri="{9D8B030D-6E8A-4147-A177-3AD203B41FA5}">
                      <a16:colId xmlns:a16="http://schemas.microsoft.com/office/drawing/2014/main" val="2119934155"/>
                    </a:ext>
                  </a:extLst>
                </a:gridCol>
              </a:tblGrid>
              <a:tr h="685831"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1</a:t>
                      </a:r>
                      <a:br>
                        <a:rPr lang="cs-CZ" sz="2000" dirty="0"/>
                      </a:br>
                      <a:r>
                        <a:rPr lang="cs-CZ" sz="2000" dirty="0" err="1"/>
                        <a:t>Vowel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sounds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9</a:t>
                      </a:r>
                      <a:br>
                        <a:rPr lang="cs-CZ" sz="2000" dirty="0"/>
                      </a:br>
                      <a:r>
                        <a:rPr lang="cs-CZ" sz="2000" dirty="0" err="1"/>
                        <a:t>Reading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progresss</a:t>
                      </a:r>
                      <a:r>
                        <a:rPr lang="cs-CZ" sz="2000" dirty="0"/>
                        <a:t>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59201"/>
                  </a:ext>
                </a:extLst>
              </a:tr>
              <a:tr h="685831"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2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S x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10</a:t>
                      </a:r>
                      <a:br>
                        <a:rPr lang="cs-CZ" sz="2000" dirty="0"/>
                      </a:br>
                      <a:r>
                        <a:rPr lang="cs-CZ" sz="2000" dirty="0" err="1"/>
                        <a:t>Vowel</a:t>
                      </a:r>
                      <a:r>
                        <a:rPr lang="cs-CZ" sz="2000" dirty="0"/>
                        <a:t>  </a:t>
                      </a:r>
                      <a:r>
                        <a:rPr lang="cs-CZ" sz="2000" dirty="0" err="1"/>
                        <a:t>sounds</a:t>
                      </a:r>
                      <a:r>
                        <a:rPr lang="cs-CZ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22578"/>
                  </a:ext>
                </a:extLst>
              </a:tr>
              <a:tr h="685831"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3 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S x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11</a:t>
                      </a:r>
                    </a:p>
                    <a:p>
                      <a:r>
                        <a:rPr lang="cs-CZ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ð </a:t>
                      </a:r>
                      <a:r>
                        <a:rPr lang="el-GR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θ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557755"/>
                  </a:ext>
                </a:extLst>
              </a:tr>
              <a:tr h="685831"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4</a:t>
                      </a:r>
                      <a:br>
                        <a:rPr lang="cs-CZ" sz="2000" dirty="0"/>
                      </a:br>
                      <a:r>
                        <a:rPr lang="cs-CZ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ŋ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12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-s </a:t>
                      </a:r>
                      <a:r>
                        <a:rPr lang="cs-CZ" sz="2000" dirty="0" err="1"/>
                        <a:t>endings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738984"/>
                  </a:ext>
                </a:extLst>
              </a:tr>
              <a:tr h="685831"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5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NEW! </a:t>
                      </a:r>
                      <a:r>
                        <a:rPr lang="cs-CZ" sz="2000" dirty="0" err="1"/>
                        <a:t>Unstressed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words</a:t>
                      </a:r>
                      <a:r>
                        <a:rPr lang="cs-CZ" sz="2000" dirty="0"/>
                        <a:t> in </a:t>
                      </a:r>
                      <a:r>
                        <a:rPr lang="cs-CZ" sz="2000" dirty="0" err="1"/>
                        <a:t>sentences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13</a:t>
                      </a:r>
                      <a:br>
                        <a:rPr lang="cs-CZ" sz="2000" dirty="0"/>
                      </a:br>
                      <a:r>
                        <a:rPr lang="cs-CZ" sz="2000" dirty="0" err="1"/>
                        <a:t>Phonetic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transcription</a:t>
                      </a:r>
                      <a:r>
                        <a:rPr lang="cs-CZ" sz="2000" dirty="0"/>
                        <a:t> - </a:t>
                      </a:r>
                      <a:r>
                        <a:rPr lang="cs-CZ" sz="2000" dirty="0" err="1"/>
                        <a:t>reading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231827"/>
                  </a:ext>
                </a:extLst>
              </a:tr>
              <a:tr h="685831"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6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NEW! </a:t>
                      </a:r>
                      <a:r>
                        <a:rPr lang="cs-CZ" sz="2000" dirty="0" err="1"/>
                        <a:t>Unstressed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words</a:t>
                      </a:r>
                      <a:r>
                        <a:rPr lang="cs-CZ" sz="2000" dirty="0"/>
                        <a:t> in </a:t>
                      </a:r>
                      <a:r>
                        <a:rPr lang="cs-CZ" sz="2000" dirty="0" err="1"/>
                        <a:t>sentences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14 </a:t>
                      </a:r>
                      <a:br>
                        <a:rPr lang="cs-CZ" sz="2000" dirty="0"/>
                      </a:br>
                      <a:r>
                        <a:rPr lang="cs-CZ" sz="2000" dirty="0" err="1"/>
                        <a:t>Reading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469878"/>
                  </a:ext>
                </a:extLst>
              </a:tr>
              <a:tr h="685831"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7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NEW! </a:t>
                      </a:r>
                      <a:r>
                        <a:rPr lang="cs-CZ" sz="2000" dirty="0" err="1"/>
                        <a:t>Unstressed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words</a:t>
                      </a:r>
                      <a:r>
                        <a:rPr lang="cs-CZ" sz="2000" dirty="0"/>
                        <a:t> – </a:t>
                      </a:r>
                      <a:r>
                        <a:rPr lang="cs-CZ" sz="2000" dirty="0" err="1"/>
                        <a:t>auxiliaries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15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NEW! </a:t>
                      </a:r>
                      <a:r>
                        <a:rPr lang="cs-CZ" sz="2000" dirty="0" err="1"/>
                        <a:t>Unstressed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words</a:t>
                      </a:r>
                      <a:r>
                        <a:rPr lang="cs-CZ" sz="2000" dirty="0"/>
                        <a:t> (bonus)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810800"/>
                  </a:ext>
                </a:extLst>
              </a:tr>
              <a:tr h="685831"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8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NEW! </a:t>
                      </a:r>
                      <a:r>
                        <a:rPr lang="cs-CZ" sz="2000" dirty="0" err="1"/>
                        <a:t>Unstressed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words</a:t>
                      </a:r>
                      <a:r>
                        <a:rPr lang="cs-CZ" sz="2000" dirty="0"/>
                        <a:t> – </a:t>
                      </a:r>
                      <a:r>
                        <a:rPr lang="cs-CZ" sz="2000" dirty="0" err="1"/>
                        <a:t>short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words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16</a:t>
                      </a:r>
                    </a:p>
                    <a:p>
                      <a:r>
                        <a:rPr lang="cs-CZ" sz="2000" dirty="0"/>
                        <a:t>m n </a:t>
                      </a:r>
                      <a:r>
                        <a:rPr lang="cs-CZ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ŋ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039792"/>
                  </a:ext>
                </a:extLst>
              </a:tr>
              <a:tr h="685831">
                <a:tc>
                  <a:txBody>
                    <a:bodyPr/>
                    <a:lstStyle/>
                    <a:p>
                      <a:r>
                        <a:rPr lang="cs-CZ" sz="2000" dirty="0"/>
                        <a:t>Bonus </a:t>
                      </a:r>
                      <a:r>
                        <a:rPr lang="cs-CZ" sz="2000" dirty="0" err="1"/>
                        <a:t>task</a:t>
                      </a:r>
                      <a:endParaRPr lang="cs-CZ" sz="2000" dirty="0"/>
                    </a:p>
                    <a:p>
                      <a:r>
                        <a:rPr lang="cs-CZ" sz="2000" dirty="0" err="1"/>
                        <a:t>Chant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/>
                        <a:t>Task</a:t>
                      </a:r>
                      <a:r>
                        <a:rPr lang="cs-CZ" sz="2000" dirty="0"/>
                        <a:t> 17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Past tense -</a:t>
                      </a:r>
                      <a:r>
                        <a:rPr lang="cs-CZ" sz="2000" dirty="0" err="1"/>
                        <a:t>ed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263284"/>
                  </a:ext>
                </a:extLst>
              </a:tr>
            </a:tbl>
          </a:graphicData>
        </a:graphic>
      </p:graphicFrame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E40683-2DF9-A61F-274B-EF08392F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1467275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7F2DC-2D9E-4440-78E8-D9758D70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3B2E9D-E654-52B2-C40C-263638943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A26494-C04B-624C-6540-B7DDA414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1950273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FC485-3164-1EC4-D225-55FA0493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14 </a:t>
            </a:r>
            <a:br>
              <a:rPr lang="cs-CZ" dirty="0"/>
            </a:br>
            <a:r>
              <a:rPr lang="cs-CZ" dirty="0" err="1"/>
              <a:t>Reading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D1EAB6-E68E-1588-C685-FD4EB460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to </a:t>
            </a:r>
            <a:r>
              <a:rPr lang="cs-CZ" dirty="0" err="1"/>
              <a:t>your</a:t>
            </a:r>
            <a:r>
              <a:rPr lang="cs-CZ" dirty="0"/>
              <a:t> partner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to </a:t>
            </a:r>
            <a:r>
              <a:rPr lang="cs-CZ" dirty="0" err="1"/>
              <a:t>interact</a:t>
            </a:r>
            <a:r>
              <a:rPr lang="cs-CZ" dirty="0"/>
              <a:t>,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to </a:t>
            </a:r>
            <a:r>
              <a:rPr lang="cs-CZ" dirty="0" err="1"/>
              <a:t>prepare</a:t>
            </a:r>
            <a:r>
              <a:rPr lang="cs-CZ" dirty="0"/>
              <a:t>.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ready</a:t>
            </a:r>
            <a:r>
              <a:rPr lang="cs-CZ" dirty="0"/>
              <a:t>, start.</a:t>
            </a:r>
          </a:p>
          <a:p>
            <a:endParaRPr lang="cs-CZ" dirty="0"/>
          </a:p>
          <a:p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down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difficult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in </a:t>
            </a:r>
            <a:r>
              <a:rPr lang="cs-CZ" dirty="0" err="1"/>
              <a:t>phonetic</a:t>
            </a:r>
            <a:r>
              <a:rPr lang="cs-CZ" dirty="0"/>
              <a:t> </a:t>
            </a:r>
            <a:r>
              <a:rPr lang="cs-CZ" dirty="0" err="1"/>
              <a:t>transcription</a:t>
            </a:r>
            <a:r>
              <a:rPr lang="cs-CZ" dirty="0"/>
              <a:t> and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dictionary</a:t>
            </a:r>
            <a:r>
              <a:rPr lang="cs-CZ" dirty="0"/>
              <a:t>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BBE783F-3E8E-C4FD-B932-3A98DCD3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3971350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9AC23-2459-4240-28F5-63692D70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85D1D3-5DDB-4564-4C48-587091627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C33E81-68A9-0F83-9942-B2AF6788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72684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0B6FC-DF17-E5B6-7CAD-785D7B7A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15</a:t>
            </a:r>
            <a:br>
              <a:rPr lang="cs-CZ" dirty="0"/>
            </a:br>
            <a:r>
              <a:rPr lang="cs-CZ" dirty="0"/>
              <a:t>NEW! </a:t>
            </a:r>
            <a:r>
              <a:rPr lang="cs-CZ" dirty="0" err="1"/>
              <a:t>Unstressed</a:t>
            </a:r>
            <a:r>
              <a:rPr lang="cs-CZ" dirty="0"/>
              <a:t> </a:t>
            </a:r>
            <a:r>
              <a:rPr lang="cs-CZ" dirty="0" err="1"/>
              <a:t>words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53094-5957-91E2-136D-E73A7988B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marked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are </a:t>
            </a:r>
            <a:r>
              <a:rPr lang="cs-CZ" dirty="0" err="1"/>
              <a:t>unstressed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pronounce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unsure</a:t>
            </a:r>
            <a:r>
              <a:rPr lang="cs-CZ" dirty="0"/>
              <a:t>,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624B5B-B9FC-F9B6-3C0E-4281C51E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3076010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9B5CD-3C01-D066-1BA8-1AD38CED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15</a:t>
            </a:r>
            <a:br>
              <a:rPr lang="cs-CZ" dirty="0"/>
            </a:b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2A7C68-418C-F0BE-6FD3-2A17D109E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ˈ</a:t>
            </a:r>
            <a:r>
              <a:rPr lang="cs-CZ" dirty="0" err="1"/>
              <a:t>dædi</a:t>
            </a:r>
            <a:r>
              <a:rPr lang="cs-CZ" dirty="0"/>
              <a:t> </a:t>
            </a:r>
            <a:r>
              <a:rPr lang="cs-CZ" dirty="0" err="1"/>
              <a:t>pɪɡ</a:t>
            </a:r>
            <a:r>
              <a:rPr lang="cs-CZ" dirty="0"/>
              <a:t> ˈ</a:t>
            </a:r>
            <a:r>
              <a:rPr lang="cs-CZ" dirty="0" err="1"/>
              <a:t>mʌmi</a:t>
            </a:r>
            <a:r>
              <a:rPr lang="cs-CZ" dirty="0"/>
              <a:t> </a:t>
            </a:r>
            <a:r>
              <a:rPr lang="cs-CZ" dirty="0" err="1"/>
              <a:t>pɪɡ</a:t>
            </a:r>
            <a:r>
              <a:rPr lang="cs-CZ" dirty="0"/>
              <a:t> </a:t>
            </a:r>
            <a:r>
              <a:rPr lang="cs-CZ" dirty="0" err="1"/>
              <a:t>peppa</a:t>
            </a:r>
            <a:r>
              <a:rPr lang="cs-CZ" dirty="0"/>
              <a:t> </a:t>
            </a:r>
            <a:r>
              <a:rPr lang="cs-CZ" b="1" u="sng" dirty="0" err="1"/>
              <a:t>ən</a:t>
            </a:r>
            <a:r>
              <a:rPr lang="cs-CZ" b="1" u="sng" dirty="0"/>
              <a:t>/</a:t>
            </a:r>
            <a:r>
              <a:rPr lang="cs-CZ" b="1" u="sng" dirty="0" err="1"/>
              <a:t>ən</a:t>
            </a:r>
            <a:r>
              <a:rPr lang="cs-CZ" b="1" u="sng" dirty="0"/>
              <a:t> </a:t>
            </a:r>
            <a:r>
              <a:rPr lang="cs-CZ" dirty="0" err="1"/>
              <a:t>ʤɔːʤ</a:t>
            </a:r>
            <a:r>
              <a:rPr lang="cs-CZ" dirty="0"/>
              <a:t> </a:t>
            </a:r>
            <a:r>
              <a:rPr lang="cs-CZ" dirty="0" err="1"/>
              <a:t>ɔːl</a:t>
            </a:r>
            <a:r>
              <a:rPr lang="cs-CZ" dirty="0"/>
              <a:t> </a:t>
            </a:r>
            <a:r>
              <a:rPr lang="cs-CZ" dirty="0" err="1"/>
              <a:t>klaɪm</a:t>
            </a:r>
            <a:r>
              <a:rPr lang="cs-CZ" dirty="0"/>
              <a:t> ˈ</a:t>
            </a:r>
            <a:r>
              <a:rPr lang="cs-CZ" dirty="0" err="1"/>
              <a:t>ɒntʊ</a:t>
            </a:r>
            <a:r>
              <a:rPr lang="cs-CZ" dirty="0"/>
              <a:t> </a:t>
            </a:r>
            <a:r>
              <a:rPr lang="cs-CZ" b="1" u="sng" dirty="0"/>
              <a:t>ə</a:t>
            </a:r>
            <a:r>
              <a:rPr lang="cs-CZ" dirty="0"/>
              <a:t> </a:t>
            </a:r>
            <a:r>
              <a:rPr lang="cs-CZ" dirty="0" err="1"/>
              <a:t>pedalo</a:t>
            </a:r>
            <a:endParaRPr lang="cs-CZ" dirty="0"/>
          </a:p>
          <a:p>
            <a:pPr marL="0" indent="0">
              <a:buNone/>
            </a:pPr>
            <a:r>
              <a:rPr lang="cs-CZ" b="1" u="sng" dirty="0" err="1"/>
              <a:t>jʊ</a:t>
            </a:r>
            <a:r>
              <a:rPr lang="cs-CZ" b="1" u="sng" dirty="0"/>
              <a:t>/</a:t>
            </a:r>
            <a:r>
              <a:rPr lang="cs-CZ" b="1" i="0" u="sng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jə</a:t>
            </a:r>
            <a:r>
              <a:rPr lang="cs-CZ" b="1" u="sng" dirty="0"/>
              <a:t> </a:t>
            </a:r>
            <a:r>
              <a:rPr lang="cs-CZ" dirty="0" err="1"/>
              <a:t>həv</a:t>
            </a:r>
            <a:r>
              <a:rPr lang="cs-CZ" dirty="0"/>
              <a:t> </a:t>
            </a:r>
            <a:r>
              <a:rPr lang="cs-CZ" b="1" u="sng" dirty="0" err="1"/>
              <a:t>tə</a:t>
            </a:r>
            <a:r>
              <a:rPr lang="cs-CZ" dirty="0"/>
              <a:t> ˈ</a:t>
            </a:r>
            <a:r>
              <a:rPr lang="cs-CZ" dirty="0" err="1"/>
              <a:t>pɛdl</a:t>
            </a:r>
            <a:r>
              <a:rPr lang="cs-CZ" dirty="0"/>
              <a:t> </a:t>
            </a:r>
            <a:r>
              <a:rPr lang="cs-CZ" dirty="0" err="1"/>
              <a:t>mɪs</a:t>
            </a:r>
            <a:r>
              <a:rPr lang="cs-CZ" dirty="0"/>
              <a:t> ˈ</a:t>
            </a:r>
            <a:r>
              <a:rPr lang="cs-CZ" dirty="0" err="1"/>
              <a:t>ræbɪt</a:t>
            </a:r>
            <a:r>
              <a:rPr lang="cs-CZ" dirty="0"/>
              <a:t> </a:t>
            </a:r>
            <a:r>
              <a:rPr lang="cs-CZ" dirty="0" err="1"/>
              <a:t>tɛlz</a:t>
            </a:r>
            <a:r>
              <a:rPr lang="cs-CZ" dirty="0"/>
              <a:t> </a:t>
            </a:r>
            <a:r>
              <a:rPr lang="cs-CZ" b="1" i="0" u="sng" dirty="0" err="1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ðəm</a:t>
            </a:r>
            <a:endParaRPr lang="cs-CZ" b="1" u="sng" dirty="0"/>
          </a:p>
          <a:p>
            <a:pPr marL="0" indent="0">
              <a:buNone/>
            </a:pPr>
            <a:r>
              <a:rPr lang="cs-CZ" dirty="0" err="1"/>
              <a:t>ɪnˈʤɔɪ</a:t>
            </a:r>
            <a:r>
              <a:rPr lang="cs-CZ" dirty="0"/>
              <a:t> </a:t>
            </a:r>
            <a:r>
              <a:rPr lang="cs-CZ" b="1" u="sng" dirty="0" err="1"/>
              <a:t>jə</a:t>
            </a:r>
            <a:r>
              <a:rPr lang="cs-CZ" dirty="0"/>
              <a:t> </a:t>
            </a:r>
            <a:r>
              <a:rPr lang="cs-CZ" dirty="0" err="1"/>
              <a:t>bəʊt</a:t>
            </a:r>
            <a:r>
              <a:rPr lang="cs-CZ" dirty="0"/>
              <a:t> </a:t>
            </a:r>
            <a:r>
              <a:rPr lang="cs-CZ" dirty="0" err="1"/>
              <a:t>trɪp</a:t>
            </a:r>
            <a:r>
              <a:rPr lang="cs-CZ" dirty="0"/>
              <a:t>!</a:t>
            </a:r>
          </a:p>
          <a:p>
            <a:pPr marL="0" indent="0">
              <a:buNone/>
            </a:pPr>
            <a:r>
              <a:rPr lang="cs-CZ" dirty="0" err="1"/>
              <a:t>ɒf</a:t>
            </a:r>
            <a:r>
              <a:rPr lang="cs-CZ" dirty="0"/>
              <a:t> </a:t>
            </a:r>
            <a:r>
              <a:rPr lang="cs-CZ" b="1" u="sng" dirty="0" err="1"/>
              <a:t>wi</a:t>
            </a:r>
            <a:r>
              <a:rPr lang="cs-CZ" dirty="0"/>
              <a:t> </a:t>
            </a:r>
            <a:r>
              <a:rPr lang="cs-CZ" dirty="0" err="1"/>
              <a:t>ɡəʊ</a:t>
            </a:r>
            <a:r>
              <a:rPr lang="cs-CZ" dirty="0"/>
              <a:t> </a:t>
            </a:r>
            <a:r>
              <a:rPr lang="cs-CZ" dirty="0" err="1"/>
              <a:t>ʃaʊts</a:t>
            </a:r>
            <a:r>
              <a:rPr lang="cs-CZ" dirty="0"/>
              <a:t> ˈ</a:t>
            </a:r>
            <a:r>
              <a:rPr lang="cs-CZ" dirty="0" err="1"/>
              <a:t>dædi</a:t>
            </a:r>
            <a:r>
              <a:rPr lang="cs-CZ" dirty="0"/>
              <a:t> </a:t>
            </a:r>
            <a:r>
              <a:rPr lang="cs-CZ" dirty="0" err="1"/>
              <a:t>pɪɡ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Peppa</a:t>
            </a:r>
            <a:r>
              <a:rPr lang="cs-CZ" dirty="0"/>
              <a:t> </a:t>
            </a:r>
            <a:r>
              <a:rPr lang="cs-CZ" b="1" u="sng" dirty="0" err="1"/>
              <a:t>ən</a:t>
            </a:r>
            <a:r>
              <a:rPr lang="cs-CZ" b="1" u="sng" dirty="0"/>
              <a:t>/</a:t>
            </a:r>
            <a:r>
              <a:rPr lang="cs-CZ" b="1" u="sng" dirty="0" err="1"/>
              <a:t>ənd</a:t>
            </a:r>
            <a:r>
              <a:rPr lang="cs-CZ" b="1" u="sng" dirty="0"/>
              <a:t> </a:t>
            </a:r>
            <a:r>
              <a:rPr lang="cs-CZ" dirty="0" err="1"/>
              <a:t>ʤɔːʤ</a:t>
            </a:r>
            <a:r>
              <a:rPr lang="cs-CZ" dirty="0"/>
              <a:t> ˈ</a:t>
            </a:r>
            <a:r>
              <a:rPr lang="cs-CZ" dirty="0" err="1"/>
              <a:t>ɡɪɡl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ɪts</a:t>
            </a:r>
            <a:r>
              <a:rPr lang="cs-CZ" dirty="0"/>
              <a:t> </a:t>
            </a:r>
            <a:r>
              <a:rPr lang="cs-CZ" dirty="0" err="1"/>
              <a:t>laɪk</a:t>
            </a:r>
            <a:r>
              <a:rPr lang="cs-CZ" dirty="0"/>
              <a:t> </a:t>
            </a:r>
            <a:r>
              <a:rPr lang="cs-CZ" b="1" u="sng" dirty="0"/>
              <a:t>ə</a:t>
            </a:r>
            <a:r>
              <a:rPr lang="cs-CZ" dirty="0"/>
              <a:t> ˈ</a:t>
            </a:r>
            <a:r>
              <a:rPr lang="cs-CZ" dirty="0" err="1"/>
              <a:t>baɪsɪkl</a:t>
            </a:r>
            <a:r>
              <a:rPr lang="cs-CZ" dirty="0"/>
              <a:t> </a:t>
            </a:r>
            <a:r>
              <a:rPr lang="cs-CZ" dirty="0" err="1"/>
              <a:t>ɒn</a:t>
            </a:r>
            <a:r>
              <a:rPr lang="cs-CZ" dirty="0"/>
              <a:t> </a:t>
            </a:r>
            <a:r>
              <a:rPr lang="cs-CZ" b="1" u="sng" dirty="0" err="1"/>
              <a:t>ðə</a:t>
            </a:r>
            <a:r>
              <a:rPr lang="cs-CZ" dirty="0"/>
              <a:t> ˈ</a:t>
            </a:r>
            <a:r>
              <a:rPr lang="cs-CZ" dirty="0" err="1"/>
              <a:t>wɔːtə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D0B683-FA50-E854-DD05-7A725834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2664426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B8F06-ABF5-1208-CDD8-B2CACEC9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16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FD0CFF-D154-B33E-58BA-E8256E5EB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2" y="1825625"/>
            <a:ext cx="2624136" cy="4351338"/>
          </a:xfrm>
        </p:spPr>
        <p:txBody>
          <a:bodyPr/>
          <a:lstStyle/>
          <a:p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saying</a:t>
            </a:r>
            <a:r>
              <a:rPr lang="cs-CZ" dirty="0"/>
              <a:t> these </a:t>
            </a:r>
            <a:r>
              <a:rPr lang="cs-CZ" dirty="0" err="1"/>
              <a:t>words</a:t>
            </a:r>
            <a:r>
              <a:rPr lang="cs-CZ" dirty="0"/>
              <a:t>.</a:t>
            </a:r>
          </a:p>
          <a:p>
            <a:r>
              <a:rPr lang="cs-CZ" dirty="0"/>
              <a:t>Play </a:t>
            </a:r>
            <a:r>
              <a:rPr lang="cs-CZ" dirty="0" err="1"/>
              <a:t>left</a:t>
            </a:r>
            <a:r>
              <a:rPr lang="cs-CZ" dirty="0"/>
              <a:t> hand/</a:t>
            </a:r>
            <a:r>
              <a:rPr lang="cs-CZ" dirty="0" err="1"/>
              <a:t>right</a:t>
            </a:r>
            <a:r>
              <a:rPr lang="cs-CZ" dirty="0"/>
              <a:t> hand.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F79712-ACFC-B861-8DA5-26929D8CB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6" t="45271" r="6022"/>
          <a:stretch/>
        </p:blipFill>
        <p:spPr>
          <a:xfrm>
            <a:off x="7029898" y="2906952"/>
            <a:ext cx="4323902" cy="35169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DDCA815-DF5A-6972-6313-1AE7928BA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9" t="2240" r="7060" b="57209"/>
          <a:stretch/>
        </p:blipFill>
        <p:spPr>
          <a:xfrm>
            <a:off x="7094376" y="240857"/>
            <a:ext cx="4450702" cy="26660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08770A-6078-E1B3-6F6E-549DAA252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6" r="5044" b="46977"/>
          <a:stretch/>
        </p:blipFill>
        <p:spPr>
          <a:xfrm>
            <a:off x="2941377" y="61115"/>
            <a:ext cx="3823473" cy="294510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369393-890D-569B-BE0A-131C2BB38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3" t="54574" r="10105"/>
          <a:stretch/>
        </p:blipFill>
        <p:spPr>
          <a:xfrm>
            <a:off x="2726491" y="3141159"/>
            <a:ext cx="4170883" cy="28890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730489C-1198-D755-EF60-DA667853C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42" y="1028110"/>
            <a:ext cx="2728972" cy="54579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BD5C271-7E5B-5CEA-37C0-C9C1E02EC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28" y="5433829"/>
            <a:ext cx="1192763" cy="119276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55AF32-EE06-29A5-6B0C-A8358E8114E0}"/>
              </a:ext>
            </a:extLst>
          </p:cNvPr>
          <p:cNvSpPr txBox="1"/>
          <p:nvPr/>
        </p:nvSpPr>
        <p:spPr>
          <a:xfrm>
            <a:off x="-30985" y="5013845"/>
            <a:ext cx="295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Bonus: more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ng</a:t>
            </a:r>
            <a:r>
              <a:rPr lang="cs-CZ" dirty="0"/>
              <a:t> </a:t>
            </a:r>
            <a:r>
              <a:rPr lang="cs-CZ" dirty="0" err="1"/>
              <a:t>sound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74894E-82DF-485C-8FB5-F89CF488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3529360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A30BD-9B4D-2837-BE3F-A8CE4887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DC91DC-2372-4B38-0E0A-CD4CFE306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F5A5E3-3AF3-E69F-7444-C57B01E4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113937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6E05D-9041-84EB-7E39-A37E0EBD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17</a:t>
            </a:r>
            <a:br>
              <a:rPr lang="cs-CZ" dirty="0"/>
            </a:br>
            <a:r>
              <a:rPr lang="cs-CZ" dirty="0"/>
              <a:t>Past tense -</a:t>
            </a:r>
            <a:r>
              <a:rPr lang="cs-CZ" dirty="0" err="1"/>
              <a:t>ed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C20BA7-C224-47BF-B3A9-2C18AD7E7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cards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(/t/, /d/, /id/).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turn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cards</a:t>
            </a:r>
            <a:r>
              <a:rPr lang="cs-CZ" dirty="0"/>
              <a:t> and </a:t>
            </a:r>
            <a:r>
              <a:rPr lang="cs-CZ" dirty="0" err="1"/>
              <a:t>check</a:t>
            </a:r>
            <a:r>
              <a:rPr lang="cs-CZ" dirty="0"/>
              <a:t>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3FF800-E429-567F-4A98-59AD0F07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3186995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5B5DA-2C26-A90D-104F-738F3D1A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F673CE-CA89-B786-F889-D8A011855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57BC24-6AD3-EE48-2EE0-DB20A9F5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2942724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632BD-165D-C0DE-134E-494AB5E9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Bonus </a:t>
            </a:r>
            <a:r>
              <a:rPr lang="cs-CZ" dirty="0" err="1"/>
              <a:t>task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9DEFB-B76F-026B-1633-2D0D9996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Come</a:t>
            </a:r>
            <a:r>
              <a:rPr lang="cs-CZ" dirty="0"/>
              <a:t> up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vocabulary</a:t>
            </a:r>
            <a:r>
              <a:rPr lang="cs-CZ" dirty="0"/>
              <a:t> </a:t>
            </a:r>
            <a:r>
              <a:rPr lang="cs-CZ" dirty="0" err="1"/>
              <a:t>chant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topic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clothes</a:t>
            </a:r>
            <a:r>
              <a:rPr lang="cs-CZ" dirty="0"/>
              <a:t>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18C3E9-C0CD-5976-2303-1A7ECF20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110964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D444D-72B9-9180-4BC1-4F12695F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3AB386-FE4E-61B9-7582-6195BBB01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44F639-BD6A-1072-3BAD-F1CC3E28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2619428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CB46D-75B1-8C84-CAEA-078CEC95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7EA5E-7425-70EC-BC94-714EBB64E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8F4376-B269-E138-BCFA-392C7554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481589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D095B-1CCB-4D1D-3D3C-853DEA5C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13 - </a:t>
            </a:r>
            <a:r>
              <a:rPr lang="cs-CZ" dirty="0" err="1"/>
              <a:t>cards</a:t>
            </a: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F69F1CA2-7147-7A22-40A4-62341FCD8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039081"/>
              </p:ext>
            </p:extLst>
          </p:nvPr>
        </p:nvGraphicFramePr>
        <p:xfrm>
          <a:off x="3666931" y="3153747"/>
          <a:ext cx="7837713" cy="302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2571">
                  <a:extLst>
                    <a:ext uri="{9D8B030D-6E8A-4147-A177-3AD203B41FA5}">
                      <a16:colId xmlns:a16="http://schemas.microsoft.com/office/drawing/2014/main" val="630433761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237820433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4146413848"/>
                    </a:ext>
                  </a:extLst>
                </a:gridCol>
              </a:tblGrid>
              <a:tr h="604624"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pleɪn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blækˌbɔːd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kəmˈpjuːtə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392998"/>
                  </a:ext>
                </a:extLst>
              </a:tr>
              <a:tr h="604624"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kɑ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ː/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zebrə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bəˈluːn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501964"/>
                  </a:ext>
                </a:extLst>
              </a:tr>
              <a:tr h="604624"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mʌŋki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læmp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kærət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50769"/>
                  </a:ext>
                </a:extLst>
              </a:tr>
              <a:tr h="604624"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tʃɒklət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keɪk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klɒk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pɪktʃə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(r)/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496046"/>
                  </a:ext>
                </a:extLst>
              </a:tr>
              <a:tr h="604624"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bɒtl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tʃeə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cs-CZ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bɑːskɪt</a:t>
                      </a:r>
                      <a:r>
                        <a:rPr lang="cs-CZ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cs-CZ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812099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3C7AA0-C97F-8737-E9DD-83B60731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3648043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EB7E8-0AED-72B5-C48C-E612B11E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Feedback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1144AD-787E-50DE-755C-A46F1F54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cs-CZ" dirty="0" err="1">
                <a:cs typeface="Calibri" panose="020F0502020204030204"/>
              </a:rPr>
              <a:t>What</a:t>
            </a:r>
            <a:r>
              <a:rPr lang="cs-CZ" dirty="0">
                <a:cs typeface="Calibri" panose="020F0502020204030204"/>
              </a:rPr>
              <a:t> </a:t>
            </a:r>
            <a:r>
              <a:rPr lang="cs-CZ" dirty="0" err="1">
                <a:cs typeface="Calibri" panose="020F0502020204030204"/>
              </a:rPr>
              <a:t>was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your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favourite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activity</a:t>
            </a:r>
            <a:r>
              <a:rPr lang="cs-CZ" dirty="0">
                <a:cs typeface="Calibri" panose="020F0502020204030204"/>
              </a:rPr>
              <a:t> in </a:t>
            </a:r>
            <a:r>
              <a:rPr lang="cs-CZ" dirty="0" err="1">
                <a:cs typeface="Calibri" panose="020F0502020204030204"/>
              </a:rPr>
              <a:t>the</a:t>
            </a:r>
            <a:r>
              <a:rPr lang="cs-CZ" dirty="0">
                <a:cs typeface="Calibri" panose="020F0502020204030204"/>
              </a:rPr>
              <a:t> station learning and </a:t>
            </a:r>
            <a:r>
              <a:rPr lang="cs-CZ" dirty="0" err="1">
                <a:cs typeface="Calibri" panose="020F0502020204030204"/>
              </a:rPr>
              <a:t>why</a:t>
            </a:r>
            <a:r>
              <a:rPr lang="cs-CZ" dirty="0">
                <a:cs typeface="Calibri" panose="020F0502020204030204"/>
              </a:rPr>
              <a:t>?</a:t>
            </a:r>
            <a:endParaRPr lang="cs-CZ"/>
          </a:p>
          <a:p>
            <a:pPr marL="514350" indent="-514350">
              <a:buAutoNum type="arabicPeriod"/>
            </a:pPr>
            <a:r>
              <a:rPr lang="cs-CZ" dirty="0" err="1">
                <a:cs typeface="Calibri" panose="020F0502020204030204"/>
              </a:rPr>
              <a:t>How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did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you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feel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about</a:t>
            </a:r>
            <a:r>
              <a:rPr lang="cs-CZ" dirty="0">
                <a:cs typeface="Calibri" panose="020F0502020204030204"/>
              </a:rPr>
              <a:t> station learning? </a:t>
            </a:r>
            <a:r>
              <a:rPr lang="cs-CZ" dirty="0" err="1">
                <a:cs typeface="Calibri" panose="020F0502020204030204"/>
              </a:rPr>
              <a:t>Was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it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useful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for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you</a:t>
            </a:r>
            <a:r>
              <a:rPr lang="cs-CZ" dirty="0">
                <a:cs typeface="Calibri" panose="020F0502020204030204"/>
              </a:rPr>
              <a:t>? </a:t>
            </a:r>
            <a:r>
              <a:rPr lang="cs-CZ" dirty="0" err="1">
                <a:cs typeface="Calibri" panose="020F0502020204030204"/>
              </a:rPr>
              <a:t>Why</a:t>
            </a:r>
            <a:r>
              <a:rPr lang="cs-CZ" dirty="0">
                <a:cs typeface="Calibri" panose="020F0502020204030204"/>
              </a:rPr>
              <a:t> (not)?</a:t>
            </a:r>
          </a:p>
          <a:p>
            <a:pPr marL="514350" indent="-514350">
              <a:buAutoNum type="arabicPeriod"/>
            </a:pPr>
            <a:endParaRPr lang="cs-CZ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cs-CZ" dirty="0" err="1">
                <a:cs typeface="Calibri" panose="020F0502020204030204"/>
              </a:rPr>
              <a:t>Now</a:t>
            </a:r>
            <a:r>
              <a:rPr lang="cs-CZ" dirty="0">
                <a:cs typeface="Calibri" panose="020F0502020204030204"/>
              </a:rPr>
              <a:t> to </a:t>
            </a:r>
            <a:r>
              <a:rPr lang="cs-CZ" dirty="0" err="1">
                <a:cs typeface="Calibri" panose="020F0502020204030204"/>
              </a:rPr>
              <a:t>the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course</a:t>
            </a:r>
            <a:r>
              <a:rPr lang="cs-CZ" dirty="0">
                <a:cs typeface="Calibri" panose="020F0502020204030204"/>
              </a:rPr>
              <a:t>:</a:t>
            </a:r>
          </a:p>
          <a:p>
            <a:pPr marL="971550" lvl="1" indent="-514350">
              <a:buAutoNum type="arabicPeriod"/>
            </a:pPr>
            <a:r>
              <a:rPr lang="cs-CZ" dirty="0" err="1">
                <a:cs typeface="Calibri" panose="020F0502020204030204"/>
              </a:rPr>
              <a:t>What</a:t>
            </a:r>
            <a:r>
              <a:rPr lang="cs-CZ" dirty="0">
                <a:cs typeface="Calibri" panose="020F0502020204030204"/>
              </a:rPr>
              <a:t> do </a:t>
            </a:r>
            <a:r>
              <a:rPr lang="cs-CZ" dirty="0" err="1">
                <a:cs typeface="Calibri" panose="020F0502020204030204"/>
              </a:rPr>
              <a:t>you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enjoy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about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the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course</a:t>
            </a:r>
            <a:r>
              <a:rPr lang="cs-CZ" dirty="0">
                <a:cs typeface="Calibri" panose="020F0502020204030204"/>
              </a:rPr>
              <a:t>?</a:t>
            </a:r>
          </a:p>
          <a:p>
            <a:pPr marL="971550" lvl="1" indent="-514350">
              <a:buAutoNum type="arabicPeriod"/>
            </a:pPr>
            <a:r>
              <a:rPr lang="cs-CZ" dirty="0" err="1">
                <a:cs typeface="Calibri" panose="020F0502020204030204"/>
              </a:rPr>
              <a:t>What</a:t>
            </a:r>
            <a:r>
              <a:rPr lang="cs-CZ" dirty="0">
                <a:cs typeface="Calibri" panose="020F0502020204030204"/>
              </a:rPr>
              <a:t> do </a:t>
            </a:r>
            <a:r>
              <a:rPr lang="cs-CZ" dirty="0" err="1">
                <a:cs typeface="Calibri" panose="020F0502020204030204"/>
              </a:rPr>
              <a:t>you</a:t>
            </a:r>
            <a:r>
              <a:rPr lang="cs-CZ" dirty="0">
                <a:cs typeface="Calibri" panose="020F0502020204030204"/>
              </a:rPr>
              <a:t> not </a:t>
            </a:r>
            <a:r>
              <a:rPr lang="cs-CZ" dirty="0" err="1">
                <a:cs typeface="Calibri" panose="020F0502020204030204"/>
              </a:rPr>
              <a:t>enjoy</a:t>
            </a:r>
            <a:r>
              <a:rPr lang="cs-CZ" dirty="0">
                <a:cs typeface="Calibri" panose="020F0502020204030204"/>
              </a:rPr>
              <a:t>? </a:t>
            </a:r>
            <a:r>
              <a:rPr lang="cs-CZ" dirty="0" err="1">
                <a:cs typeface="Calibri" panose="020F0502020204030204"/>
              </a:rPr>
              <a:t>What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changes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would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you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suggest</a:t>
            </a:r>
            <a:r>
              <a:rPr lang="cs-CZ" dirty="0">
                <a:cs typeface="Calibri" panose="020F0502020204030204"/>
              </a:rPr>
              <a:t>?</a:t>
            </a:r>
          </a:p>
          <a:p>
            <a:pPr marL="971550" lvl="1" indent="-514350">
              <a:buAutoNum type="arabicPeriod"/>
            </a:pPr>
            <a:r>
              <a:rPr lang="cs-CZ" dirty="0" err="1">
                <a:cs typeface="Calibri" panose="020F0502020204030204"/>
              </a:rPr>
              <a:t>What</a:t>
            </a:r>
            <a:r>
              <a:rPr lang="cs-CZ" dirty="0">
                <a:cs typeface="Calibri" panose="020F0502020204030204"/>
              </a:rPr>
              <a:t> do </a:t>
            </a:r>
            <a:r>
              <a:rPr lang="cs-CZ" dirty="0" err="1">
                <a:cs typeface="Calibri" panose="020F0502020204030204"/>
              </a:rPr>
              <a:t>you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need</a:t>
            </a:r>
            <a:r>
              <a:rPr lang="cs-CZ" dirty="0">
                <a:cs typeface="Calibri" panose="020F0502020204030204"/>
              </a:rPr>
              <a:t> to </a:t>
            </a:r>
            <a:r>
              <a:rPr lang="cs-CZ" dirty="0" err="1">
                <a:cs typeface="Calibri" panose="020F0502020204030204"/>
              </a:rPr>
              <a:t>learn</a:t>
            </a:r>
            <a:r>
              <a:rPr lang="cs-CZ" dirty="0">
                <a:cs typeface="Calibri" panose="020F0502020204030204"/>
              </a:rPr>
              <a:t> as </a:t>
            </a:r>
            <a:r>
              <a:rPr lang="cs-CZ" dirty="0" err="1">
                <a:cs typeface="Calibri" panose="020F0502020204030204"/>
              </a:rPr>
              <a:t>best</a:t>
            </a:r>
            <a:r>
              <a:rPr lang="cs-CZ" dirty="0">
                <a:cs typeface="Calibri" panose="020F0502020204030204"/>
              </a:rPr>
              <a:t> as </a:t>
            </a:r>
            <a:r>
              <a:rPr lang="cs-CZ" dirty="0" err="1">
                <a:cs typeface="Calibri" panose="020F0502020204030204"/>
              </a:rPr>
              <a:t>you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can</a:t>
            </a:r>
            <a:r>
              <a:rPr lang="cs-CZ" dirty="0">
                <a:cs typeface="Calibri" panose="020F0502020204030204"/>
              </a:rPr>
              <a:t> in </a:t>
            </a:r>
            <a:r>
              <a:rPr lang="cs-CZ" dirty="0" err="1">
                <a:cs typeface="Calibri" panose="020F0502020204030204"/>
              </a:rPr>
              <a:t>this</a:t>
            </a:r>
            <a:r>
              <a:rPr lang="cs-CZ" dirty="0">
                <a:cs typeface="Calibri" panose="020F0502020204030204"/>
              </a:rPr>
              <a:t> </a:t>
            </a:r>
            <a:r>
              <a:rPr lang="cs-CZ" dirty="0" err="1">
                <a:cs typeface="Calibri" panose="020F0502020204030204"/>
              </a:rPr>
              <a:t>course</a:t>
            </a:r>
            <a:r>
              <a:rPr lang="cs-CZ" dirty="0">
                <a:cs typeface="Calibri" panose="020F0502020204030204"/>
              </a:rPr>
              <a:t>? 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124808-6F3F-0709-3589-2523D167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4007748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5F5CF-8AC4-EC7F-07B0-B9529091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C9F64-B36E-96EB-3632-51F556EC1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44" y="1883264"/>
            <a:ext cx="10515600" cy="435133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0E5372D-F40E-4685-3788-DB2C57D6D76F}"/>
              </a:ext>
            </a:extLst>
          </p:cNvPr>
          <p:cNvSpPr txBox="1"/>
          <p:nvPr/>
        </p:nvSpPr>
        <p:spPr>
          <a:xfrm>
            <a:off x="8202021" y="623398"/>
            <a:ext cx="229101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err="1"/>
              <a:t>Leave</a:t>
            </a:r>
            <a:r>
              <a:rPr lang="cs-CZ" sz="2800"/>
              <a:t> – live</a:t>
            </a:r>
          </a:p>
          <a:p>
            <a:pPr marL="342900" indent="-342900">
              <a:buAutoNum type="arabicPeriod"/>
            </a:pPr>
            <a:r>
              <a:rPr lang="cs-CZ" sz="2800" err="1"/>
              <a:t>Feel</a:t>
            </a:r>
            <a:r>
              <a:rPr lang="cs-CZ" sz="2800"/>
              <a:t> – </a:t>
            </a:r>
            <a:r>
              <a:rPr lang="cs-CZ" sz="2800" err="1"/>
              <a:t>fill</a:t>
            </a:r>
            <a:r>
              <a:rPr lang="cs-CZ" sz="2800"/>
              <a:t> </a:t>
            </a:r>
          </a:p>
          <a:p>
            <a:pPr marL="342900" indent="-342900">
              <a:buAutoNum type="arabicPeriod"/>
            </a:pPr>
            <a:r>
              <a:rPr lang="cs-CZ" sz="2800" err="1"/>
              <a:t>Field</a:t>
            </a:r>
            <a:r>
              <a:rPr lang="cs-CZ" sz="2800"/>
              <a:t> – </a:t>
            </a:r>
            <a:r>
              <a:rPr lang="cs-CZ" sz="2800" err="1"/>
              <a:t>filled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/>
              <a:t>Team - Tim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9095C8-17EA-1281-4DF2-BE6452BF8027}"/>
              </a:ext>
            </a:extLst>
          </p:cNvPr>
          <p:cNvSpPr txBox="1"/>
          <p:nvPr/>
        </p:nvSpPr>
        <p:spPr>
          <a:xfrm>
            <a:off x="986384" y="364206"/>
            <a:ext cx="2885983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/>
              <a:t>Cheese – </a:t>
            </a:r>
            <a:r>
              <a:rPr lang="cs-CZ" sz="2800" err="1"/>
              <a:t>cheers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 err="1"/>
              <a:t>Knee</a:t>
            </a:r>
            <a:r>
              <a:rPr lang="cs-CZ" sz="2800"/>
              <a:t> – </a:t>
            </a:r>
            <a:r>
              <a:rPr lang="cs-CZ" sz="2800" err="1"/>
              <a:t>near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 err="1"/>
              <a:t>We</a:t>
            </a:r>
            <a:r>
              <a:rPr lang="cs-CZ" sz="2800"/>
              <a:t> – </a:t>
            </a:r>
            <a:r>
              <a:rPr lang="cs-CZ" sz="2800" err="1"/>
              <a:t>we‘re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/>
              <a:t>D – </a:t>
            </a:r>
            <a:r>
              <a:rPr lang="cs-CZ" sz="2800" err="1"/>
              <a:t>dear</a:t>
            </a:r>
            <a:r>
              <a:rPr lang="cs-CZ" sz="280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5D1DCFF-B319-364C-CFA8-3FCF7BF92D25}"/>
              </a:ext>
            </a:extLst>
          </p:cNvPr>
          <p:cNvSpPr txBox="1"/>
          <p:nvPr/>
        </p:nvSpPr>
        <p:spPr>
          <a:xfrm>
            <a:off x="8244019" y="2545199"/>
            <a:ext cx="224901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/>
              <a:t>Pool – </a:t>
            </a:r>
            <a:r>
              <a:rPr lang="cs-CZ" sz="2800" err="1"/>
              <a:t>pull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 err="1"/>
              <a:t>Fool</a:t>
            </a:r>
            <a:r>
              <a:rPr lang="cs-CZ" sz="2800"/>
              <a:t> – full </a:t>
            </a:r>
          </a:p>
          <a:p>
            <a:pPr marL="342900" indent="-342900">
              <a:buAutoNum type="arabicPeriod"/>
            </a:pPr>
            <a:r>
              <a:rPr lang="cs-CZ" sz="2800"/>
              <a:t>Luke – </a:t>
            </a:r>
            <a:r>
              <a:rPr lang="cs-CZ" sz="2800" err="1"/>
              <a:t>look</a:t>
            </a:r>
            <a:r>
              <a:rPr lang="cs-CZ" sz="2800"/>
              <a:t> </a:t>
            </a:r>
          </a:p>
          <a:p>
            <a:pPr marL="342900" indent="-342900">
              <a:buAutoNum type="arabicPeriod"/>
            </a:pPr>
            <a:r>
              <a:rPr lang="cs-CZ" sz="2800"/>
              <a:t>Pool – </a:t>
            </a:r>
            <a:r>
              <a:rPr lang="cs-CZ" sz="2800" err="1"/>
              <a:t>pull</a:t>
            </a:r>
            <a:r>
              <a:rPr lang="cs-CZ" sz="280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3F423D6-D2D1-04A7-E562-87C71F2E54B3}"/>
              </a:ext>
            </a:extLst>
          </p:cNvPr>
          <p:cNvSpPr txBox="1"/>
          <p:nvPr/>
        </p:nvSpPr>
        <p:spPr>
          <a:xfrm>
            <a:off x="986384" y="2362643"/>
            <a:ext cx="2624758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err="1"/>
              <a:t>Match</a:t>
            </a:r>
            <a:r>
              <a:rPr lang="cs-CZ" sz="2800"/>
              <a:t> – much</a:t>
            </a:r>
          </a:p>
          <a:p>
            <a:pPr marL="342900" indent="-342900">
              <a:buAutoNum type="arabicPeriod"/>
            </a:pPr>
            <a:r>
              <a:rPr lang="cs-CZ" sz="2800"/>
              <a:t>Ran – run</a:t>
            </a:r>
          </a:p>
          <a:p>
            <a:pPr marL="342900" indent="-342900">
              <a:buAutoNum type="arabicPeriod"/>
            </a:pPr>
            <a:r>
              <a:rPr lang="cs-CZ" sz="2800" err="1"/>
              <a:t>Sang</a:t>
            </a:r>
            <a:r>
              <a:rPr lang="cs-CZ" sz="2800"/>
              <a:t> – </a:t>
            </a:r>
            <a:r>
              <a:rPr lang="cs-CZ" sz="2800" err="1"/>
              <a:t>sung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 err="1"/>
              <a:t>Rang</a:t>
            </a:r>
            <a:r>
              <a:rPr lang="cs-CZ" sz="2800"/>
              <a:t> – </a:t>
            </a:r>
            <a:r>
              <a:rPr lang="cs-CZ" sz="2800" err="1"/>
              <a:t>rung</a:t>
            </a:r>
            <a:r>
              <a:rPr lang="cs-CZ" sz="280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69E9826-E668-DF94-6981-E28502237D19}"/>
              </a:ext>
            </a:extLst>
          </p:cNvPr>
          <p:cNvSpPr txBox="1"/>
          <p:nvPr/>
        </p:nvSpPr>
        <p:spPr>
          <a:xfrm>
            <a:off x="986384" y="4297310"/>
            <a:ext cx="240989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err="1"/>
              <a:t>Walk</a:t>
            </a:r>
            <a:r>
              <a:rPr lang="cs-CZ" sz="2800"/>
              <a:t> – </a:t>
            </a:r>
            <a:r>
              <a:rPr lang="cs-CZ" sz="2800" err="1"/>
              <a:t>work</a:t>
            </a:r>
            <a:r>
              <a:rPr lang="cs-CZ" sz="2800"/>
              <a:t> </a:t>
            </a:r>
          </a:p>
          <a:p>
            <a:pPr marL="342900" indent="-342900">
              <a:buAutoNum type="arabicPeriod"/>
            </a:pPr>
            <a:r>
              <a:rPr lang="cs-CZ" sz="2800"/>
              <a:t>Born – </a:t>
            </a:r>
            <a:r>
              <a:rPr lang="cs-CZ" sz="2800" err="1"/>
              <a:t>burn</a:t>
            </a:r>
            <a:r>
              <a:rPr lang="cs-CZ" sz="2800"/>
              <a:t> </a:t>
            </a:r>
          </a:p>
          <a:p>
            <a:pPr marL="342900" indent="-342900">
              <a:buAutoNum type="arabicPeriod"/>
            </a:pPr>
            <a:r>
              <a:rPr lang="cs-CZ" sz="2800" err="1"/>
              <a:t>Short</a:t>
            </a:r>
            <a:r>
              <a:rPr lang="cs-CZ" sz="2800"/>
              <a:t> – </a:t>
            </a:r>
            <a:r>
              <a:rPr lang="cs-CZ" sz="2800" err="1"/>
              <a:t>shirt</a:t>
            </a:r>
            <a:endParaRPr lang="cs-CZ" sz="2800"/>
          </a:p>
          <a:p>
            <a:pPr marL="342900" indent="-342900">
              <a:buAutoNum type="arabicPeriod"/>
            </a:pPr>
            <a:r>
              <a:rPr lang="cs-CZ" sz="2800" err="1"/>
              <a:t>Board</a:t>
            </a:r>
            <a:r>
              <a:rPr lang="cs-CZ" sz="2800"/>
              <a:t> – </a:t>
            </a:r>
            <a:r>
              <a:rPr lang="cs-CZ" sz="2800" err="1"/>
              <a:t>bird</a:t>
            </a:r>
            <a:r>
              <a:rPr lang="cs-CZ" sz="280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2F0B84E-A2FF-CE8C-443D-2D4DD72CB1C4}"/>
              </a:ext>
            </a:extLst>
          </p:cNvPr>
          <p:cNvSpPr txBox="1"/>
          <p:nvPr/>
        </p:nvSpPr>
        <p:spPr>
          <a:xfrm>
            <a:off x="8296598" y="4572920"/>
            <a:ext cx="2196435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err="1"/>
              <a:t>Men</a:t>
            </a:r>
            <a:r>
              <a:rPr lang="cs-CZ" sz="2800"/>
              <a:t> – man</a:t>
            </a:r>
          </a:p>
          <a:p>
            <a:pPr marL="342900" indent="-342900">
              <a:buAutoNum type="arabicPeriod"/>
            </a:pPr>
            <a:r>
              <a:rPr lang="cs-CZ" sz="2800"/>
              <a:t>Said – sad </a:t>
            </a:r>
          </a:p>
          <a:p>
            <a:pPr marL="342900" indent="-342900">
              <a:buAutoNum type="arabicPeriod"/>
            </a:pPr>
            <a:r>
              <a:rPr lang="cs-CZ" sz="2800"/>
              <a:t>Met – mat</a:t>
            </a:r>
          </a:p>
          <a:p>
            <a:pPr marL="342900" indent="-342900">
              <a:buAutoNum type="arabicPeriod"/>
            </a:pPr>
            <a:r>
              <a:rPr lang="cs-CZ" sz="2800"/>
              <a:t>Set – </a:t>
            </a:r>
            <a:r>
              <a:rPr lang="cs-CZ" sz="2800" err="1"/>
              <a:t>sat</a:t>
            </a:r>
            <a:r>
              <a:rPr lang="cs-CZ" sz="280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13CBAD3-3DC5-9EDB-C9E2-4684F98B59EF}"/>
              </a:ext>
            </a:extLst>
          </p:cNvPr>
          <p:cNvSpPr txBox="1"/>
          <p:nvPr/>
        </p:nvSpPr>
        <p:spPr>
          <a:xfrm rot="16200000">
            <a:off x="-916369" y="3191530"/>
            <a:ext cx="3035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Task</a:t>
            </a:r>
            <a:r>
              <a:rPr lang="cs-CZ" sz="2800" dirty="0"/>
              <a:t> 10 – Student 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9240D46-CA68-7415-DB8B-C755831FA957}"/>
              </a:ext>
            </a:extLst>
          </p:cNvPr>
          <p:cNvSpPr txBox="1"/>
          <p:nvPr/>
        </p:nvSpPr>
        <p:spPr>
          <a:xfrm rot="16200000">
            <a:off x="6009800" y="3139377"/>
            <a:ext cx="3186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Task</a:t>
            </a:r>
            <a:r>
              <a:rPr lang="cs-CZ" sz="2800" dirty="0"/>
              <a:t> 10 – Student B  </a:t>
            </a:r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137FD839-0C97-8A25-E2AA-4AE752E7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46441"/>
            <a:ext cx="4114800" cy="365125"/>
          </a:xfrm>
        </p:spPr>
        <p:txBody>
          <a:bodyPr/>
          <a:lstStyle/>
          <a:p>
            <a:r>
              <a:rPr lang="cs-CZ" dirty="0" err="1"/>
              <a:t>Phonetics</a:t>
            </a:r>
            <a:r>
              <a:rPr lang="cs-CZ" dirty="0"/>
              <a:t> 2 - </a:t>
            </a:r>
            <a:r>
              <a:rPr lang="cs-CZ" dirty="0" err="1"/>
              <a:t>Revision</a:t>
            </a:r>
            <a:r>
              <a:rPr lang="cs-CZ" dirty="0"/>
              <a:t> (</a:t>
            </a:r>
            <a:r>
              <a:rPr lang="cs-CZ" dirty="0" err="1"/>
              <a:t>mid-semester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44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B91EF-79CF-1EF3-52CA-E0B3E594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Task</a:t>
            </a:r>
            <a:r>
              <a:rPr lang="cs-CZ" dirty="0"/>
              <a:t> 1</a:t>
            </a:r>
            <a:br>
              <a:rPr lang="cs-CZ" dirty="0"/>
            </a:br>
            <a:r>
              <a:rPr lang="cs-CZ" dirty="0" err="1"/>
              <a:t>Vowel</a:t>
            </a:r>
            <a:r>
              <a:rPr lang="cs-CZ" dirty="0"/>
              <a:t> </a:t>
            </a:r>
            <a:r>
              <a:rPr lang="cs-CZ" dirty="0" err="1"/>
              <a:t>sounds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91BFEF-01D3-A3B4-7C14-2A0E43EC1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each</a:t>
            </a:r>
            <a:r>
              <a:rPr lang="cs-CZ" dirty="0"/>
              <a:t> line,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vowel</a:t>
            </a:r>
            <a:r>
              <a:rPr lang="cs-CZ" dirty="0"/>
              <a:t> </a:t>
            </a:r>
            <a:r>
              <a:rPr lang="cs-CZ" dirty="0" err="1"/>
              <a:t>sound</a:t>
            </a:r>
            <a:r>
              <a:rPr lang="cs-CZ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D7AFF1-35DC-AF54-5D26-E59026128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67" b="21100"/>
          <a:stretch/>
        </p:blipFill>
        <p:spPr>
          <a:xfrm>
            <a:off x="838200" y="2397966"/>
            <a:ext cx="8286427" cy="11103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FBA834-4DC2-188F-89C4-37A2DD8B0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89" y="3629250"/>
            <a:ext cx="7873139" cy="127086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F7D7BF3-DDDD-851B-8214-A7E550958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89" y="4900111"/>
            <a:ext cx="7790481" cy="966061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E222EC-6149-5AD3-8716-95732359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219471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B91EF-79CF-1EF3-52CA-E0B3E594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Task</a:t>
            </a:r>
            <a:r>
              <a:rPr lang="cs-CZ" dirty="0"/>
              <a:t> 1</a:t>
            </a:r>
            <a:br>
              <a:rPr lang="cs-CZ" dirty="0"/>
            </a:b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91BFEF-01D3-A3B4-7C14-2A0E43EC1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each</a:t>
            </a:r>
            <a:r>
              <a:rPr lang="cs-CZ" dirty="0"/>
              <a:t> line,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vowel</a:t>
            </a:r>
            <a:r>
              <a:rPr lang="cs-CZ" dirty="0"/>
              <a:t>/</a:t>
            </a:r>
            <a:r>
              <a:rPr lang="cs-CZ" dirty="0" err="1"/>
              <a:t>diphtong</a:t>
            </a:r>
            <a:r>
              <a:rPr lang="cs-CZ" dirty="0"/>
              <a:t> </a:t>
            </a:r>
            <a:r>
              <a:rPr lang="cs-CZ" dirty="0" err="1"/>
              <a:t>sound</a:t>
            </a:r>
            <a:r>
              <a:rPr lang="cs-CZ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D7AFF1-35DC-AF54-5D26-E59026128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67" b="21100"/>
          <a:stretch/>
        </p:blipFill>
        <p:spPr>
          <a:xfrm>
            <a:off x="838200" y="2397966"/>
            <a:ext cx="8286427" cy="11103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FBA834-4DC2-188F-89C4-37A2DD8B0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89" y="3629250"/>
            <a:ext cx="7873139" cy="127086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F7D7BF3-DDDD-851B-8214-A7E550958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89" y="4900111"/>
            <a:ext cx="7790481" cy="966061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2982E5-81A5-11B2-AC4C-24E1637D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733652B-D690-C698-7712-E1C12D7CB7ED}"/>
              </a:ext>
            </a:extLst>
          </p:cNvPr>
          <p:cNvCxnSpPr/>
          <p:nvPr/>
        </p:nvCxnSpPr>
        <p:spPr>
          <a:xfrm>
            <a:off x="1882345" y="4448432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00AF04B8-0A60-58CE-0E3B-E82DF2C8FEA2}"/>
              </a:ext>
            </a:extLst>
          </p:cNvPr>
          <p:cNvCxnSpPr/>
          <p:nvPr/>
        </p:nvCxnSpPr>
        <p:spPr>
          <a:xfrm>
            <a:off x="1738183" y="3508309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D3E1F8C-C8E1-BCFA-2DFA-751E7385AFB3}"/>
              </a:ext>
            </a:extLst>
          </p:cNvPr>
          <p:cNvCxnSpPr/>
          <p:nvPr/>
        </p:nvCxnSpPr>
        <p:spPr>
          <a:xfrm>
            <a:off x="1268626" y="3220995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1857A00E-9645-42BF-F948-4CE5734F6484}"/>
              </a:ext>
            </a:extLst>
          </p:cNvPr>
          <p:cNvCxnSpPr/>
          <p:nvPr/>
        </p:nvCxnSpPr>
        <p:spPr>
          <a:xfrm>
            <a:off x="1112108" y="2969740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41A817E-5F4B-62F8-2D5B-1F7D45FE7022}"/>
              </a:ext>
            </a:extLst>
          </p:cNvPr>
          <p:cNvCxnSpPr/>
          <p:nvPr/>
        </p:nvCxnSpPr>
        <p:spPr>
          <a:xfrm>
            <a:off x="2199502" y="2685535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9179676-310C-C9A7-3186-906B0F9A2D11}"/>
              </a:ext>
            </a:extLst>
          </p:cNvPr>
          <p:cNvCxnSpPr/>
          <p:nvPr/>
        </p:nvCxnSpPr>
        <p:spPr>
          <a:xfrm>
            <a:off x="2351902" y="4172464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DA34DA42-46BD-A8BA-299C-F416FB2232F8}"/>
              </a:ext>
            </a:extLst>
          </p:cNvPr>
          <p:cNvCxnSpPr/>
          <p:nvPr/>
        </p:nvCxnSpPr>
        <p:spPr>
          <a:xfrm>
            <a:off x="1268626" y="3904735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8E8C7C6-2CE2-5520-8410-6F117A0E35D7}"/>
              </a:ext>
            </a:extLst>
          </p:cNvPr>
          <p:cNvCxnSpPr/>
          <p:nvPr/>
        </p:nvCxnSpPr>
        <p:spPr>
          <a:xfrm>
            <a:off x="6783859" y="3159211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BEF7663F-672C-F8F3-2269-2A517F026F93}"/>
              </a:ext>
            </a:extLst>
          </p:cNvPr>
          <p:cNvCxnSpPr/>
          <p:nvPr/>
        </p:nvCxnSpPr>
        <p:spPr>
          <a:xfrm>
            <a:off x="7683843" y="2875005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65F81FE-CCC6-11B1-D343-A283BEC1889F}"/>
              </a:ext>
            </a:extLst>
          </p:cNvPr>
          <p:cNvCxnSpPr/>
          <p:nvPr/>
        </p:nvCxnSpPr>
        <p:spPr>
          <a:xfrm>
            <a:off x="7311081" y="2673178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67DC3174-E005-D2B5-193C-9746343A7C3F}"/>
              </a:ext>
            </a:extLst>
          </p:cNvPr>
          <p:cNvCxnSpPr/>
          <p:nvPr/>
        </p:nvCxnSpPr>
        <p:spPr>
          <a:xfrm>
            <a:off x="1882345" y="5173361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0ED6280D-844B-8159-C765-389230A17F21}"/>
              </a:ext>
            </a:extLst>
          </p:cNvPr>
          <p:cNvCxnSpPr/>
          <p:nvPr/>
        </p:nvCxnSpPr>
        <p:spPr>
          <a:xfrm>
            <a:off x="5968313" y="4448432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36A303F-34F6-5351-67DE-26D0EEC84A84}"/>
              </a:ext>
            </a:extLst>
          </p:cNvPr>
          <p:cNvCxnSpPr/>
          <p:nvPr/>
        </p:nvCxnSpPr>
        <p:spPr>
          <a:xfrm>
            <a:off x="5535827" y="4172464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2256221F-D9D3-000C-4013-2F1EE784981E}"/>
              </a:ext>
            </a:extLst>
          </p:cNvPr>
          <p:cNvCxnSpPr/>
          <p:nvPr/>
        </p:nvCxnSpPr>
        <p:spPr>
          <a:xfrm>
            <a:off x="6096000" y="3904735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79EE65E9-9C21-0C45-25B9-43E9E508FE93}"/>
              </a:ext>
            </a:extLst>
          </p:cNvPr>
          <p:cNvCxnSpPr/>
          <p:nvPr/>
        </p:nvCxnSpPr>
        <p:spPr>
          <a:xfrm>
            <a:off x="2434280" y="4687329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5E198613-508E-1511-0B28-9B8DD46677DB}"/>
              </a:ext>
            </a:extLst>
          </p:cNvPr>
          <p:cNvCxnSpPr/>
          <p:nvPr/>
        </p:nvCxnSpPr>
        <p:spPr>
          <a:xfrm>
            <a:off x="6240162" y="5354594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0C50C620-F552-4DC6-F237-5BCB8BE8D9A3}"/>
              </a:ext>
            </a:extLst>
          </p:cNvPr>
          <p:cNvCxnSpPr/>
          <p:nvPr/>
        </p:nvCxnSpPr>
        <p:spPr>
          <a:xfrm>
            <a:off x="5498756" y="5173361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AB28BA50-D959-0B89-F15C-5C57CAA74680}"/>
              </a:ext>
            </a:extLst>
          </p:cNvPr>
          <p:cNvCxnSpPr/>
          <p:nvPr/>
        </p:nvCxnSpPr>
        <p:spPr>
          <a:xfrm>
            <a:off x="1972961" y="5708821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D06946B4-7CF0-8ABE-1409-18556F76E751}"/>
              </a:ext>
            </a:extLst>
          </p:cNvPr>
          <p:cNvCxnSpPr/>
          <p:nvPr/>
        </p:nvCxnSpPr>
        <p:spPr>
          <a:xfrm>
            <a:off x="1268626" y="5441091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70269DFB-6810-E69A-A307-D1FF28A93887}"/>
              </a:ext>
            </a:extLst>
          </p:cNvPr>
          <p:cNvCxnSpPr/>
          <p:nvPr/>
        </p:nvCxnSpPr>
        <p:spPr>
          <a:xfrm>
            <a:off x="5535827" y="5708821"/>
            <a:ext cx="4695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8F5BA-E474-D785-C1BA-14C182DC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2</a:t>
            </a:r>
            <a:br>
              <a:rPr lang="cs-CZ" dirty="0"/>
            </a:br>
            <a:r>
              <a:rPr lang="cs-CZ" dirty="0"/>
              <a:t>S x 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E308D-1875-0ACB-A4F7-C5B946E71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B39FF0-D27B-80F6-D281-BDBFD46A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21" y="1981348"/>
            <a:ext cx="9877586" cy="4039892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1F2D23-109C-E642-AF14-C63544D1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95188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6E87F-34BB-3A67-3F8D-9036C3E3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2</a:t>
            </a:r>
            <a:br>
              <a:rPr lang="cs-CZ" dirty="0"/>
            </a:b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key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783D7-9EC9-287D-8DED-23801F415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257527-D6DD-872A-8356-482E5056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6073"/>
            <a:ext cx="9836258" cy="3590441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554245-D0FD-7657-D640-77279D5E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322964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83A5C-ADA4-09A5-2578-8229E24B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Task</a:t>
            </a:r>
            <a:r>
              <a:rPr lang="cs-CZ" dirty="0"/>
              <a:t> 3 </a:t>
            </a:r>
            <a:br>
              <a:rPr lang="cs-CZ" dirty="0"/>
            </a:br>
            <a:r>
              <a:rPr lang="cs-CZ" dirty="0"/>
              <a:t>S x 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BAB4D0-BB02-583F-0D9C-24B563B52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2B8AE5-6170-0C50-E617-3EECBB21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024" y="365125"/>
            <a:ext cx="2369976" cy="23699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EC5CE2B-B59F-7DD0-C8D3-EED6DC75D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04062"/>
            <a:ext cx="10775045" cy="2428990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9AEC81-9608-7634-00C9-0FCEEEA9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Phonetics 2 - Revision (mid-semester)</a:t>
            </a:r>
          </a:p>
        </p:txBody>
      </p:sp>
    </p:spTree>
    <p:extLst>
      <p:ext uri="{BB962C8B-B14F-4D97-AF65-F5344CB8AC3E}">
        <p14:creationId xmlns:p14="http://schemas.microsoft.com/office/powerpoint/2010/main" val="15753921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1505</Words>
  <Application>Microsoft Office PowerPoint</Application>
  <PresentationFormat>Širokoúhlá obrazovka</PresentationFormat>
  <Paragraphs>242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Motiv Office</vt:lpstr>
      <vt:lpstr>Phonetics 2</vt:lpstr>
      <vt:lpstr>Prezentace aplikace PowerPoint</vt:lpstr>
      <vt:lpstr>Prezentace aplikace PowerPoint</vt:lpstr>
      <vt:lpstr>Prezentace aplikace PowerPoint</vt:lpstr>
      <vt:lpstr>Task 1 Vowel sounds</vt:lpstr>
      <vt:lpstr>Task 1 Answer key</vt:lpstr>
      <vt:lpstr>Task 2 S x Z</vt:lpstr>
      <vt:lpstr>Task 2 Answer key</vt:lpstr>
      <vt:lpstr>Task 3  S x Z</vt:lpstr>
      <vt:lpstr>Task 3 Answer key</vt:lpstr>
      <vt:lpstr>Task 4 </vt:lpstr>
      <vt:lpstr>Task 4 Answer key</vt:lpstr>
      <vt:lpstr>Task 5 NEW! Unstressed words in sentences</vt:lpstr>
      <vt:lpstr>Task 5 Answer key</vt:lpstr>
      <vt:lpstr>Task 6 NEW! Unstressed words in sentences</vt:lpstr>
      <vt:lpstr>Task 6 Answer key</vt:lpstr>
      <vt:lpstr>Task 7 NEW! Unstressed words – auxiliaries</vt:lpstr>
      <vt:lpstr>Task 7 Answer key</vt:lpstr>
      <vt:lpstr>Task 8 NEW! Unstressed words – short words</vt:lpstr>
      <vt:lpstr>Task 8 Answer key</vt:lpstr>
      <vt:lpstr>Task 9 Reading progresss 3</vt:lpstr>
      <vt:lpstr>Task 9 Answer key</vt:lpstr>
      <vt:lpstr>Task 10 Vowel  sounds </vt:lpstr>
      <vt:lpstr>Prezentace aplikace PowerPoint</vt:lpstr>
      <vt:lpstr>Task 11 </vt:lpstr>
      <vt:lpstr>Task 11</vt:lpstr>
      <vt:lpstr>Task 12 -s endings</vt:lpstr>
      <vt:lpstr>Task 12 Answer key</vt:lpstr>
      <vt:lpstr>Task 13 Phonetic transcription - reading</vt:lpstr>
      <vt:lpstr>Prezentace aplikace PowerPoint</vt:lpstr>
      <vt:lpstr>Task 14  Reading</vt:lpstr>
      <vt:lpstr>Prezentace aplikace PowerPoint</vt:lpstr>
      <vt:lpstr>Task 15 NEW! Unstressed words</vt:lpstr>
      <vt:lpstr>Task 15 Answer key</vt:lpstr>
      <vt:lpstr>Task 16 </vt:lpstr>
      <vt:lpstr>Prezentace aplikace PowerPoint</vt:lpstr>
      <vt:lpstr>Task 17 Past tense -ed</vt:lpstr>
      <vt:lpstr>Prezentace aplikace PowerPoint</vt:lpstr>
      <vt:lpstr>Bonus task</vt:lpstr>
      <vt:lpstr>Prezentace aplikace PowerPoint</vt:lpstr>
      <vt:lpstr>Task 13 - cards</vt:lpstr>
      <vt:lpstr>Feedback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 2</dc:title>
  <dc:creator>Recenzent</dc:creator>
  <cp:lastModifiedBy>Recenzent</cp:lastModifiedBy>
  <cp:revision>16</cp:revision>
  <cp:lastPrinted>2023-03-20T07:42:58Z</cp:lastPrinted>
  <dcterms:created xsi:type="dcterms:W3CDTF">2023-03-14T12:42:46Z</dcterms:created>
  <dcterms:modified xsi:type="dcterms:W3CDTF">2023-03-20T11:36:19Z</dcterms:modified>
</cp:coreProperties>
</file>