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notesMasterIdLst>
    <p:notesMasterId r:id="rId11"/>
  </p:notesMasterIdLst>
  <p:sldIdLst>
    <p:sldId id="256" r:id="rId2"/>
    <p:sldId id="270" r:id="rId3"/>
    <p:sldId id="487" r:id="rId4"/>
    <p:sldId id="488" r:id="rId5"/>
    <p:sldId id="442" r:id="rId6"/>
    <p:sldId id="268" r:id="rId7"/>
    <p:sldId id="272" r:id="rId8"/>
    <p:sldId id="303" r:id="rId9"/>
    <p:sldId id="280" r:id="rId1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B2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B20BF2-781D-496C-A060-D2F9192FB745}" v="3" dt="2024-04-03T11:59:15.1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8" autoAdjust="0"/>
    <p:restoredTop sz="94660"/>
  </p:normalViewPr>
  <p:slideViewPr>
    <p:cSldViewPr snapToGrid="0">
      <p:cViewPr varScale="1">
        <p:scale>
          <a:sx n="122" d="100"/>
          <a:sy n="122" d="100"/>
        </p:scale>
        <p:origin x="96" y="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eřina Gorčíková" userId="270f7bd5-0179-4a74-a9fe-1dbe2d4a81e6" providerId="ADAL" clId="{53B20BF2-781D-496C-A060-D2F9192FB745}"/>
    <pc:docChg chg="undo custSel addSld delSld modSld">
      <pc:chgData name="Kateřina Gorčíková" userId="270f7bd5-0179-4a74-a9fe-1dbe2d4a81e6" providerId="ADAL" clId="{53B20BF2-781D-496C-A060-D2F9192FB745}" dt="2024-04-03T11:59:15.100" v="20"/>
      <pc:docMkLst>
        <pc:docMk/>
      </pc:docMkLst>
      <pc:sldChg chg="del">
        <pc:chgData name="Kateřina Gorčíková" userId="270f7bd5-0179-4a74-a9fe-1dbe2d4a81e6" providerId="ADAL" clId="{53B20BF2-781D-496C-A060-D2F9192FB745}" dt="2024-04-03T11:54:48" v="1" actId="47"/>
        <pc:sldMkLst>
          <pc:docMk/>
          <pc:sldMk cId="3713044362" sldId="257"/>
        </pc:sldMkLst>
      </pc:sldChg>
      <pc:sldChg chg="add del">
        <pc:chgData name="Kateřina Gorčíková" userId="270f7bd5-0179-4a74-a9fe-1dbe2d4a81e6" providerId="ADAL" clId="{53B20BF2-781D-496C-A060-D2F9192FB745}" dt="2024-04-03T11:55:38.866" v="5" actId="47"/>
        <pc:sldMkLst>
          <pc:docMk/>
          <pc:sldMk cId="1962913075" sldId="262"/>
        </pc:sldMkLst>
      </pc:sldChg>
      <pc:sldChg chg="add del">
        <pc:chgData name="Kateřina Gorčíková" userId="270f7bd5-0179-4a74-a9fe-1dbe2d4a81e6" providerId="ADAL" clId="{53B20BF2-781D-496C-A060-D2F9192FB745}" dt="2024-04-03T11:55:49.377" v="6" actId="47"/>
        <pc:sldMkLst>
          <pc:docMk/>
          <pc:sldMk cId="369092495" sldId="266"/>
        </pc:sldMkLst>
      </pc:sldChg>
      <pc:sldChg chg="addSp modSp">
        <pc:chgData name="Kateřina Gorčíková" userId="270f7bd5-0179-4a74-a9fe-1dbe2d4a81e6" providerId="ADAL" clId="{53B20BF2-781D-496C-A060-D2F9192FB745}" dt="2024-04-03T11:59:04.670" v="19"/>
        <pc:sldMkLst>
          <pc:docMk/>
          <pc:sldMk cId="193589112" sldId="272"/>
        </pc:sldMkLst>
        <pc:spChg chg="add mod">
          <ac:chgData name="Kateřina Gorčíková" userId="270f7bd5-0179-4a74-a9fe-1dbe2d4a81e6" providerId="ADAL" clId="{53B20BF2-781D-496C-A060-D2F9192FB745}" dt="2024-04-03T11:59:04.670" v="19"/>
          <ac:spMkLst>
            <pc:docMk/>
            <pc:sldMk cId="193589112" sldId="272"/>
            <ac:spMk id="4" creationId="{14A555B5-2309-3DF7-BF43-DBCAD3C1D3B3}"/>
          </ac:spMkLst>
        </pc:spChg>
      </pc:sldChg>
      <pc:sldChg chg="add del">
        <pc:chgData name="Kateřina Gorčíková" userId="270f7bd5-0179-4a74-a9fe-1dbe2d4a81e6" providerId="ADAL" clId="{53B20BF2-781D-496C-A060-D2F9192FB745}" dt="2024-04-03T11:55:38.866" v="5" actId="47"/>
        <pc:sldMkLst>
          <pc:docMk/>
          <pc:sldMk cId="1844968090" sldId="273"/>
        </pc:sldMkLst>
      </pc:sldChg>
      <pc:sldChg chg="add del">
        <pc:chgData name="Kateřina Gorčíková" userId="270f7bd5-0179-4a74-a9fe-1dbe2d4a81e6" providerId="ADAL" clId="{53B20BF2-781D-496C-A060-D2F9192FB745}" dt="2024-04-03T11:55:20.787" v="4" actId="47"/>
        <pc:sldMkLst>
          <pc:docMk/>
          <pc:sldMk cId="3149536027" sldId="280"/>
        </pc:sldMkLst>
      </pc:sldChg>
      <pc:sldChg chg="add del">
        <pc:chgData name="Kateřina Gorčíková" userId="270f7bd5-0179-4a74-a9fe-1dbe2d4a81e6" providerId="ADAL" clId="{53B20BF2-781D-496C-A060-D2F9192FB745}" dt="2024-04-03T11:56:00.264" v="8" actId="47"/>
        <pc:sldMkLst>
          <pc:docMk/>
          <pc:sldMk cId="3211955055" sldId="286"/>
        </pc:sldMkLst>
      </pc:sldChg>
      <pc:sldChg chg="add del">
        <pc:chgData name="Kateřina Gorčíková" userId="270f7bd5-0179-4a74-a9fe-1dbe2d4a81e6" providerId="ADAL" clId="{53B20BF2-781D-496C-A060-D2F9192FB745}" dt="2024-04-03T11:55:58.475" v="7" actId="47"/>
        <pc:sldMkLst>
          <pc:docMk/>
          <pc:sldMk cId="0" sldId="289"/>
        </pc:sldMkLst>
      </pc:sldChg>
      <pc:sldChg chg="add del">
        <pc:chgData name="Kateřina Gorčíková" userId="270f7bd5-0179-4a74-a9fe-1dbe2d4a81e6" providerId="ADAL" clId="{53B20BF2-781D-496C-A060-D2F9192FB745}" dt="2024-04-03T11:56:19.958" v="9" actId="47"/>
        <pc:sldMkLst>
          <pc:docMk/>
          <pc:sldMk cId="424478803" sldId="291"/>
        </pc:sldMkLst>
      </pc:sldChg>
      <pc:sldChg chg="add del">
        <pc:chgData name="Kateřina Gorčíková" userId="270f7bd5-0179-4a74-a9fe-1dbe2d4a81e6" providerId="ADAL" clId="{53B20BF2-781D-496C-A060-D2F9192FB745}" dt="2024-04-03T11:58:53.890" v="16" actId="47"/>
        <pc:sldMkLst>
          <pc:docMk/>
          <pc:sldMk cId="3769195143" sldId="293"/>
        </pc:sldMkLst>
      </pc:sldChg>
      <pc:sldChg chg="add del">
        <pc:chgData name="Kateřina Gorčíková" userId="270f7bd5-0179-4a74-a9fe-1dbe2d4a81e6" providerId="ADAL" clId="{53B20BF2-781D-496C-A060-D2F9192FB745}" dt="2024-04-03T11:55:38.866" v="5" actId="47"/>
        <pc:sldMkLst>
          <pc:docMk/>
          <pc:sldMk cId="582511562" sldId="298"/>
        </pc:sldMkLst>
      </pc:sldChg>
      <pc:sldChg chg="add del">
        <pc:chgData name="Kateřina Gorčíková" userId="270f7bd5-0179-4a74-a9fe-1dbe2d4a81e6" providerId="ADAL" clId="{53B20BF2-781D-496C-A060-D2F9192FB745}" dt="2024-04-03T11:58:58.420" v="17" actId="47"/>
        <pc:sldMkLst>
          <pc:docMk/>
          <pc:sldMk cId="2785054065" sldId="299"/>
        </pc:sldMkLst>
      </pc:sldChg>
      <pc:sldChg chg="add del">
        <pc:chgData name="Kateřina Gorčíková" userId="270f7bd5-0179-4a74-a9fe-1dbe2d4a81e6" providerId="ADAL" clId="{53B20BF2-781D-496C-A060-D2F9192FB745}" dt="2024-04-03T11:55:38.866" v="5" actId="47"/>
        <pc:sldMkLst>
          <pc:docMk/>
          <pc:sldMk cId="1158547899" sldId="300"/>
        </pc:sldMkLst>
      </pc:sldChg>
      <pc:sldChg chg="add del">
        <pc:chgData name="Kateřina Gorčíková" userId="270f7bd5-0179-4a74-a9fe-1dbe2d4a81e6" providerId="ADAL" clId="{53B20BF2-781D-496C-A060-D2F9192FB745}" dt="2024-04-03T11:55:38.866" v="5" actId="47"/>
        <pc:sldMkLst>
          <pc:docMk/>
          <pc:sldMk cId="3824342" sldId="301"/>
        </pc:sldMkLst>
      </pc:sldChg>
      <pc:sldChg chg="add del">
        <pc:chgData name="Kateřina Gorčíková" userId="270f7bd5-0179-4a74-a9fe-1dbe2d4a81e6" providerId="ADAL" clId="{53B20BF2-781D-496C-A060-D2F9192FB745}" dt="2024-04-03T11:58:50.526" v="14" actId="47"/>
        <pc:sldMkLst>
          <pc:docMk/>
          <pc:sldMk cId="1737720910" sldId="302"/>
        </pc:sldMkLst>
      </pc:sldChg>
      <pc:sldChg chg="add del">
        <pc:chgData name="Kateřina Gorčíková" userId="270f7bd5-0179-4a74-a9fe-1dbe2d4a81e6" providerId="ADAL" clId="{53B20BF2-781D-496C-A060-D2F9192FB745}" dt="2024-04-03T11:59:15.100" v="20"/>
        <pc:sldMkLst>
          <pc:docMk/>
          <pc:sldMk cId="2454435408" sldId="303"/>
        </pc:sldMkLst>
      </pc:sldChg>
      <pc:sldChg chg="add del">
        <pc:chgData name="Kateřina Gorčíková" userId="270f7bd5-0179-4a74-a9fe-1dbe2d4a81e6" providerId="ADAL" clId="{53B20BF2-781D-496C-A060-D2F9192FB745}" dt="2024-04-03T11:56:19.958" v="9" actId="47"/>
        <pc:sldMkLst>
          <pc:docMk/>
          <pc:sldMk cId="3282774220" sldId="304"/>
        </pc:sldMkLst>
      </pc:sldChg>
      <pc:sldChg chg="add del">
        <pc:chgData name="Kateřina Gorčíková" userId="270f7bd5-0179-4a74-a9fe-1dbe2d4a81e6" providerId="ADAL" clId="{53B20BF2-781D-496C-A060-D2F9192FB745}" dt="2024-04-03T11:55:38.866" v="5" actId="47"/>
        <pc:sldMkLst>
          <pc:docMk/>
          <pc:sldMk cId="349158576" sldId="305"/>
        </pc:sldMkLst>
      </pc:sldChg>
      <pc:sldChg chg="add del">
        <pc:chgData name="Kateřina Gorčíková" userId="270f7bd5-0179-4a74-a9fe-1dbe2d4a81e6" providerId="ADAL" clId="{53B20BF2-781D-496C-A060-D2F9192FB745}" dt="2024-04-03T11:58:47.332" v="13" actId="47"/>
        <pc:sldMkLst>
          <pc:docMk/>
          <pc:sldMk cId="1569711258" sldId="309"/>
        </pc:sldMkLst>
      </pc:sldChg>
      <pc:sldChg chg="add del">
        <pc:chgData name="Kateřina Gorčíková" userId="270f7bd5-0179-4a74-a9fe-1dbe2d4a81e6" providerId="ADAL" clId="{53B20BF2-781D-496C-A060-D2F9192FB745}" dt="2024-04-03T11:55:38.866" v="5" actId="47"/>
        <pc:sldMkLst>
          <pc:docMk/>
          <pc:sldMk cId="3377887529" sldId="310"/>
        </pc:sldMkLst>
      </pc:sldChg>
      <pc:sldChg chg="add del">
        <pc:chgData name="Kateřina Gorčíková" userId="270f7bd5-0179-4a74-a9fe-1dbe2d4a81e6" providerId="ADAL" clId="{53B20BF2-781D-496C-A060-D2F9192FB745}" dt="2024-04-03T11:56:19.958" v="9" actId="47"/>
        <pc:sldMkLst>
          <pc:docMk/>
          <pc:sldMk cId="4115870492" sldId="316"/>
        </pc:sldMkLst>
      </pc:sldChg>
      <pc:sldChg chg="add del">
        <pc:chgData name="Kateřina Gorčíková" userId="270f7bd5-0179-4a74-a9fe-1dbe2d4a81e6" providerId="ADAL" clId="{53B20BF2-781D-496C-A060-D2F9192FB745}" dt="2024-04-03T11:56:19.958" v="9" actId="47"/>
        <pc:sldMkLst>
          <pc:docMk/>
          <pc:sldMk cId="270150593" sldId="318"/>
        </pc:sldMkLst>
      </pc:sldChg>
      <pc:sldChg chg="add del">
        <pc:chgData name="Kateřina Gorčíková" userId="270f7bd5-0179-4a74-a9fe-1dbe2d4a81e6" providerId="ADAL" clId="{53B20BF2-781D-496C-A060-D2F9192FB745}" dt="2024-04-03T11:55:38.866" v="5" actId="47"/>
        <pc:sldMkLst>
          <pc:docMk/>
          <pc:sldMk cId="2473930794" sldId="322"/>
        </pc:sldMkLst>
      </pc:sldChg>
      <pc:sldChg chg="add del">
        <pc:chgData name="Kateřina Gorčíková" userId="270f7bd5-0179-4a74-a9fe-1dbe2d4a81e6" providerId="ADAL" clId="{53B20BF2-781D-496C-A060-D2F9192FB745}" dt="2024-04-03T11:56:19.958" v="9" actId="47"/>
        <pc:sldMkLst>
          <pc:docMk/>
          <pc:sldMk cId="725690550" sldId="324"/>
        </pc:sldMkLst>
      </pc:sldChg>
      <pc:sldChg chg="add del">
        <pc:chgData name="Kateřina Gorčíková" userId="270f7bd5-0179-4a74-a9fe-1dbe2d4a81e6" providerId="ADAL" clId="{53B20BF2-781D-496C-A060-D2F9192FB745}" dt="2024-04-03T11:56:19.958" v="9" actId="47"/>
        <pc:sldMkLst>
          <pc:docMk/>
          <pc:sldMk cId="1858768827" sldId="326"/>
        </pc:sldMkLst>
      </pc:sldChg>
      <pc:sldChg chg="add del">
        <pc:chgData name="Kateřina Gorčíková" userId="270f7bd5-0179-4a74-a9fe-1dbe2d4a81e6" providerId="ADAL" clId="{53B20BF2-781D-496C-A060-D2F9192FB745}" dt="2024-04-03T11:56:19.958" v="9" actId="47"/>
        <pc:sldMkLst>
          <pc:docMk/>
          <pc:sldMk cId="1726481961" sldId="327"/>
        </pc:sldMkLst>
      </pc:sldChg>
      <pc:sldChg chg="add del">
        <pc:chgData name="Kateřina Gorčíková" userId="270f7bd5-0179-4a74-a9fe-1dbe2d4a81e6" providerId="ADAL" clId="{53B20BF2-781D-496C-A060-D2F9192FB745}" dt="2024-04-03T11:56:32.814" v="11" actId="47"/>
        <pc:sldMkLst>
          <pc:docMk/>
          <pc:sldMk cId="1547416405" sldId="328"/>
        </pc:sldMkLst>
      </pc:sldChg>
      <pc:sldChg chg="add del">
        <pc:chgData name="Kateřina Gorčíková" userId="270f7bd5-0179-4a74-a9fe-1dbe2d4a81e6" providerId="ADAL" clId="{53B20BF2-781D-496C-A060-D2F9192FB745}" dt="2024-04-03T11:56:33.971" v="12" actId="47"/>
        <pc:sldMkLst>
          <pc:docMk/>
          <pc:sldMk cId="1823556502" sldId="329"/>
        </pc:sldMkLst>
      </pc:sldChg>
      <pc:sldChg chg="add del">
        <pc:chgData name="Kateřina Gorčíková" userId="270f7bd5-0179-4a74-a9fe-1dbe2d4a81e6" providerId="ADAL" clId="{53B20BF2-781D-496C-A060-D2F9192FB745}" dt="2024-04-03T11:58:51.583" v="15" actId="47"/>
        <pc:sldMkLst>
          <pc:docMk/>
          <pc:sldMk cId="3763196354" sldId="331"/>
        </pc:sldMkLst>
      </pc:sldChg>
      <pc:sldChg chg="add del">
        <pc:chgData name="Kateřina Gorčíková" userId="270f7bd5-0179-4a74-a9fe-1dbe2d4a81e6" providerId="ADAL" clId="{53B20BF2-781D-496C-A060-D2F9192FB745}" dt="2024-04-03T11:55:38.866" v="5" actId="47"/>
        <pc:sldMkLst>
          <pc:docMk/>
          <pc:sldMk cId="978010711" sldId="338"/>
        </pc:sldMkLst>
      </pc:sldChg>
      <pc:sldChg chg="add del">
        <pc:chgData name="Kateřina Gorčíková" userId="270f7bd5-0179-4a74-a9fe-1dbe2d4a81e6" providerId="ADAL" clId="{53B20BF2-781D-496C-A060-D2F9192FB745}" dt="2024-04-03T11:56:19.958" v="9" actId="47"/>
        <pc:sldMkLst>
          <pc:docMk/>
          <pc:sldMk cId="3463826850" sldId="340"/>
        </pc:sldMkLst>
      </pc:sldChg>
      <pc:sldChg chg="add del">
        <pc:chgData name="Kateřina Gorčíková" userId="270f7bd5-0179-4a74-a9fe-1dbe2d4a81e6" providerId="ADAL" clId="{53B20BF2-781D-496C-A060-D2F9192FB745}" dt="2024-04-03T11:55:38.866" v="5" actId="47"/>
        <pc:sldMkLst>
          <pc:docMk/>
          <pc:sldMk cId="1887867438" sldId="345"/>
        </pc:sldMkLst>
      </pc:sldChg>
      <pc:sldChg chg="add del">
        <pc:chgData name="Kateřina Gorčíková" userId="270f7bd5-0179-4a74-a9fe-1dbe2d4a81e6" providerId="ADAL" clId="{53B20BF2-781D-496C-A060-D2F9192FB745}" dt="2024-04-03T11:55:38.866" v="5" actId="47"/>
        <pc:sldMkLst>
          <pc:docMk/>
          <pc:sldMk cId="1744072024" sldId="353"/>
        </pc:sldMkLst>
      </pc:sldChg>
      <pc:sldChg chg="add del">
        <pc:chgData name="Kateřina Gorčíková" userId="270f7bd5-0179-4a74-a9fe-1dbe2d4a81e6" providerId="ADAL" clId="{53B20BF2-781D-496C-A060-D2F9192FB745}" dt="2024-04-03T11:55:38.866" v="5" actId="47"/>
        <pc:sldMkLst>
          <pc:docMk/>
          <pc:sldMk cId="606097816" sldId="360"/>
        </pc:sldMkLst>
      </pc:sldChg>
      <pc:sldChg chg="add del">
        <pc:chgData name="Kateřina Gorčíková" userId="270f7bd5-0179-4a74-a9fe-1dbe2d4a81e6" providerId="ADAL" clId="{53B20BF2-781D-496C-A060-D2F9192FB745}" dt="2024-04-03T11:55:38.866" v="5" actId="47"/>
        <pc:sldMkLst>
          <pc:docMk/>
          <pc:sldMk cId="1338740351" sldId="362"/>
        </pc:sldMkLst>
      </pc:sldChg>
      <pc:sldChg chg="add del">
        <pc:chgData name="Kateřina Gorčíková" userId="270f7bd5-0179-4a74-a9fe-1dbe2d4a81e6" providerId="ADAL" clId="{53B20BF2-781D-496C-A060-D2F9192FB745}" dt="2024-04-03T11:55:38.866" v="5" actId="47"/>
        <pc:sldMkLst>
          <pc:docMk/>
          <pc:sldMk cId="2890917351" sldId="363"/>
        </pc:sldMkLst>
      </pc:sldChg>
      <pc:sldChg chg="add del">
        <pc:chgData name="Kateřina Gorčíková" userId="270f7bd5-0179-4a74-a9fe-1dbe2d4a81e6" providerId="ADAL" clId="{53B20BF2-781D-496C-A060-D2F9192FB745}" dt="2024-04-03T11:56:19.958" v="9" actId="47"/>
        <pc:sldMkLst>
          <pc:docMk/>
          <pc:sldMk cId="2205287464" sldId="437"/>
        </pc:sldMkLst>
      </pc:sldChg>
      <pc:sldChg chg="add del">
        <pc:chgData name="Kateřina Gorčíková" userId="270f7bd5-0179-4a74-a9fe-1dbe2d4a81e6" providerId="ADAL" clId="{53B20BF2-781D-496C-A060-D2F9192FB745}" dt="2024-04-03T11:56:19.958" v="9" actId="47"/>
        <pc:sldMkLst>
          <pc:docMk/>
          <pc:sldMk cId="1094650615" sldId="438"/>
        </pc:sldMkLst>
      </pc:sldChg>
      <pc:sldChg chg="add del">
        <pc:chgData name="Kateřina Gorčíková" userId="270f7bd5-0179-4a74-a9fe-1dbe2d4a81e6" providerId="ADAL" clId="{53B20BF2-781D-496C-A060-D2F9192FB745}" dt="2024-04-03T11:56:19.958" v="9" actId="47"/>
        <pc:sldMkLst>
          <pc:docMk/>
          <pc:sldMk cId="2910756731" sldId="443"/>
        </pc:sldMkLst>
      </pc:sldChg>
      <pc:sldChg chg="add del">
        <pc:chgData name="Kateřina Gorčíková" userId="270f7bd5-0179-4a74-a9fe-1dbe2d4a81e6" providerId="ADAL" clId="{53B20BF2-781D-496C-A060-D2F9192FB745}" dt="2024-04-03T11:56:19.958" v="9" actId="47"/>
        <pc:sldMkLst>
          <pc:docMk/>
          <pc:sldMk cId="1283083790" sldId="444"/>
        </pc:sldMkLst>
      </pc:sldChg>
      <pc:sldChg chg="add del">
        <pc:chgData name="Kateřina Gorčíková" userId="270f7bd5-0179-4a74-a9fe-1dbe2d4a81e6" providerId="ADAL" clId="{53B20BF2-781D-496C-A060-D2F9192FB745}" dt="2024-04-03T11:56:19.958" v="9" actId="47"/>
        <pc:sldMkLst>
          <pc:docMk/>
          <pc:sldMk cId="3158056425" sldId="484"/>
        </pc:sldMkLst>
      </pc:sldChg>
      <pc:sldChg chg="add del">
        <pc:chgData name="Kateřina Gorčíková" userId="270f7bd5-0179-4a74-a9fe-1dbe2d4a81e6" providerId="ADAL" clId="{53B20BF2-781D-496C-A060-D2F9192FB745}" dt="2024-04-03T11:56:19.958" v="9" actId="47"/>
        <pc:sldMkLst>
          <pc:docMk/>
          <pc:sldMk cId="3690410701" sldId="485"/>
        </pc:sldMkLst>
      </pc:sldChg>
      <pc:sldChg chg="add del">
        <pc:chgData name="Kateřina Gorčíková" userId="270f7bd5-0179-4a74-a9fe-1dbe2d4a81e6" providerId="ADAL" clId="{53B20BF2-781D-496C-A060-D2F9192FB745}" dt="2024-04-03T11:55:38.866" v="5" actId="47"/>
        <pc:sldMkLst>
          <pc:docMk/>
          <pc:sldMk cId="341976462" sldId="486"/>
        </pc:sldMkLst>
      </pc:sldChg>
      <pc:sldChg chg="add del">
        <pc:chgData name="Kateřina Gorčíková" userId="270f7bd5-0179-4a74-a9fe-1dbe2d4a81e6" providerId="ADAL" clId="{53B20BF2-781D-496C-A060-D2F9192FB745}" dt="2024-04-03T11:55:38.866" v="5" actId="47"/>
        <pc:sldMkLst>
          <pc:docMk/>
          <pc:sldMk cId="2140465238" sldId="489"/>
        </pc:sldMkLst>
      </pc:sldChg>
      <pc:sldChg chg="add del">
        <pc:chgData name="Kateřina Gorčíková" userId="270f7bd5-0179-4a74-a9fe-1dbe2d4a81e6" providerId="ADAL" clId="{53B20BF2-781D-496C-A060-D2F9192FB745}" dt="2024-04-03T11:55:49.377" v="6" actId="47"/>
        <pc:sldMkLst>
          <pc:docMk/>
          <pc:sldMk cId="1999485984" sldId="490"/>
        </pc:sldMkLst>
      </pc:sldChg>
      <pc:sldChg chg="add del">
        <pc:chgData name="Kateřina Gorčíková" userId="270f7bd5-0179-4a74-a9fe-1dbe2d4a81e6" providerId="ADAL" clId="{53B20BF2-781D-496C-A060-D2F9192FB745}" dt="2024-04-03T11:55:38.866" v="5" actId="47"/>
        <pc:sldMkLst>
          <pc:docMk/>
          <pc:sldMk cId="1489580845" sldId="491"/>
        </pc:sldMkLst>
      </pc:sldChg>
      <pc:sldChg chg="add del">
        <pc:chgData name="Kateřina Gorčíková" userId="270f7bd5-0179-4a74-a9fe-1dbe2d4a81e6" providerId="ADAL" clId="{53B20BF2-781D-496C-A060-D2F9192FB745}" dt="2024-04-03T11:55:49.377" v="6" actId="47"/>
        <pc:sldMkLst>
          <pc:docMk/>
          <pc:sldMk cId="3217630664" sldId="492"/>
        </pc:sldMkLst>
      </pc:sldChg>
      <pc:sldChg chg="add del">
        <pc:chgData name="Kateřina Gorčíková" userId="270f7bd5-0179-4a74-a9fe-1dbe2d4a81e6" providerId="ADAL" clId="{53B20BF2-781D-496C-A060-D2F9192FB745}" dt="2024-04-03T11:55:49.377" v="6" actId="47"/>
        <pc:sldMkLst>
          <pc:docMk/>
          <pc:sldMk cId="162193025" sldId="493"/>
        </pc:sldMkLst>
      </pc:sldChg>
      <pc:sldChg chg="del">
        <pc:chgData name="Kateřina Gorčíková" userId="270f7bd5-0179-4a74-a9fe-1dbe2d4a81e6" providerId="ADAL" clId="{53B20BF2-781D-496C-A060-D2F9192FB745}" dt="2024-04-03T11:54:48.771" v="2" actId="47"/>
        <pc:sldMkLst>
          <pc:docMk/>
          <pc:sldMk cId="1627096204" sldId="494"/>
        </pc:sldMkLst>
      </pc:sldChg>
      <pc:sldChg chg="del">
        <pc:chgData name="Kateřina Gorčíková" userId="270f7bd5-0179-4a74-a9fe-1dbe2d4a81e6" providerId="ADAL" clId="{53B20BF2-781D-496C-A060-D2F9192FB745}" dt="2024-04-03T11:54:47.166" v="0" actId="47"/>
        <pc:sldMkLst>
          <pc:docMk/>
          <pc:sldMk cId="347207207" sldId="495"/>
        </pc:sldMkLst>
      </pc:sldChg>
      <pc:sldChg chg="add del">
        <pc:chgData name="Kateřina Gorčíková" userId="270f7bd5-0179-4a74-a9fe-1dbe2d4a81e6" providerId="ADAL" clId="{53B20BF2-781D-496C-A060-D2F9192FB745}" dt="2024-04-03T11:55:38.866" v="5" actId="47"/>
        <pc:sldMkLst>
          <pc:docMk/>
          <pc:sldMk cId="1812226201" sldId="496"/>
        </pc:sldMkLst>
      </pc:sldChg>
      <pc:sldChg chg="add del">
        <pc:chgData name="Kateřina Gorčíková" userId="270f7bd5-0179-4a74-a9fe-1dbe2d4a81e6" providerId="ADAL" clId="{53B20BF2-781D-496C-A060-D2F9192FB745}" dt="2024-04-03T11:55:49.377" v="6" actId="47"/>
        <pc:sldMkLst>
          <pc:docMk/>
          <pc:sldMk cId="1459897075" sldId="497"/>
        </pc:sldMkLst>
      </pc:sldChg>
      <pc:sldChg chg="add del">
        <pc:chgData name="Kateřina Gorčíková" userId="270f7bd5-0179-4a74-a9fe-1dbe2d4a81e6" providerId="ADAL" clId="{53B20BF2-781D-496C-A060-D2F9192FB745}" dt="2024-04-03T11:55:38.866" v="5" actId="47"/>
        <pc:sldMkLst>
          <pc:docMk/>
          <pc:sldMk cId="114611212" sldId="498"/>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5128A5-FD81-4436-86E0-5A28DFDBBF70}" type="doc">
      <dgm:prSet loTypeId="urn:microsoft.com/office/officeart/2009/3/layout/IncreasingArrowsProcess" loCatId="process" qsTypeId="urn:microsoft.com/office/officeart/2005/8/quickstyle/simple1" qsCatId="simple" csTypeId="urn:microsoft.com/office/officeart/2005/8/colors/colorful1" csCatId="colorful" phldr="1"/>
      <dgm:spPr/>
      <dgm:t>
        <a:bodyPr/>
        <a:lstStyle/>
        <a:p>
          <a:endParaRPr lang="cs-CZ"/>
        </a:p>
      </dgm:t>
    </dgm:pt>
    <dgm:pt modelId="{3226D507-4866-4A02-B6B5-71FA64E1818A}">
      <dgm:prSet phldrT="[Text]"/>
      <dgm:spPr/>
      <dgm:t>
        <a:bodyPr/>
        <a:lstStyle/>
        <a:p>
          <a:r>
            <a:rPr lang="cs-CZ" dirty="0"/>
            <a:t>ODBORNÝ VHLED</a:t>
          </a:r>
        </a:p>
      </dgm:t>
    </dgm:pt>
    <dgm:pt modelId="{D6537457-329C-462F-A885-70A5DC29639C}" type="parTrans" cxnId="{06C3DE86-0974-4758-A097-D220CFEF83CA}">
      <dgm:prSet/>
      <dgm:spPr/>
      <dgm:t>
        <a:bodyPr/>
        <a:lstStyle/>
        <a:p>
          <a:endParaRPr lang="cs-CZ"/>
        </a:p>
      </dgm:t>
    </dgm:pt>
    <dgm:pt modelId="{6D772FF7-9B95-4F81-A360-C15C29785072}" type="sibTrans" cxnId="{06C3DE86-0974-4758-A097-D220CFEF83CA}">
      <dgm:prSet/>
      <dgm:spPr/>
      <dgm:t>
        <a:bodyPr/>
        <a:lstStyle/>
        <a:p>
          <a:endParaRPr lang="cs-CZ"/>
        </a:p>
      </dgm:t>
    </dgm:pt>
    <dgm:pt modelId="{68928DE4-B03D-436A-A918-6B48AA881273}">
      <dgm:prSet phldrT="[Text]" custT="1"/>
      <dgm:spPr/>
      <dgm:t>
        <a:bodyPr/>
        <a:lstStyle/>
        <a:p>
          <a:r>
            <a:rPr lang="cs-CZ" sz="1600" dirty="0"/>
            <a:t>- co má vědět učitel;</a:t>
          </a:r>
        </a:p>
        <a:p>
          <a:r>
            <a:rPr lang="cs-CZ" sz="1600" dirty="0"/>
            <a:t>- vždy více zdrojů.</a:t>
          </a:r>
        </a:p>
      </dgm:t>
    </dgm:pt>
    <dgm:pt modelId="{360AA5CD-DC7B-493A-A8FE-5F65DEBE8C17}" type="parTrans" cxnId="{A656FD6F-6E0E-4C14-A10D-CAC45310EC3F}">
      <dgm:prSet/>
      <dgm:spPr/>
      <dgm:t>
        <a:bodyPr/>
        <a:lstStyle/>
        <a:p>
          <a:endParaRPr lang="cs-CZ"/>
        </a:p>
      </dgm:t>
    </dgm:pt>
    <dgm:pt modelId="{BD9BC491-09DD-43E3-8987-A0D49AABB97D}" type="sibTrans" cxnId="{A656FD6F-6E0E-4C14-A10D-CAC45310EC3F}">
      <dgm:prSet/>
      <dgm:spPr/>
      <dgm:t>
        <a:bodyPr/>
        <a:lstStyle/>
        <a:p>
          <a:endParaRPr lang="cs-CZ"/>
        </a:p>
      </dgm:t>
    </dgm:pt>
    <dgm:pt modelId="{E202039F-D6A8-47A2-9D68-0EADAFE9FC0B}">
      <dgm:prSet phldrT="[Text]"/>
      <dgm:spPr/>
      <dgm:t>
        <a:bodyPr/>
        <a:lstStyle/>
        <a:p>
          <a:r>
            <a:rPr lang="cs-CZ" dirty="0"/>
            <a:t>POJMOVÁ A KONCEPTOVÁ ANALÝZA</a:t>
          </a:r>
        </a:p>
      </dgm:t>
    </dgm:pt>
    <dgm:pt modelId="{BBA6A405-4796-4961-93AF-92A512DFC46C}" type="parTrans" cxnId="{5B1DAF7B-3443-4C92-9D61-3156AD8D7258}">
      <dgm:prSet/>
      <dgm:spPr/>
      <dgm:t>
        <a:bodyPr/>
        <a:lstStyle/>
        <a:p>
          <a:endParaRPr lang="cs-CZ"/>
        </a:p>
      </dgm:t>
    </dgm:pt>
    <dgm:pt modelId="{57D7BEF0-B651-447F-8025-B82CAE53DCB5}" type="sibTrans" cxnId="{5B1DAF7B-3443-4C92-9D61-3156AD8D7258}">
      <dgm:prSet/>
      <dgm:spPr/>
      <dgm:t>
        <a:bodyPr/>
        <a:lstStyle/>
        <a:p>
          <a:endParaRPr lang="cs-CZ"/>
        </a:p>
      </dgm:t>
    </dgm:pt>
    <dgm:pt modelId="{7FD59B60-6398-4C1C-B61B-B3F177F1AF81}">
      <dgm:prSet phldrT="[Text]"/>
      <dgm:spPr/>
      <dgm:t>
        <a:bodyPr/>
        <a:lstStyle/>
        <a:p>
          <a:r>
            <a:rPr lang="cs-CZ" dirty="0"/>
            <a:t>CÍLE</a:t>
          </a:r>
        </a:p>
      </dgm:t>
    </dgm:pt>
    <dgm:pt modelId="{89A6807D-2BC3-4220-9D78-0A8795BD5524}" type="parTrans" cxnId="{DCA9EDB7-225D-428D-A1FB-734FE6C9298D}">
      <dgm:prSet/>
      <dgm:spPr/>
      <dgm:t>
        <a:bodyPr/>
        <a:lstStyle/>
        <a:p>
          <a:endParaRPr lang="cs-CZ"/>
        </a:p>
      </dgm:t>
    </dgm:pt>
    <dgm:pt modelId="{AAE9BA05-8F59-4C54-A164-388947B5EE02}" type="sibTrans" cxnId="{DCA9EDB7-225D-428D-A1FB-734FE6C9298D}">
      <dgm:prSet/>
      <dgm:spPr/>
      <dgm:t>
        <a:bodyPr/>
        <a:lstStyle/>
        <a:p>
          <a:endParaRPr lang="cs-CZ"/>
        </a:p>
      </dgm:t>
    </dgm:pt>
    <dgm:pt modelId="{CEA80AE5-B44B-4A59-8F93-06B9EB6F20FF}">
      <dgm:prSet/>
      <dgm:spPr/>
      <dgm:t>
        <a:bodyPr/>
        <a:lstStyle/>
        <a:p>
          <a:r>
            <a:rPr lang="cs-CZ" dirty="0"/>
            <a:t>ÚLOHY</a:t>
          </a:r>
        </a:p>
      </dgm:t>
    </dgm:pt>
    <dgm:pt modelId="{71B4E4BC-70EB-484E-80AD-478467486296}" type="parTrans" cxnId="{B9BE1917-B3FC-41A6-875E-3102D1D1ADC7}">
      <dgm:prSet/>
      <dgm:spPr/>
      <dgm:t>
        <a:bodyPr/>
        <a:lstStyle/>
        <a:p>
          <a:endParaRPr lang="cs-CZ"/>
        </a:p>
      </dgm:t>
    </dgm:pt>
    <dgm:pt modelId="{08B27729-02F0-4F66-9833-9B6A938E4248}" type="sibTrans" cxnId="{B9BE1917-B3FC-41A6-875E-3102D1D1ADC7}">
      <dgm:prSet/>
      <dgm:spPr/>
      <dgm:t>
        <a:bodyPr/>
        <a:lstStyle/>
        <a:p>
          <a:endParaRPr lang="cs-CZ"/>
        </a:p>
      </dgm:t>
    </dgm:pt>
    <dgm:pt modelId="{35B041CC-AE3F-4E31-A895-8B4E0B34FD78}">
      <dgm:prSet/>
      <dgm:spPr/>
      <dgm:t>
        <a:bodyPr/>
        <a:lstStyle/>
        <a:p>
          <a:r>
            <a:rPr lang="cs-CZ" dirty="0"/>
            <a:t>HODNOCENÍ</a:t>
          </a:r>
        </a:p>
      </dgm:t>
    </dgm:pt>
    <dgm:pt modelId="{B2CA050E-40D2-40EF-8462-E6E9A56516A3}" type="parTrans" cxnId="{4E6736B2-3DD1-42D7-9BD6-C306CD5B44AA}">
      <dgm:prSet/>
      <dgm:spPr/>
      <dgm:t>
        <a:bodyPr/>
        <a:lstStyle/>
        <a:p>
          <a:endParaRPr lang="cs-CZ"/>
        </a:p>
      </dgm:t>
    </dgm:pt>
    <dgm:pt modelId="{F34033EB-6718-4B72-B49B-574741521F9A}" type="sibTrans" cxnId="{4E6736B2-3DD1-42D7-9BD6-C306CD5B44AA}">
      <dgm:prSet/>
      <dgm:spPr/>
      <dgm:t>
        <a:bodyPr/>
        <a:lstStyle/>
        <a:p>
          <a:endParaRPr lang="cs-CZ"/>
        </a:p>
      </dgm:t>
    </dgm:pt>
    <dgm:pt modelId="{8E22C60D-995F-43A9-8390-5AA3156B0C03}">
      <dgm:prSet custScaleX="94482" custScaleY="97208" custLinFactNeighborX="-1670" custLinFactNeighborY="-1421"/>
      <dgm:spPr/>
      <dgm:t>
        <a:bodyPr/>
        <a:lstStyle/>
        <a:p>
          <a:endParaRPr lang="cs-CZ"/>
        </a:p>
      </dgm:t>
    </dgm:pt>
    <dgm:pt modelId="{E2CEAA36-FEC5-4183-B71A-13FEA62781EF}" type="parTrans" cxnId="{C157C104-6D62-4D13-B59E-1A5EB0966CFF}">
      <dgm:prSet/>
      <dgm:spPr/>
      <dgm:t>
        <a:bodyPr/>
        <a:lstStyle/>
        <a:p>
          <a:endParaRPr lang="cs-CZ"/>
        </a:p>
      </dgm:t>
    </dgm:pt>
    <dgm:pt modelId="{EB0E9C16-B21F-45E6-92D6-B6B5852AC7AB}" type="sibTrans" cxnId="{C157C104-6D62-4D13-B59E-1A5EB0966CFF}">
      <dgm:prSet/>
      <dgm:spPr/>
      <dgm:t>
        <a:bodyPr/>
        <a:lstStyle/>
        <a:p>
          <a:endParaRPr lang="cs-CZ"/>
        </a:p>
      </dgm:t>
    </dgm:pt>
    <dgm:pt modelId="{FFB4DDBF-366A-4066-966B-121BC1ECCD02}">
      <dgm:prSet custScaleX="94482" custScaleY="97208" custLinFactNeighborX="-1670" custLinFactNeighborY="-1421"/>
      <dgm:spPr/>
      <dgm:t>
        <a:bodyPr/>
        <a:lstStyle/>
        <a:p>
          <a:endParaRPr lang="cs-CZ"/>
        </a:p>
      </dgm:t>
    </dgm:pt>
    <dgm:pt modelId="{3D0D6107-4839-4F9C-8DE3-86619AC70B8B}" type="parTrans" cxnId="{38E57AE8-FC84-4905-9BE1-A750BC6AB0B7}">
      <dgm:prSet/>
      <dgm:spPr/>
      <dgm:t>
        <a:bodyPr/>
        <a:lstStyle/>
        <a:p>
          <a:endParaRPr lang="cs-CZ"/>
        </a:p>
      </dgm:t>
    </dgm:pt>
    <dgm:pt modelId="{A440FCB4-431E-4179-9977-F99910469B16}" type="sibTrans" cxnId="{38E57AE8-FC84-4905-9BE1-A750BC6AB0B7}">
      <dgm:prSet/>
      <dgm:spPr/>
      <dgm:t>
        <a:bodyPr/>
        <a:lstStyle/>
        <a:p>
          <a:endParaRPr lang="cs-CZ"/>
        </a:p>
      </dgm:t>
    </dgm:pt>
    <dgm:pt modelId="{C5E265C9-204D-4AA1-89D2-92CDC7AA167C}">
      <dgm:prSet custScaleX="94482" custScaleY="97208" custLinFactNeighborX="-1670" custLinFactNeighborY="-1421"/>
      <dgm:spPr/>
      <dgm:t>
        <a:bodyPr/>
        <a:lstStyle/>
        <a:p>
          <a:endParaRPr lang="cs-CZ"/>
        </a:p>
      </dgm:t>
    </dgm:pt>
    <dgm:pt modelId="{B8B249C5-7AFC-4E6D-970F-1C56DF1E3E9E}" type="parTrans" cxnId="{13E676D3-4105-4D7C-823D-961336622CEB}">
      <dgm:prSet/>
      <dgm:spPr/>
      <dgm:t>
        <a:bodyPr/>
        <a:lstStyle/>
        <a:p>
          <a:endParaRPr lang="cs-CZ"/>
        </a:p>
      </dgm:t>
    </dgm:pt>
    <dgm:pt modelId="{EA764E9A-1F48-4A80-BE81-0DBD54B4D81D}" type="sibTrans" cxnId="{13E676D3-4105-4D7C-823D-961336622CEB}">
      <dgm:prSet/>
      <dgm:spPr/>
      <dgm:t>
        <a:bodyPr/>
        <a:lstStyle/>
        <a:p>
          <a:endParaRPr lang="cs-CZ"/>
        </a:p>
      </dgm:t>
    </dgm:pt>
    <dgm:pt modelId="{FCD42FEE-CB4F-429C-8627-898439C6F575}">
      <dgm:prSet/>
      <dgm:spPr/>
      <dgm:t>
        <a:bodyPr/>
        <a:lstStyle/>
        <a:p>
          <a:endParaRPr lang="cs-CZ" dirty="0"/>
        </a:p>
      </dgm:t>
    </dgm:pt>
    <dgm:pt modelId="{745F7940-83F5-44F7-AAEB-482940ACA051}" type="parTrans" cxnId="{89FB0D5F-3DA1-4D69-8D6D-4A1BA2F9FC62}">
      <dgm:prSet/>
      <dgm:spPr/>
      <dgm:t>
        <a:bodyPr/>
        <a:lstStyle/>
        <a:p>
          <a:endParaRPr lang="cs-CZ"/>
        </a:p>
      </dgm:t>
    </dgm:pt>
    <dgm:pt modelId="{AD1A7EEE-BA92-42AC-851C-9885A89F96F1}" type="sibTrans" cxnId="{89FB0D5F-3DA1-4D69-8D6D-4A1BA2F9FC62}">
      <dgm:prSet/>
      <dgm:spPr/>
      <dgm:t>
        <a:bodyPr/>
        <a:lstStyle/>
        <a:p>
          <a:endParaRPr lang="cs-CZ"/>
        </a:p>
      </dgm:t>
    </dgm:pt>
    <dgm:pt modelId="{82D9A2BB-D072-4CB4-A8EF-DE4AB329C88F}" type="pres">
      <dgm:prSet presAssocID="{7E5128A5-FD81-4436-86E0-5A28DFDBBF70}" presName="Name0" presStyleCnt="0">
        <dgm:presLayoutVars>
          <dgm:chMax val="5"/>
          <dgm:chPref val="5"/>
          <dgm:dir/>
          <dgm:animLvl val="lvl"/>
        </dgm:presLayoutVars>
      </dgm:prSet>
      <dgm:spPr/>
    </dgm:pt>
    <dgm:pt modelId="{EAB7EC11-8343-44BB-A2A6-AFB2521FE989}" type="pres">
      <dgm:prSet presAssocID="{3226D507-4866-4A02-B6B5-71FA64E1818A}" presName="parentText1" presStyleLbl="node1" presStyleIdx="0" presStyleCnt="5">
        <dgm:presLayoutVars>
          <dgm:chMax/>
          <dgm:chPref val="3"/>
          <dgm:bulletEnabled val="1"/>
        </dgm:presLayoutVars>
      </dgm:prSet>
      <dgm:spPr/>
    </dgm:pt>
    <dgm:pt modelId="{0B9C63DF-0713-4BE0-A6D9-1FC0158D9C9A}" type="pres">
      <dgm:prSet presAssocID="{3226D507-4866-4A02-B6B5-71FA64E1818A}" presName="childText1" presStyleLbl="solidAlignAcc1" presStyleIdx="0" presStyleCnt="1" custScaleX="95508" custScaleY="148406" custLinFactNeighborX="-1418" custLinFactNeighborY="21911">
        <dgm:presLayoutVars>
          <dgm:chMax val="0"/>
          <dgm:chPref val="0"/>
          <dgm:bulletEnabled val="1"/>
        </dgm:presLayoutVars>
      </dgm:prSet>
      <dgm:spPr/>
    </dgm:pt>
    <dgm:pt modelId="{428C8EBF-15D7-4EC3-9E60-F969CF81C585}" type="pres">
      <dgm:prSet presAssocID="{E202039F-D6A8-47A2-9D68-0EADAFE9FC0B}" presName="parentText2" presStyleLbl="node1" presStyleIdx="1" presStyleCnt="5" custScaleX="100687">
        <dgm:presLayoutVars>
          <dgm:chMax/>
          <dgm:chPref val="3"/>
          <dgm:bulletEnabled val="1"/>
        </dgm:presLayoutVars>
      </dgm:prSet>
      <dgm:spPr/>
    </dgm:pt>
    <dgm:pt modelId="{45B05B68-EB7C-4E37-8252-0BB8A9A42489}" type="pres">
      <dgm:prSet presAssocID="{7FD59B60-6398-4C1C-B61B-B3F177F1AF81}" presName="parentText3" presStyleLbl="node1" presStyleIdx="2" presStyleCnt="5">
        <dgm:presLayoutVars>
          <dgm:chMax/>
          <dgm:chPref val="3"/>
          <dgm:bulletEnabled val="1"/>
        </dgm:presLayoutVars>
      </dgm:prSet>
      <dgm:spPr/>
    </dgm:pt>
    <dgm:pt modelId="{B0E0B805-8D28-4CFF-8BDA-360C857D3712}" type="pres">
      <dgm:prSet presAssocID="{CEA80AE5-B44B-4A59-8F93-06B9EB6F20FF}" presName="parentText4" presStyleLbl="node1" presStyleIdx="3" presStyleCnt="5">
        <dgm:presLayoutVars>
          <dgm:chMax/>
          <dgm:chPref val="3"/>
          <dgm:bulletEnabled val="1"/>
        </dgm:presLayoutVars>
      </dgm:prSet>
      <dgm:spPr/>
    </dgm:pt>
    <dgm:pt modelId="{2B8A104B-7EE8-482B-A040-444CBE69AED8}" type="pres">
      <dgm:prSet presAssocID="{35B041CC-AE3F-4E31-A895-8B4E0B34FD78}" presName="parentText5" presStyleLbl="node1" presStyleIdx="4" presStyleCnt="5">
        <dgm:presLayoutVars>
          <dgm:chMax/>
          <dgm:chPref val="3"/>
          <dgm:bulletEnabled val="1"/>
        </dgm:presLayoutVars>
      </dgm:prSet>
      <dgm:spPr/>
    </dgm:pt>
  </dgm:ptLst>
  <dgm:cxnLst>
    <dgm:cxn modelId="{C157C104-6D62-4D13-B59E-1A5EB0966CFF}" srcId="{7E5128A5-FD81-4436-86E0-5A28DFDBBF70}" destId="{8E22C60D-995F-43A9-8390-5AA3156B0C03}" srcOrd="6" destOrd="0" parTransId="{E2CEAA36-FEC5-4183-B71A-13FEA62781EF}" sibTransId="{EB0E9C16-B21F-45E6-92D6-B6B5852AC7AB}"/>
    <dgm:cxn modelId="{C60C1410-310A-46B1-AF71-93B8EF167D99}" type="presOf" srcId="{E202039F-D6A8-47A2-9D68-0EADAFE9FC0B}" destId="{428C8EBF-15D7-4EC3-9E60-F969CF81C585}" srcOrd="0" destOrd="0" presId="urn:microsoft.com/office/officeart/2009/3/layout/IncreasingArrowsProcess"/>
    <dgm:cxn modelId="{B9BE1917-B3FC-41A6-875E-3102D1D1ADC7}" srcId="{7E5128A5-FD81-4436-86E0-5A28DFDBBF70}" destId="{CEA80AE5-B44B-4A59-8F93-06B9EB6F20FF}" srcOrd="3" destOrd="0" parTransId="{71B4E4BC-70EB-484E-80AD-478467486296}" sibTransId="{08B27729-02F0-4F66-9833-9B6A938E4248}"/>
    <dgm:cxn modelId="{89FB0D5F-3DA1-4D69-8D6D-4A1BA2F9FC62}" srcId="{7E5128A5-FD81-4436-86E0-5A28DFDBBF70}" destId="{FCD42FEE-CB4F-429C-8627-898439C6F575}" srcOrd="5" destOrd="0" parTransId="{745F7940-83F5-44F7-AAEB-482940ACA051}" sibTransId="{AD1A7EEE-BA92-42AC-851C-9885A89F96F1}"/>
    <dgm:cxn modelId="{C9E6D160-E5DC-47A0-81B5-06BA5E0D5C1D}" type="presOf" srcId="{3226D507-4866-4A02-B6B5-71FA64E1818A}" destId="{EAB7EC11-8343-44BB-A2A6-AFB2521FE989}" srcOrd="0" destOrd="0" presId="urn:microsoft.com/office/officeart/2009/3/layout/IncreasingArrowsProcess"/>
    <dgm:cxn modelId="{A656FD6F-6E0E-4C14-A10D-CAC45310EC3F}" srcId="{3226D507-4866-4A02-B6B5-71FA64E1818A}" destId="{68928DE4-B03D-436A-A918-6B48AA881273}" srcOrd="0" destOrd="0" parTransId="{360AA5CD-DC7B-493A-A8FE-5F65DEBE8C17}" sibTransId="{BD9BC491-09DD-43E3-8987-A0D49AABB97D}"/>
    <dgm:cxn modelId="{BDCAAF51-E327-4DEE-B4CA-F454A925554A}" type="presOf" srcId="{7E5128A5-FD81-4436-86E0-5A28DFDBBF70}" destId="{82D9A2BB-D072-4CB4-A8EF-DE4AB329C88F}" srcOrd="0" destOrd="0" presId="urn:microsoft.com/office/officeart/2009/3/layout/IncreasingArrowsProcess"/>
    <dgm:cxn modelId="{507A7D5A-6D1B-44C4-9B63-19C0DFD152E5}" type="presOf" srcId="{35B041CC-AE3F-4E31-A895-8B4E0B34FD78}" destId="{2B8A104B-7EE8-482B-A040-444CBE69AED8}" srcOrd="0" destOrd="0" presId="urn:microsoft.com/office/officeart/2009/3/layout/IncreasingArrowsProcess"/>
    <dgm:cxn modelId="{5B1DAF7B-3443-4C92-9D61-3156AD8D7258}" srcId="{7E5128A5-FD81-4436-86E0-5A28DFDBBF70}" destId="{E202039F-D6A8-47A2-9D68-0EADAFE9FC0B}" srcOrd="1" destOrd="0" parTransId="{BBA6A405-4796-4961-93AF-92A512DFC46C}" sibTransId="{57D7BEF0-B651-447F-8025-B82CAE53DCB5}"/>
    <dgm:cxn modelId="{06C3DE86-0974-4758-A097-D220CFEF83CA}" srcId="{7E5128A5-FD81-4436-86E0-5A28DFDBBF70}" destId="{3226D507-4866-4A02-B6B5-71FA64E1818A}" srcOrd="0" destOrd="0" parTransId="{D6537457-329C-462F-A885-70A5DC29639C}" sibTransId="{6D772FF7-9B95-4F81-A360-C15C29785072}"/>
    <dgm:cxn modelId="{177A3D99-DDD1-4641-A7E6-5CA4D010CCC8}" type="presOf" srcId="{CEA80AE5-B44B-4A59-8F93-06B9EB6F20FF}" destId="{B0E0B805-8D28-4CFF-8BDA-360C857D3712}" srcOrd="0" destOrd="0" presId="urn:microsoft.com/office/officeart/2009/3/layout/IncreasingArrowsProcess"/>
    <dgm:cxn modelId="{F89637A0-7056-4D7F-BF76-F17ED09B3D66}" type="presOf" srcId="{7FD59B60-6398-4C1C-B61B-B3F177F1AF81}" destId="{45B05B68-EB7C-4E37-8252-0BB8A9A42489}" srcOrd="0" destOrd="0" presId="urn:microsoft.com/office/officeart/2009/3/layout/IncreasingArrowsProcess"/>
    <dgm:cxn modelId="{4E6736B2-3DD1-42D7-9BD6-C306CD5B44AA}" srcId="{7E5128A5-FD81-4436-86E0-5A28DFDBBF70}" destId="{35B041CC-AE3F-4E31-A895-8B4E0B34FD78}" srcOrd="4" destOrd="0" parTransId="{B2CA050E-40D2-40EF-8462-E6E9A56516A3}" sibTransId="{F34033EB-6718-4B72-B49B-574741521F9A}"/>
    <dgm:cxn modelId="{DCA9EDB7-225D-428D-A1FB-734FE6C9298D}" srcId="{7E5128A5-FD81-4436-86E0-5A28DFDBBF70}" destId="{7FD59B60-6398-4C1C-B61B-B3F177F1AF81}" srcOrd="2" destOrd="0" parTransId="{89A6807D-2BC3-4220-9D78-0A8795BD5524}" sibTransId="{AAE9BA05-8F59-4C54-A164-388947B5EE02}"/>
    <dgm:cxn modelId="{D8CBC4C8-E93D-41F5-88D2-F22D4FE1085F}" type="presOf" srcId="{68928DE4-B03D-436A-A918-6B48AA881273}" destId="{0B9C63DF-0713-4BE0-A6D9-1FC0158D9C9A}" srcOrd="0" destOrd="0" presId="urn:microsoft.com/office/officeart/2009/3/layout/IncreasingArrowsProcess"/>
    <dgm:cxn modelId="{13E676D3-4105-4D7C-823D-961336622CEB}" srcId="{7E5128A5-FD81-4436-86E0-5A28DFDBBF70}" destId="{C5E265C9-204D-4AA1-89D2-92CDC7AA167C}" srcOrd="8" destOrd="0" parTransId="{B8B249C5-7AFC-4E6D-970F-1C56DF1E3E9E}" sibTransId="{EA764E9A-1F48-4A80-BE81-0DBD54B4D81D}"/>
    <dgm:cxn modelId="{38E57AE8-FC84-4905-9BE1-A750BC6AB0B7}" srcId="{7E5128A5-FD81-4436-86E0-5A28DFDBBF70}" destId="{FFB4DDBF-366A-4066-966B-121BC1ECCD02}" srcOrd="7" destOrd="0" parTransId="{3D0D6107-4839-4F9C-8DE3-86619AC70B8B}" sibTransId="{A440FCB4-431E-4179-9977-F99910469B16}"/>
    <dgm:cxn modelId="{E5446F8B-B97A-42CA-B5BA-7C85F484ADEF}" type="presParOf" srcId="{82D9A2BB-D072-4CB4-A8EF-DE4AB329C88F}" destId="{EAB7EC11-8343-44BB-A2A6-AFB2521FE989}" srcOrd="0" destOrd="0" presId="urn:microsoft.com/office/officeart/2009/3/layout/IncreasingArrowsProcess"/>
    <dgm:cxn modelId="{96EF0F83-2DB3-44F1-A623-F20C3B42ACDB}" type="presParOf" srcId="{82D9A2BB-D072-4CB4-A8EF-DE4AB329C88F}" destId="{0B9C63DF-0713-4BE0-A6D9-1FC0158D9C9A}" srcOrd="1" destOrd="0" presId="urn:microsoft.com/office/officeart/2009/3/layout/IncreasingArrowsProcess"/>
    <dgm:cxn modelId="{BE8AFA17-B91B-4C7E-9CB4-2FAD80C1C27F}" type="presParOf" srcId="{82D9A2BB-D072-4CB4-A8EF-DE4AB329C88F}" destId="{428C8EBF-15D7-4EC3-9E60-F969CF81C585}" srcOrd="2" destOrd="0" presId="urn:microsoft.com/office/officeart/2009/3/layout/IncreasingArrowsProcess"/>
    <dgm:cxn modelId="{D8CFE90E-778E-418E-A55B-493DB669EA2A}" type="presParOf" srcId="{82D9A2BB-D072-4CB4-A8EF-DE4AB329C88F}" destId="{45B05B68-EB7C-4E37-8252-0BB8A9A42489}" srcOrd="3" destOrd="0" presId="urn:microsoft.com/office/officeart/2009/3/layout/IncreasingArrowsProcess"/>
    <dgm:cxn modelId="{4E2CF66C-5333-4A8B-8C26-BD85DD1FB811}" type="presParOf" srcId="{82D9A2BB-D072-4CB4-A8EF-DE4AB329C88F}" destId="{B0E0B805-8D28-4CFF-8BDA-360C857D3712}" srcOrd="4" destOrd="0" presId="urn:microsoft.com/office/officeart/2009/3/layout/IncreasingArrowsProcess"/>
    <dgm:cxn modelId="{FF570FE3-93EC-4931-BB9C-9A1B931643E4}" type="presParOf" srcId="{82D9A2BB-D072-4CB4-A8EF-DE4AB329C88F}" destId="{2B8A104B-7EE8-482B-A040-444CBE69AED8}" srcOrd="5"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B7EC11-8343-44BB-A2A6-AFB2521FE989}">
      <dsp:nvSpPr>
        <dsp:cNvPr id="0" name=""/>
        <dsp:cNvSpPr/>
      </dsp:nvSpPr>
      <dsp:spPr>
        <a:xfrm>
          <a:off x="400424" y="648773"/>
          <a:ext cx="11088638" cy="1612599"/>
        </a:xfrm>
        <a:prstGeom prst="rightArrow">
          <a:avLst>
            <a:gd name="adj1" fmla="val 50000"/>
            <a:gd name="adj2" fmla="val 5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254000" bIns="256000" numCol="1" spcCol="1270" anchor="ctr" anchorCtr="0">
          <a:noAutofit/>
        </a:bodyPr>
        <a:lstStyle/>
        <a:p>
          <a:pPr marL="0" lvl="0" indent="0" algn="l" defTabSz="1333500">
            <a:lnSpc>
              <a:spcPct val="90000"/>
            </a:lnSpc>
            <a:spcBef>
              <a:spcPct val="0"/>
            </a:spcBef>
            <a:spcAft>
              <a:spcPct val="35000"/>
            </a:spcAft>
            <a:buNone/>
          </a:pPr>
          <a:r>
            <a:rPr lang="cs-CZ" sz="3000" kern="1200" dirty="0"/>
            <a:t>ODBORNÝ VHLED</a:t>
          </a:r>
        </a:p>
      </dsp:txBody>
      <dsp:txXfrm>
        <a:off x="400424" y="1051923"/>
        <a:ext cx="10685488" cy="806299"/>
      </dsp:txXfrm>
    </dsp:sp>
    <dsp:sp modelId="{0B9C63DF-0713-4BE0-A6D9-1FC0158D9C9A}">
      <dsp:nvSpPr>
        <dsp:cNvPr id="0" name=""/>
        <dsp:cNvSpPr/>
      </dsp:nvSpPr>
      <dsp:spPr>
        <a:xfrm>
          <a:off x="417393" y="1822362"/>
          <a:ext cx="1957343" cy="4394287"/>
        </a:xfrm>
        <a:prstGeom prst="rect">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cs-CZ" sz="1600" kern="1200" dirty="0"/>
            <a:t>- co má vědět učitel;</a:t>
          </a:r>
        </a:p>
        <a:p>
          <a:pPr marL="0" lvl="0" indent="0" algn="l" defTabSz="711200">
            <a:lnSpc>
              <a:spcPct val="90000"/>
            </a:lnSpc>
            <a:spcBef>
              <a:spcPct val="0"/>
            </a:spcBef>
            <a:spcAft>
              <a:spcPct val="35000"/>
            </a:spcAft>
            <a:buNone/>
          </a:pPr>
          <a:r>
            <a:rPr lang="cs-CZ" sz="1600" kern="1200" dirty="0"/>
            <a:t>- vždy více zdrojů.</a:t>
          </a:r>
        </a:p>
      </dsp:txBody>
      <dsp:txXfrm>
        <a:off x="417393" y="1822362"/>
        <a:ext cx="1957343" cy="4394287"/>
      </dsp:txXfrm>
    </dsp:sp>
    <dsp:sp modelId="{428C8EBF-15D7-4EC3-9E60-F969CF81C585}">
      <dsp:nvSpPr>
        <dsp:cNvPr id="0" name=""/>
        <dsp:cNvSpPr/>
      </dsp:nvSpPr>
      <dsp:spPr>
        <a:xfrm>
          <a:off x="2418554" y="1186513"/>
          <a:ext cx="9101559" cy="1612599"/>
        </a:xfrm>
        <a:prstGeom prst="rightArrow">
          <a:avLst>
            <a:gd name="adj1" fmla="val 50000"/>
            <a:gd name="adj2" fmla="val 5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254000" bIns="256000" numCol="1" spcCol="1270" anchor="ctr" anchorCtr="0">
          <a:noAutofit/>
        </a:bodyPr>
        <a:lstStyle/>
        <a:p>
          <a:pPr marL="0" lvl="0" indent="0" algn="l" defTabSz="1333500">
            <a:lnSpc>
              <a:spcPct val="90000"/>
            </a:lnSpc>
            <a:spcBef>
              <a:spcPct val="0"/>
            </a:spcBef>
            <a:spcAft>
              <a:spcPct val="35000"/>
            </a:spcAft>
            <a:buNone/>
          </a:pPr>
          <a:r>
            <a:rPr lang="cs-CZ" sz="3000" kern="1200" dirty="0"/>
            <a:t>POJMOVÁ A KONCEPTOVÁ ANALÝZA</a:t>
          </a:r>
        </a:p>
      </dsp:txBody>
      <dsp:txXfrm>
        <a:off x="2418554" y="1589663"/>
        <a:ext cx="8698409" cy="806299"/>
      </dsp:txXfrm>
    </dsp:sp>
    <dsp:sp modelId="{45B05B68-EB7C-4E37-8252-0BB8A9A42489}">
      <dsp:nvSpPr>
        <dsp:cNvPr id="0" name=""/>
        <dsp:cNvSpPr/>
      </dsp:nvSpPr>
      <dsp:spPr>
        <a:xfrm>
          <a:off x="4498785" y="1724253"/>
          <a:ext cx="6990277" cy="1612599"/>
        </a:xfrm>
        <a:prstGeom prst="rightArrow">
          <a:avLst>
            <a:gd name="adj1" fmla="val 50000"/>
            <a:gd name="adj2" fmla="val 5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254000" bIns="256000" numCol="1" spcCol="1270" anchor="ctr" anchorCtr="0">
          <a:noAutofit/>
        </a:bodyPr>
        <a:lstStyle/>
        <a:p>
          <a:pPr marL="0" lvl="0" indent="0" algn="l" defTabSz="1333500">
            <a:lnSpc>
              <a:spcPct val="90000"/>
            </a:lnSpc>
            <a:spcBef>
              <a:spcPct val="0"/>
            </a:spcBef>
            <a:spcAft>
              <a:spcPct val="35000"/>
            </a:spcAft>
            <a:buNone/>
          </a:pPr>
          <a:r>
            <a:rPr lang="cs-CZ" sz="3000" kern="1200" dirty="0"/>
            <a:t>CÍLE</a:t>
          </a:r>
        </a:p>
      </dsp:txBody>
      <dsp:txXfrm>
        <a:off x="4498785" y="2127403"/>
        <a:ext cx="6587127" cy="806299"/>
      </dsp:txXfrm>
    </dsp:sp>
    <dsp:sp modelId="{B0E0B805-8D28-4CFF-8BDA-360C857D3712}">
      <dsp:nvSpPr>
        <dsp:cNvPr id="0" name=""/>
        <dsp:cNvSpPr/>
      </dsp:nvSpPr>
      <dsp:spPr>
        <a:xfrm>
          <a:off x="6549074" y="2261993"/>
          <a:ext cx="4939988" cy="1612599"/>
        </a:xfrm>
        <a:prstGeom prst="rightArrow">
          <a:avLst>
            <a:gd name="adj1" fmla="val 50000"/>
            <a:gd name="adj2" fmla="val 5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254000" bIns="256000" numCol="1" spcCol="1270" anchor="ctr" anchorCtr="0">
          <a:noAutofit/>
        </a:bodyPr>
        <a:lstStyle/>
        <a:p>
          <a:pPr marL="0" lvl="0" indent="0" algn="l" defTabSz="1333500">
            <a:lnSpc>
              <a:spcPct val="90000"/>
            </a:lnSpc>
            <a:spcBef>
              <a:spcPct val="0"/>
            </a:spcBef>
            <a:spcAft>
              <a:spcPct val="35000"/>
            </a:spcAft>
            <a:buNone/>
          </a:pPr>
          <a:r>
            <a:rPr lang="cs-CZ" sz="3000" kern="1200" dirty="0"/>
            <a:t>ÚLOHY</a:t>
          </a:r>
        </a:p>
      </dsp:txBody>
      <dsp:txXfrm>
        <a:off x="6549074" y="2665143"/>
        <a:ext cx="4536838" cy="806299"/>
      </dsp:txXfrm>
    </dsp:sp>
    <dsp:sp modelId="{2B8A104B-7EE8-482B-A040-444CBE69AED8}">
      <dsp:nvSpPr>
        <dsp:cNvPr id="0" name=""/>
        <dsp:cNvSpPr/>
      </dsp:nvSpPr>
      <dsp:spPr>
        <a:xfrm>
          <a:off x="8598254" y="2799733"/>
          <a:ext cx="2890808" cy="1612599"/>
        </a:xfrm>
        <a:prstGeom prst="rightArrow">
          <a:avLst>
            <a:gd name="adj1" fmla="val 50000"/>
            <a:gd name="adj2" fmla="val 5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254000" bIns="256000" numCol="1" spcCol="1270" anchor="ctr" anchorCtr="0">
          <a:noAutofit/>
        </a:bodyPr>
        <a:lstStyle/>
        <a:p>
          <a:pPr marL="0" lvl="0" indent="0" algn="l" defTabSz="1333500">
            <a:lnSpc>
              <a:spcPct val="90000"/>
            </a:lnSpc>
            <a:spcBef>
              <a:spcPct val="0"/>
            </a:spcBef>
            <a:spcAft>
              <a:spcPct val="35000"/>
            </a:spcAft>
            <a:buNone/>
          </a:pPr>
          <a:r>
            <a:rPr lang="cs-CZ" sz="3000" kern="1200" dirty="0"/>
            <a:t>HODNOCENÍ</a:t>
          </a:r>
        </a:p>
      </dsp:txBody>
      <dsp:txXfrm>
        <a:off x="8598254" y="3202883"/>
        <a:ext cx="2487658" cy="806299"/>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0D45CD-55EE-47E2-A98C-A02A6DD1A785}" type="datetimeFigureOut">
              <a:rPr lang="cs-CZ" smtClean="0"/>
              <a:t>03.04.2024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AB9B7B-3E2A-4C2D-B29A-B080E5A54D1C}" type="slidenum">
              <a:rPr lang="cs-CZ" smtClean="0"/>
              <a:t>‹#›</a:t>
            </a:fld>
            <a:endParaRPr lang="cs-CZ"/>
          </a:p>
        </p:txBody>
      </p:sp>
    </p:spTree>
    <p:extLst>
      <p:ext uri="{BB962C8B-B14F-4D97-AF65-F5344CB8AC3E}">
        <p14:creationId xmlns:p14="http://schemas.microsoft.com/office/powerpoint/2010/main" val="3153213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D26172-5DFD-BD48-72BB-72B1198AB385}"/>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9B722AF3-8C3E-17D5-087F-D82C51AE87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A8147A7C-143A-217C-1B44-E02F01FD9EFC}"/>
              </a:ext>
            </a:extLst>
          </p:cNvPr>
          <p:cNvSpPr>
            <a:spLocks noGrp="1"/>
          </p:cNvSpPr>
          <p:nvPr>
            <p:ph type="dt" sz="half" idx="10"/>
          </p:nvPr>
        </p:nvSpPr>
        <p:spPr/>
        <p:txBody>
          <a:bodyPr/>
          <a:lstStyle/>
          <a:p>
            <a:fld id="{8256C2ED-54A4-480D-B5C8-65C0D62359B9}" type="datetime2">
              <a:rPr lang="en-US" smtClean="0"/>
              <a:pPr/>
              <a:t>Wednesday, April 3, 2024</a:t>
            </a:fld>
            <a:endParaRPr lang="en-US" dirty="0"/>
          </a:p>
        </p:txBody>
      </p:sp>
      <p:sp>
        <p:nvSpPr>
          <p:cNvPr id="5" name="Zástupný symbol pro zápatí 4">
            <a:extLst>
              <a:ext uri="{FF2B5EF4-FFF2-40B4-BE49-F238E27FC236}">
                <a16:creationId xmlns:a16="http://schemas.microsoft.com/office/drawing/2014/main" id="{57BCE417-E25F-A7DB-B43E-924425BA70C4}"/>
              </a:ext>
            </a:extLst>
          </p:cNvPr>
          <p:cNvSpPr>
            <a:spLocks noGrp="1"/>
          </p:cNvSpPr>
          <p:nvPr>
            <p:ph type="ftr" sz="quarter" idx="11"/>
          </p:nvPr>
        </p:nvSpPr>
        <p:spPr/>
        <p:txBody>
          <a:bodyPr/>
          <a:lstStyle/>
          <a:p>
            <a:r>
              <a:rPr lang="en-US" spc="200"/>
              <a:t>Sample Footer Text</a:t>
            </a:r>
            <a:endParaRPr lang="en-US" spc="200" dirty="0"/>
          </a:p>
        </p:txBody>
      </p:sp>
      <p:sp>
        <p:nvSpPr>
          <p:cNvPr id="6" name="Zástupný symbol pro číslo snímku 5">
            <a:extLst>
              <a:ext uri="{FF2B5EF4-FFF2-40B4-BE49-F238E27FC236}">
                <a16:creationId xmlns:a16="http://schemas.microsoft.com/office/drawing/2014/main" id="{380E5FD0-CBA6-39EF-16AF-2E4D31483695}"/>
              </a:ext>
            </a:extLst>
          </p:cNvPr>
          <p:cNvSpPr>
            <a:spLocks noGrp="1"/>
          </p:cNvSpPr>
          <p:nvPr>
            <p:ph type="sldNum" sz="quarter" idx="12"/>
          </p:nvPr>
        </p:nvSpPr>
        <p:spPr/>
        <p:txBody>
          <a:bodyPr/>
          <a:lstStyle/>
          <a:p>
            <a:fld id="{0D309695-DEC3-40DA-9DF5-330280C9D0E8}" type="slidenum">
              <a:rPr lang="en-US" smtClean="0"/>
              <a:pPr/>
              <a:t>‹#›</a:t>
            </a:fld>
            <a:endParaRPr lang="en-US" dirty="0"/>
          </a:p>
        </p:txBody>
      </p:sp>
    </p:spTree>
    <p:extLst>
      <p:ext uri="{BB962C8B-B14F-4D97-AF65-F5344CB8AC3E}">
        <p14:creationId xmlns:p14="http://schemas.microsoft.com/office/powerpoint/2010/main" val="2422713622"/>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AE26E0-2FAF-236F-1623-870D3E51A575}"/>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8908CA40-4435-2795-7A47-07A25D22960B}"/>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D0662D3-5272-05D2-EFAE-381F09C51C2E}"/>
              </a:ext>
            </a:extLst>
          </p:cNvPr>
          <p:cNvSpPr>
            <a:spLocks noGrp="1"/>
          </p:cNvSpPr>
          <p:nvPr>
            <p:ph type="dt" sz="half" idx="10"/>
          </p:nvPr>
        </p:nvSpPr>
        <p:spPr/>
        <p:txBody>
          <a:bodyPr/>
          <a:lstStyle/>
          <a:p>
            <a:fld id="{8256C2ED-54A4-480D-B5C8-65C0D62359B9}" type="datetime2">
              <a:rPr lang="en-US" smtClean="0"/>
              <a:pPr/>
              <a:t>Wednesday, April 3, 2024</a:t>
            </a:fld>
            <a:endParaRPr lang="en-US" dirty="0"/>
          </a:p>
        </p:txBody>
      </p:sp>
      <p:sp>
        <p:nvSpPr>
          <p:cNvPr id="5" name="Zástupný symbol pro zápatí 4">
            <a:extLst>
              <a:ext uri="{FF2B5EF4-FFF2-40B4-BE49-F238E27FC236}">
                <a16:creationId xmlns:a16="http://schemas.microsoft.com/office/drawing/2014/main" id="{DA077F30-F72E-925B-D943-9A3E17A792EE}"/>
              </a:ext>
            </a:extLst>
          </p:cNvPr>
          <p:cNvSpPr>
            <a:spLocks noGrp="1"/>
          </p:cNvSpPr>
          <p:nvPr>
            <p:ph type="ftr" sz="quarter" idx="11"/>
          </p:nvPr>
        </p:nvSpPr>
        <p:spPr/>
        <p:txBody>
          <a:bodyPr/>
          <a:lstStyle/>
          <a:p>
            <a:r>
              <a:rPr lang="en-US" spc="200"/>
              <a:t>Sample Footer Text</a:t>
            </a:r>
            <a:endParaRPr lang="en-US" spc="200" dirty="0"/>
          </a:p>
        </p:txBody>
      </p:sp>
      <p:sp>
        <p:nvSpPr>
          <p:cNvPr id="6" name="Zástupný symbol pro číslo snímku 5">
            <a:extLst>
              <a:ext uri="{FF2B5EF4-FFF2-40B4-BE49-F238E27FC236}">
                <a16:creationId xmlns:a16="http://schemas.microsoft.com/office/drawing/2014/main" id="{FD603E75-4243-CFA3-42E9-083EC306331E}"/>
              </a:ext>
            </a:extLst>
          </p:cNvPr>
          <p:cNvSpPr>
            <a:spLocks noGrp="1"/>
          </p:cNvSpPr>
          <p:nvPr>
            <p:ph type="sldNum" sz="quarter" idx="12"/>
          </p:nvPr>
        </p:nvSpPr>
        <p:spPr/>
        <p:txBody>
          <a:bodyPr/>
          <a:lstStyle/>
          <a:p>
            <a:fld id="{0D309695-DEC3-40DA-9DF5-330280C9D0E8}" type="slidenum">
              <a:rPr lang="en-US" smtClean="0"/>
              <a:pPr/>
              <a:t>‹#›</a:t>
            </a:fld>
            <a:endParaRPr lang="en-US" dirty="0"/>
          </a:p>
        </p:txBody>
      </p:sp>
    </p:spTree>
    <p:extLst>
      <p:ext uri="{BB962C8B-B14F-4D97-AF65-F5344CB8AC3E}">
        <p14:creationId xmlns:p14="http://schemas.microsoft.com/office/powerpoint/2010/main" val="1029086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F11B558F-09F3-D0A3-FF12-5899C10C85F8}"/>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28772731-D707-4ED4-0CE8-1203B262A040}"/>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1F0EA47-A2DC-5C67-3BF1-6A1C06656C47}"/>
              </a:ext>
            </a:extLst>
          </p:cNvPr>
          <p:cNvSpPr>
            <a:spLocks noGrp="1"/>
          </p:cNvSpPr>
          <p:nvPr>
            <p:ph type="dt" sz="half" idx="10"/>
          </p:nvPr>
        </p:nvSpPr>
        <p:spPr/>
        <p:txBody>
          <a:bodyPr/>
          <a:lstStyle/>
          <a:p>
            <a:fld id="{8256C2ED-54A4-480D-B5C8-65C0D62359B9}" type="datetime2">
              <a:rPr lang="en-US" smtClean="0"/>
              <a:pPr/>
              <a:t>Wednesday, April 3, 2024</a:t>
            </a:fld>
            <a:endParaRPr lang="en-US" dirty="0"/>
          </a:p>
        </p:txBody>
      </p:sp>
      <p:sp>
        <p:nvSpPr>
          <p:cNvPr id="5" name="Zástupný symbol pro zápatí 4">
            <a:extLst>
              <a:ext uri="{FF2B5EF4-FFF2-40B4-BE49-F238E27FC236}">
                <a16:creationId xmlns:a16="http://schemas.microsoft.com/office/drawing/2014/main" id="{4E1D4479-A7B1-B196-03AA-E201FD8CE52B}"/>
              </a:ext>
            </a:extLst>
          </p:cNvPr>
          <p:cNvSpPr>
            <a:spLocks noGrp="1"/>
          </p:cNvSpPr>
          <p:nvPr>
            <p:ph type="ftr" sz="quarter" idx="11"/>
          </p:nvPr>
        </p:nvSpPr>
        <p:spPr/>
        <p:txBody>
          <a:bodyPr/>
          <a:lstStyle/>
          <a:p>
            <a:r>
              <a:rPr lang="en-US" spc="200"/>
              <a:t>Sample Footer Text</a:t>
            </a:r>
            <a:endParaRPr lang="en-US" spc="200" dirty="0"/>
          </a:p>
        </p:txBody>
      </p:sp>
      <p:sp>
        <p:nvSpPr>
          <p:cNvPr id="6" name="Zástupný symbol pro číslo snímku 5">
            <a:extLst>
              <a:ext uri="{FF2B5EF4-FFF2-40B4-BE49-F238E27FC236}">
                <a16:creationId xmlns:a16="http://schemas.microsoft.com/office/drawing/2014/main" id="{3BD8BB2C-07B3-E057-C28D-69F7A9C30CA5}"/>
              </a:ext>
            </a:extLst>
          </p:cNvPr>
          <p:cNvSpPr>
            <a:spLocks noGrp="1"/>
          </p:cNvSpPr>
          <p:nvPr>
            <p:ph type="sldNum" sz="quarter" idx="12"/>
          </p:nvPr>
        </p:nvSpPr>
        <p:spPr/>
        <p:txBody>
          <a:bodyPr/>
          <a:lstStyle/>
          <a:p>
            <a:fld id="{0D309695-DEC3-40DA-9DF5-330280C9D0E8}" type="slidenum">
              <a:rPr lang="en-US" smtClean="0"/>
              <a:pPr/>
              <a:t>‹#›</a:t>
            </a:fld>
            <a:endParaRPr lang="en-US" dirty="0"/>
          </a:p>
        </p:txBody>
      </p:sp>
    </p:spTree>
    <p:extLst>
      <p:ext uri="{BB962C8B-B14F-4D97-AF65-F5344CB8AC3E}">
        <p14:creationId xmlns:p14="http://schemas.microsoft.com/office/powerpoint/2010/main" val="3604502019"/>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406A5B-D32E-5419-99DB-25FC59C763C3}"/>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43866C66-60E3-E859-B8E0-B312750F3BB1}"/>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DF1C2A4-714E-1122-B489-9D95FA311D8D}"/>
              </a:ext>
            </a:extLst>
          </p:cNvPr>
          <p:cNvSpPr>
            <a:spLocks noGrp="1"/>
          </p:cNvSpPr>
          <p:nvPr>
            <p:ph type="dt" sz="half" idx="10"/>
          </p:nvPr>
        </p:nvSpPr>
        <p:spPr/>
        <p:txBody>
          <a:bodyPr/>
          <a:lstStyle/>
          <a:p>
            <a:fld id="{8256C2ED-54A4-480D-B5C8-65C0D62359B9}" type="datetime2">
              <a:rPr lang="en-US" smtClean="0"/>
              <a:pPr/>
              <a:t>Wednesday, April 3, 2024</a:t>
            </a:fld>
            <a:endParaRPr lang="en-US" dirty="0"/>
          </a:p>
        </p:txBody>
      </p:sp>
      <p:sp>
        <p:nvSpPr>
          <p:cNvPr id="5" name="Zástupný symbol pro zápatí 4">
            <a:extLst>
              <a:ext uri="{FF2B5EF4-FFF2-40B4-BE49-F238E27FC236}">
                <a16:creationId xmlns:a16="http://schemas.microsoft.com/office/drawing/2014/main" id="{830C9275-037B-01BB-9C46-F9BC8C4608E7}"/>
              </a:ext>
            </a:extLst>
          </p:cNvPr>
          <p:cNvSpPr>
            <a:spLocks noGrp="1"/>
          </p:cNvSpPr>
          <p:nvPr>
            <p:ph type="ftr" sz="quarter" idx="11"/>
          </p:nvPr>
        </p:nvSpPr>
        <p:spPr/>
        <p:txBody>
          <a:bodyPr/>
          <a:lstStyle/>
          <a:p>
            <a:r>
              <a:rPr lang="en-US" spc="200"/>
              <a:t>Sample Footer Text</a:t>
            </a:r>
            <a:endParaRPr lang="en-US" spc="200" dirty="0"/>
          </a:p>
        </p:txBody>
      </p:sp>
      <p:sp>
        <p:nvSpPr>
          <p:cNvPr id="6" name="Zástupný symbol pro číslo snímku 5">
            <a:extLst>
              <a:ext uri="{FF2B5EF4-FFF2-40B4-BE49-F238E27FC236}">
                <a16:creationId xmlns:a16="http://schemas.microsoft.com/office/drawing/2014/main" id="{FCFFF08B-9288-B4C0-1934-2AEC38A13CCC}"/>
              </a:ext>
            </a:extLst>
          </p:cNvPr>
          <p:cNvSpPr>
            <a:spLocks noGrp="1"/>
          </p:cNvSpPr>
          <p:nvPr>
            <p:ph type="sldNum" sz="quarter" idx="12"/>
          </p:nvPr>
        </p:nvSpPr>
        <p:spPr/>
        <p:txBody>
          <a:bodyPr/>
          <a:lstStyle/>
          <a:p>
            <a:fld id="{0D309695-DEC3-40DA-9DF5-330280C9D0E8}" type="slidenum">
              <a:rPr lang="en-US" smtClean="0"/>
              <a:pPr/>
              <a:t>‹#›</a:t>
            </a:fld>
            <a:endParaRPr lang="en-US" dirty="0"/>
          </a:p>
        </p:txBody>
      </p:sp>
    </p:spTree>
    <p:extLst>
      <p:ext uri="{BB962C8B-B14F-4D97-AF65-F5344CB8AC3E}">
        <p14:creationId xmlns:p14="http://schemas.microsoft.com/office/powerpoint/2010/main" val="69620070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C356FA-E744-61FD-7B33-F65670FA6E32}"/>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870F9EB7-7ADA-EF99-1A0A-C69F0352EC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5F25E64F-A6E5-5BAB-900A-9744A1D556D5}"/>
              </a:ext>
            </a:extLst>
          </p:cNvPr>
          <p:cNvSpPr>
            <a:spLocks noGrp="1"/>
          </p:cNvSpPr>
          <p:nvPr>
            <p:ph type="dt" sz="half" idx="10"/>
          </p:nvPr>
        </p:nvSpPr>
        <p:spPr/>
        <p:txBody>
          <a:bodyPr/>
          <a:lstStyle/>
          <a:p>
            <a:fld id="{8256C2ED-54A4-480D-B5C8-65C0D62359B9}" type="datetime2">
              <a:rPr lang="en-US" smtClean="0"/>
              <a:pPr/>
              <a:t>Wednesday, April 3, 2024</a:t>
            </a:fld>
            <a:endParaRPr lang="en-US" dirty="0"/>
          </a:p>
        </p:txBody>
      </p:sp>
      <p:sp>
        <p:nvSpPr>
          <p:cNvPr id="5" name="Zástupný symbol pro zápatí 4">
            <a:extLst>
              <a:ext uri="{FF2B5EF4-FFF2-40B4-BE49-F238E27FC236}">
                <a16:creationId xmlns:a16="http://schemas.microsoft.com/office/drawing/2014/main" id="{9F0F8612-6E2D-3E9B-4A4B-F44350003164}"/>
              </a:ext>
            </a:extLst>
          </p:cNvPr>
          <p:cNvSpPr>
            <a:spLocks noGrp="1"/>
          </p:cNvSpPr>
          <p:nvPr>
            <p:ph type="ftr" sz="quarter" idx="11"/>
          </p:nvPr>
        </p:nvSpPr>
        <p:spPr/>
        <p:txBody>
          <a:bodyPr/>
          <a:lstStyle/>
          <a:p>
            <a:r>
              <a:rPr lang="en-US" spc="200"/>
              <a:t>Sample Footer Text</a:t>
            </a:r>
            <a:endParaRPr lang="en-US" spc="200" dirty="0"/>
          </a:p>
        </p:txBody>
      </p:sp>
      <p:sp>
        <p:nvSpPr>
          <p:cNvPr id="6" name="Zástupný symbol pro číslo snímku 5">
            <a:extLst>
              <a:ext uri="{FF2B5EF4-FFF2-40B4-BE49-F238E27FC236}">
                <a16:creationId xmlns:a16="http://schemas.microsoft.com/office/drawing/2014/main" id="{3EADBE45-64E8-6A03-2921-DEE3EFD13506}"/>
              </a:ext>
            </a:extLst>
          </p:cNvPr>
          <p:cNvSpPr>
            <a:spLocks noGrp="1"/>
          </p:cNvSpPr>
          <p:nvPr>
            <p:ph type="sldNum" sz="quarter" idx="12"/>
          </p:nvPr>
        </p:nvSpPr>
        <p:spPr/>
        <p:txBody>
          <a:bodyPr/>
          <a:lstStyle/>
          <a:p>
            <a:fld id="{0D309695-DEC3-40DA-9DF5-330280C9D0E8}" type="slidenum">
              <a:rPr lang="en-US" smtClean="0"/>
              <a:pPr/>
              <a:t>‹#›</a:t>
            </a:fld>
            <a:endParaRPr lang="en-US" dirty="0"/>
          </a:p>
        </p:txBody>
      </p:sp>
    </p:spTree>
    <p:extLst>
      <p:ext uri="{BB962C8B-B14F-4D97-AF65-F5344CB8AC3E}">
        <p14:creationId xmlns:p14="http://schemas.microsoft.com/office/powerpoint/2010/main" val="2360018692"/>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C4E0AB-A074-CC39-BA9F-7C68842020B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CF592BAD-D0B7-518D-C41F-C79CE2CADE8F}"/>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2A2C0FC1-325F-BDB0-60FA-AA2F37C570B8}"/>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EE65B3CD-6CF4-5445-EAE8-DDA5AAE583B4}"/>
              </a:ext>
            </a:extLst>
          </p:cNvPr>
          <p:cNvSpPr>
            <a:spLocks noGrp="1"/>
          </p:cNvSpPr>
          <p:nvPr>
            <p:ph type="dt" sz="half" idx="10"/>
          </p:nvPr>
        </p:nvSpPr>
        <p:spPr/>
        <p:txBody>
          <a:bodyPr/>
          <a:lstStyle/>
          <a:p>
            <a:fld id="{8256C2ED-54A4-480D-B5C8-65C0D62359B9}" type="datetime2">
              <a:rPr lang="en-US" smtClean="0"/>
              <a:pPr/>
              <a:t>Wednesday, April 3, 2024</a:t>
            </a:fld>
            <a:endParaRPr lang="en-US" dirty="0"/>
          </a:p>
        </p:txBody>
      </p:sp>
      <p:sp>
        <p:nvSpPr>
          <p:cNvPr id="6" name="Zástupný symbol pro zápatí 5">
            <a:extLst>
              <a:ext uri="{FF2B5EF4-FFF2-40B4-BE49-F238E27FC236}">
                <a16:creationId xmlns:a16="http://schemas.microsoft.com/office/drawing/2014/main" id="{E1F6E9BE-98A2-1632-B4F3-DD107F5002FB}"/>
              </a:ext>
            </a:extLst>
          </p:cNvPr>
          <p:cNvSpPr>
            <a:spLocks noGrp="1"/>
          </p:cNvSpPr>
          <p:nvPr>
            <p:ph type="ftr" sz="quarter" idx="11"/>
          </p:nvPr>
        </p:nvSpPr>
        <p:spPr/>
        <p:txBody>
          <a:bodyPr/>
          <a:lstStyle/>
          <a:p>
            <a:r>
              <a:rPr lang="en-US" spc="200"/>
              <a:t>Sample Footer Text</a:t>
            </a:r>
            <a:endParaRPr lang="en-US" spc="200" dirty="0"/>
          </a:p>
        </p:txBody>
      </p:sp>
      <p:sp>
        <p:nvSpPr>
          <p:cNvPr id="7" name="Zástupný symbol pro číslo snímku 6">
            <a:extLst>
              <a:ext uri="{FF2B5EF4-FFF2-40B4-BE49-F238E27FC236}">
                <a16:creationId xmlns:a16="http://schemas.microsoft.com/office/drawing/2014/main" id="{E221032A-FAED-18FF-8AB7-F5D77BA88ED2}"/>
              </a:ext>
            </a:extLst>
          </p:cNvPr>
          <p:cNvSpPr>
            <a:spLocks noGrp="1"/>
          </p:cNvSpPr>
          <p:nvPr>
            <p:ph type="sldNum" sz="quarter" idx="12"/>
          </p:nvPr>
        </p:nvSpPr>
        <p:spPr/>
        <p:txBody>
          <a:bodyPr/>
          <a:lstStyle/>
          <a:p>
            <a:fld id="{0D309695-DEC3-40DA-9DF5-330280C9D0E8}" type="slidenum">
              <a:rPr lang="en-US" smtClean="0"/>
              <a:pPr/>
              <a:t>‹#›</a:t>
            </a:fld>
            <a:endParaRPr lang="en-US" dirty="0"/>
          </a:p>
        </p:txBody>
      </p:sp>
    </p:spTree>
    <p:extLst>
      <p:ext uri="{BB962C8B-B14F-4D97-AF65-F5344CB8AC3E}">
        <p14:creationId xmlns:p14="http://schemas.microsoft.com/office/powerpoint/2010/main" val="2613194977"/>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92899B-8C14-2B7C-BA82-BDEED92A8832}"/>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673EFA65-000F-EC44-864A-0A3AC89F75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F2446287-E9F1-C7F5-827F-303C5CA399F8}"/>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5A9154F7-E184-6139-CFC1-03A4A4C201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F14C234C-FCAA-6EDA-93EF-2C9976966DB5}"/>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79DCCAAA-E6CC-8E1F-6D4F-41BC47C029A1}"/>
              </a:ext>
            </a:extLst>
          </p:cNvPr>
          <p:cNvSpPr>
            <a:spLocks noGrp="1"/>
          </p:cNvSpPr>
          <p:nvPr>
            <p:ph type="dt" sz="half" idx="10"/>
          </p:nvPr>
        </p:nvSpPr>
        <p:spPr/>
        <p:txBody>
          <a:bodyPr/>
          <a:lstStyle/>
          <a:p>
            <a:fld id="{8256C2ED-54A4-480D-B5C8-65C0D62359B9}" type="datetime2">
              <a:rPr lang="en-US" smtClean="0"/>
              <a:pPr/>
              <a:t>Wednesday, April 3, 2024</a:t>
            </a:fld>
            <a:endParaRPr lang="en-US" dirty="0"/>
          </a:p>
        </p:txBody>
      </p:sp>
      <p:sp>
        <p:nvSpPr>
          <p:cNvPr id="8" name="Zástupný symbol pro zápatí 7">
            <a:extLst>
              <a:ext uri="{FF2B5EF4-FFF2-40B4-BE49-F238E27FC236}">
                <a16:creationId xmlns:a16="http://schemas.microsoft.com/office/drawing/2014/main" id="{922182B1-6CED-1D4D-83F3-2767EBAD9732}"/>
              </a:ext>
            </a:extLst>
          </p:cNvPr>
          <p:cNvSpPr>
            <a:spLocks noGrp="1"/>
          </p:cNvSpPr>
          <p:nvPr>
            <p:ph type="ftr" sz="quarter" idx="11"/>
          </p:nvPr>
        </p:nvSpPr>
        <p:spPr/>
        <p:txBody>
          <a:bodyPr/>
          <a:lstStyle/>
          <a:p>
            <a:r>
              <a:rPr lang="en-US" spc="200"/>
              <a:t>Sample Footer Text</a:t>
            </a:r>
            <a:endParaRPr lang="en-US" spc="200" dirty="0"/>
          </a:p>
        </p:txBody>
      </p:sp>
      <p:sp>
        <p:nvSpPr>
          <p:cNvPr id="9" name="Zástupný symbol pro číslo snímku 8">
            <a:extLst>
              <a:ext uri="{FF2B5EF4-FFF2-40B4-BE49-F238E27FC236}">
                <a16:creationId xmlns:a16="http://schemas.microsoft.com/office/drawing/2014/main" id="{4D23E05F-B5DE-C9DD-7BB1-B583954060B1}"/>
              </a:ext>
            </a:extLst>
          </p:cNvPr>
          <p:cNvSpPr>
            <a:spLocks noGrp="1"/>
          </p:cNvSpPr>
          <p:nvPr>
            <p:ph type="sldNum" sz="quarter" idx="12"/>
          </p:nvPr>
        </p:nvSpPr>
        <p:spPr/>
        <p:txBody>
          <a:bodyPr/>
          <a:lstStyle/>
          <a:p>
            <a:fld id="{0D309695-DEC3-40DA-9DF5-330280C9D0E8}" type="slidenum">
              <a:rPr lang="en-US" smtClean="0"/>
              <a:pPr/>
              <a:t>‹#›</a:t>
            </a:fld>
            <a:endParaRPr lang="en-US" dirty="0"/>
          </a:p>
        </p:txBody>
      </p:sp>
    </p:spTree>
    <p:extLst>
      <p:ext uri="{BB962C8B-B14F-4D97-AF65-F5344CB8AC3E}">
        <p14:creationId xmlns:p14="http://schemas.microsoft.com/office/powerpoint/2010/main" val="1673251265"/>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E86BC9-C9E6-37D7-306B-03AC6261049B}"/>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251175B3-2DD0-2717-17A2-D9DEB503F5B3}"/>
              </a:ext>
            </a:extLst>
          </p:cNvPr>
          <p:cNvSpPr>
            <a:spLocks noGrp="1"/>
          </p:cNvSpPr>
          <p:nvPr>
            <p:ph type="dt" sz="half" idx="10"/>
          </p:nvPr>
        </p:nvSpPr>
        <p:spPr/>
        <p:txBody>
          <a:bodyPr/>
          <a:lstStyle/>
          <a:p>
            <a:fld id="{8256C2ED-54A4-480D-B5C8-65C0D62359B9}" type="datetime2">
              <a:rPr lang="en-US" smtClean="0"/>
              <a:pPr/>
              <a:t>Wednesday, April 3, 2024</a:t>
            </a:fld>
            <a:endParaRPr lang="en-US" dirty="0"/>
          </a:p>
        </p:txBody>
      </p:sp>
      <p:sp>
        <p:nvSpPr>
          <p:cNvPr id="4" name="Zástupný symbol pro zápatí 3">
            <a:extLst>
              <a:ext uri="{FF2B5EF4-FFF2-40B4-BE49-F238E27FC236}">
                <a16:creationId xmlns:a16="http://schemas.microsoft.com/office/drawing/2014/main" id="{B3EB4BE8-EA57-EBB2-F0D1-F2F3AEDC4363}"/>
              </a:ext>
            </a:extLst>
          </p:cNvPr>
          <p:cNvSpPr>
            <a:spLocks noGrp="1"/>
          </p:cNvSpPr>
          <p:nvPr>
            <p:ph type="ftr" sz="quarter" idx="11"/>
          </p:nvPr>
        </p:nvSpPr>
        <p:spPr/>
        <p:txBody>
          <a:bodyPr/>
          <a:lstStyle/>
          <a:p>
            <a:r>
              <a:rPr lang="en-US" spc="200"/>
              <a:t>Sample Footer Text</a:t>
            </a:r>
            <a:endParaRPr lang="en-US" spc="200" dirty="0"/>
          </a:p>
        </p:txBody>
      </p:sp>
      <p:sp>
        <p:nvSpPr>
          <p:cNvPr id="5" name="Zástupný symbol pro číslo snímku 4">
            <a:extLst>
              <a:ext uri="{FF2B5EF4-FFF2-40B4-BE49-F238E27FC236}">
                <a16:creationId xmlns:a16="http://schemas.microsoft.com/office/drawing/2014/main" id="{B343FE06-CABC-253F-C80E-757E6BE0E688}"/>
              </a:ext>
            </a:extLst>
          </p:cNvPr>
          <p:cNvSpPr>
            <a:spLocks noGrp="1"/>
          </p:cNvSpPr>
          <p:nvPr>
            <p:ph type="sldNum" sz="quarter" idx="12"/>
          </p:nvPr>
        </p:nvSpPr>
        <p:spPr/>
        <p:txBody>
          <a:bodyPr/>
          <a:lstStyle/>
          <a:p>
            <a:fld id="{0D309695-DEC3-40DA-9DF5-330280C9D0E8}" type="slidenum">
              <a:rPr lang="en-US" smtClean="0"/>
              <a:pPr/>
              <a:t>‹#›</a:t>
            </a:fld>
            <a:endParaRPr lang="en-US" dirty="0"/>
          </a:p>
        </p:txBody>
      </p:sp>
    </p:spTree>
    <p:extLst>
      <p:ext uri="{BB962C8B-B14F-4D97-AF65-F5344CB8AC3E}">
        <p14:creationId xmlns:p14="http://schemas.microsoft.com/office/powerpoint/2010/main" val="245293723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1CE9359D-D07A-72E3-71DC-C29C3F920C60}"/>
              </a:ext>
            </a:extLst>
          </p:cNvPr>
          <p:cNvSpPr>
            <a:spLocks noGrp="1"/>
          </p:cNvSpPr>
          <p:nvPr>
            <p:ph type="dt" sz="half" idx="10"/>
          </p:nvPr>
        </p:nvSpPr>
        <p:spPr/>
        <p:txBody>
          <a:bodyPr/>
          <a:lstStyle/>
          <a:p>
            <a:fld id="{8256C2ED-54A4-480D-B5C8-65C0D62359B9}" type="datetime2">
              <a:rPr lang="en-US" smtClean="0"/>
              <a:pPr/>
              <a:t>Wednesday, April 3, 2024</a:t>
            </a:fld>
            <a:endParaRPr lang="en-US" dirty="0"/>
          </a:p>
        </p:txBody>
      </p:sp>
      <p:sp>
        <p:nvSpPr>
          <p:cNvPr id="3" name="Zástupný symbol pro zápatí 2">
            <a:extLst>
              <a:ext uri="{FF2B5EF4-FFF2-40B4-BE49-F238E27FC236}">
                <a16:creationId xmlns:a16="http://schemas.microsoft.com/office/drawing/2014/main" id="{B026D93C-89BF-4EF5-7BBD-CA09E4C96723}"/>
              </a:ext>
            </a:extLst>
          </p:cNvPr>
          <p:cNvSpPr>
            <a:spLocks noGrp="1"/>
          </p:cNvSpPr>
          <p:nvPr>
            <p:ph type="ftr" sz="quarter" idx="11"/>
          </p:nvPr>
        </p:nvSpPr>
        <p:spPr/>
        <p:txBody>
          <a:bodyPr/>
          <a:lstStyle/>
          <a:p>
            <a:r>
              <a:rPr lang="en-US" spc="200"/>
              <a:t>Sample Footer Text</a:t>
            </a:r>
            <a:endParaRPr lang="en-US" spc="200" dirty="0"/>
          </a:p>
        </p:txBody>
      </p:sp>
      <p:sp>
        <p:nvSpPr>
          <p:cNvPr id="4" name="Zástupný symbol pro číslo snímku 3">
            <a:extLst>
              <a:ext uri="{FF2B5EF4-FFF2-40B4-BE49-F238E27FC236}">
                <a16:creationId xmlns:a16="http://schemas.microsoft.com/office/drawing/2014/main" id="{258A17E7-63BB-EDAA-0151-96E88D94E3DF}"/>
              </a:ext>
            </a:extLst>
          </p:cNvPr>
          <p:cNvSpPr>
            <a:spLocks noGrp="1"/>
          </p:cNvSpPr>
          <p:nvPr>
            <p:ph type="sldNum" sz="quarter" idx="12"/>
          </p:nvPr>
        </p:nvSpPr>
        <p:spPr/>
        <p:txBody>
          <a:bodyPr/>
          <a:lstStyle/>
          <a:p>
            <a:fld id="{0D309695-DEC3-40DA-9DF5-330280C9D0E8}" type="slidenum">
              <a:rPr lang="en-US" smtClean="0"/>
              <a:pPr/>
              <a:t>‹#›</a:t>
            </a:fld>
            <a:endParaRPr lang="en-US" dirty="0"/>
          </a:p>
        </p:txBody>
      </p:sp>
    </p:spTree>
    <p:extLst>
      <p:ext uri="{BB962C8B-B14F-4D97-AF65-F5344CB8AC3E}">
        <p14:creationId xmlns:p14="http://schemas.microsoft.com/office/powerpoint/2010/main" val="203012296"/>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6DF2CA-9FFF-E814-0B29-83A13F4DED9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085D0F6B-24B6-055F-9E1E-A5EE9A787D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E13D3E1E-83FB-CE15-E89A-23B6277546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13E3A11D-E54B-B1F4-311E-FE45D935EBCB}"/>
              </a:ext>
            </a:extLst>
          </p:cNvPr>
          <p:cNvSpPr>
            <a:spLocks noGrp="1"/>
          </p:cNvSpPr>
          <p:nvPr>
            <p:ph type="dt" sz="half" idx="10"/>
          </p:nvPr>
        </p:nvSpPr>
        <p:spPr/>
        <p:txBody>
          <a:bodyPr/>
          <a:lstStyle/>
          <a:p>
            <a:fld id="{8256C2ED-54A4-480D-B5C8-65C0D62359B9}" type="datetime2">
              <a:rPr lang="en-US" smtClean="0"/>
              <a:pPr/>
              <a:t>Wednesday, April 3, 2024</a:t>
            </a:fld>
            <a:endParaRPr lang="en-US" dirty="0"/>
          </a:p>
        </p:txBody>
      </p:sp>
      <p:sp>
        <p:nvSpPr>
          <p:cNvPr id="6" name="Zástupný symbol pro zápatí 5">
            <a:extLst>
              <a:ext uri="{FF2B5EF4-FFF2-40B4-BE49-F238E27FC236}">
                <a16:creationId xmlns:a16="http://schemas.microsoft.com/office/drawing/2014/main" id="{569CA99B-86B1-F9C1-F53D-DD075D49BD26}"/>
              </a:ext>
            </a:extLst>
          </p:cNvPr>
          <p:cNvSpPr>
            <a:spLocks noGrp="1"/>
          </p:cNvSpPr>
          <p:nvPr>
            <p:ph type="ftr" sz="quarter" idx="11"/>
          </p:nvPr>
        </p:nvSpPr>
        <p:spPr/>
        <p:txBody>
          <a:bodyPr/>
          <a:lstStyle/>
          <a:p>
            <a:r>
              <a:rPr lang="en-US" spc="200"/>
              <a:t>Sample Footer Text</a:t>
            </a:r>
            <a:endParaRPr lang="en-US" spc="200" dirty="0"/>
          </a:p>
        </p:txBody>
      </p:sp>
      <p:sp>
        <p:nvSpPr>
          <p:cNvPr id="7" name="Zástupný symbol pro číslo snímku 6">
            <a:extLst>
              <a:ext uri="{FF2B5EF4-FFF2-40B4-BE49-F238E27FC236}">
                <a16:creationId xmlns:a16="http://schemas.microsoft.com/office/drawing/2014/main" id="{C85F6C0D-B248-2E3D-D88F-183D4DAC0A24}"/>
              </a:ext>
            </a:extLst>
          </p:cNvPr>
          <p:cNvSpPr>
            <a:spLocks noGrp="1"/>
          </p:cNvSpPr>
          <p:nvPr>
            <p:ph type="sldNum" sz="quarter" idx="12"/>
          </p:nvPr>
        </p:nvSpPr>
        <p:spPr/>
        <p:txBody>
          <a:bodyPr/>
          <a:lstStyle/>
          <a:p>
            <a:fld id="{0D309695-DEC3-40DA-9DF5-330280C9D0E8}" type="slidenum">
              <a:rPr lang="en-US" smtClean="0"/>
              <a:pPr/>
              <a:t>‹#›</a:t>
            </a:fld>
            <a:endParaRPr lang="en-US" dirty="0"/>
          </a:p>
        </p:txBody>
      </p:sp>
    </p:spTree>
    <p:extLst>
      <p:ext uri="{BB962C8B-B14F-4D97-AF65-F5344CB8AC3E}">
        <p14:creationId xmlns:p14="http://schemas.microsoft.com/office/powerpoint/2010/main" val="427683346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5E6599-24C2-F3D5-8EF1-1EE8DACD875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D5F16D6B-49DA-3DEA-5173-D5D540E603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ECA9113A-ABC4-EA1D-AB89-7187849A7D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16FF0D1-15F7-C509-C223-226BCF8540E4}"/>
              </a:ext>
            </a:extLst>
          </p:cNvPr>
          <p:cNvSpPr>
            <a:spLocks noGrp="1"/>
          </p:cNvSpPr>
          <p:nvPr>
            <p:ph type="dt" sz="half" idx="10"/>
          </p:nvPr>
        </p:nvSpPr>
        <p:spPr/>
        <p:txBody>
          <a:bodyPr/>
          <a:lstStyle/>
          <a:p>
            <a:fld id="{8256C2ED-54A4-480D-B5C8-65C0D62359B9}" type="datetime2">
              <a:rPr lang="en-US" smtClean="0"/>
              <a:pPr/>
              <a:t>Wednesday, April 3, 2024</a:t>
            </a:fld>
            <a:endParaRPr lang="en-US" dirty="0"/>
          </a:p>
        </p:txBody>
      </p:sp>
      <p:sp>
        <p:nvSpPr>
          <p:cNvPr id="6" name="Zástupný symbol pro zápatí 5">
            <a:extLst>
              <a:ext uri="{FF2B5EF4-FFF2-40B4-BE49-F238E27FC236}">
                <a16:creationId xmlns:a16="http://schemas.microsoft.com/office/drawing/2014/main" id="{D8111E81-C664-CDE6-FABF-E13CB6F5828D}"/>
              </a:ext>
            </a:extLst>
          </p:cNvPr>
          <p:cNvSpPr>
            <a:spLocks noGrp="1"/>
          </p:cNvSpPr>
          <p:nvPr>
            <p:ph type="ftr" sz="quarter" idx="11"/>
          </p:nvPr>
        </p:nvSpPr>
        <p:spPr/>
        <p:txBody>
          <a:bodyPr/>
          <a:lstStyle/>
          <a:p>
            <a:r>
              <a:rPr lang="en-US" spc="200"/>
              <a:t>Sample Footer Text</a:t>
            </a:r>
            <a:endParaRPr lang="en-US" spc="200" dirty="0"/>
          </a:p>
        </p:txBody>
      </p:sp>
      <p:sp>
        <p:nvSpPr>
          <p:cNvPr id="7" name="Zástupný symbol pro číslo snímku 6">
            <a:extLst>
              <a:ext uri="{FF2B5EF4-FFF2-40B4-BE49-F238E27FC236}">
                <a16:creationId xmlns:a16="http://schemas.microsoft.com/office/drawing/2014/main" id="{28D660FF-54F0-0A60-6EDA-7F2FD4544F0C}"/>
              </a:ext>
            </a:extLst>
          </p:cNvPr>
          <p:cNvSpPr>
            <a:spLocks noGrp="1"/>
          </p:cNvSpPr>
          <p:nvPr>
            <p:ph type="sldNum" sz="quarter" idx="12"/>
          </p:nvPr>
        </p:nvSpPr>
        <p:spPr/>
        <p:txBody>
          <a:bodyPr/>
          <a:lstStyle/>
          <a:p>
            <a:fld id="{0D309695-DEC3-40DA-9DF5-330280C9D0E8}" type="slidenum">
              <a:rPr lang="en-US" smtClean="0"/>
              <a:pPr/>
              <a:t>‹#›</a:t>
            </a:fld>
            <a:endParaRPr lang="en-US" dirty="0"/>
          </a:p>
        </p:txBody>
      </p:sp>
    </p:spTree>
    <p:extLst>
      <p:ext uri="{BB962C8B-B14F-4D97-AF65-F5344CB8AC3E}">
        <p14:creationId xmlns:p14="http://schemas.microsoft.com/office/powerpoint/2010/main" val="366059871"/>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14E6F2A9-C398-B4AC-A599-428111DE6E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EA5E1F69-1E58-BEC7-920B-4FC15D45CB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08A89B4-435F-38B1-62D6-33D6764523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56C2ED-54A4-480D-B5C8-65C0D62359B9}" type="datetime2">
              <a:rPr lang="en-US" smtClean="0"/>
              <a:pPr/>
              <a:t>Wednesday, April 3, 2024</a:t>
            </a:fld>
            <a:endParaRPr lang="en-US" dirty="0"/>
          </a:p>
        </p:txBody>
      </p:sp>
      <p:sp>
        <p:nvSpPr>
          <p:cNvPr id="5" name="Zástupný symbol pro zápatí 4">
            <a:extLst>
              <a:ext uri="{FF2B5EF4-FFF2-40B4-BE49-F238E27FC236}">
                <a16:creationId xmlns:a16="http://schemas.microsoft.com/office/drawing/2014/main" id="{BA772459-0BFE-70D7-D771-2B38111E65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pc="200"/>
              <a:t>Sample Footer Text</a:t>
            </a:r>
            <a:endParaRPr lang="en-US" spc="200" dirty="0"/>
          </a:p>
        </p:txBody>
      </p:sp>
      <p:sp>
        <p:nvSpPr>
          <p:cNvPr id="6" name="Zástupný symbol pro číslo snímku 5">
            <a:extLst>
              <a:ext uri="{FF2B5EF4-FFF2-40B4-BE49-F238E27FC236}">
                <a16:creationId xmlns:a16="http://schemas.microsoft.com/office/drawing/2014/main" id="{3FC96DF3-D5A5-AF9F-D0A4-13D3F0D3FB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309695-DEC3-40DA-9DF5-330280C9D0E8}" type="slidenum">
              <a:rPr lang="en-US" smtClean="0"/>
              <a:pPr/>
              <a:t>‹#›</a:t>
            </a:fld>
            <a:endParaRPr lang="en-US" dirty="0"/>
          </a:p>
        </p:txBody>
      </p:sp>
    </p:spTree>
    <p:extLst>
      <p:ext uri="{BB962C8B-B14F-4D97-AF65-F5344CB8AC3E}">
        <p14:creationId xmlns:p14="http://schemas.microsoft.com/office/powerpoint/2010/main" val="2268965149"/>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1url.cz/9u5tc" TargetMode="External"/><Relationship Id="rId2" Type="http://schemas.openxmlformats.org/officeDocument/2006/relationships/hyperlink" Target="https://karolinum.cz/data/casopis/1201/Pokyny_pro_autory_OS.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Prostorové koule spojené s červenou čárou">
            <a:extLst>
              <a:ext uri="{FF2B5EF4-FFF2-40B4-BE49-F238E27FC236}">
                <a16:creationId xmlns:a16="http://schemas.microsoft.com/office/drawing/2014/main" id="{FDD7726F-7AA2-E446-3B20-B24069735EAB}"/>
              </a:ext>
            </a:extLst>
          </p:cNvPr>
          <p:cNvPicPr>
            <a:picLocks noChangeAspect="1"/>
          </p:cNvPicPr>
          <p:nvPr/>
        </p:nvPicPr>
        <p:blipFill rotWithShape="1">
          <a:blip r:embed="rId2"/>
          <a:srcRect t="9091" r="13818"/>
          <a:stretch/>
        </p:blipFill>
        <p:spPr>
          <a:xfrm>
            <a:off x="3523488" y="10"/>
            <a:ext cx="8668512" cy="6857990"/>
          </a:xfrm>
          <a:prstGeom prst="rect">
            <a:avLst/>
          </a:prstGeom>
        </p:spPr>
      </p:pic>
      <p:sp>
        <p:nvSpPr>
          <p:cNvPr id="11" name="Rectangle 10">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Nadpis 1">
            <a:extLst>
              <a:ext uri="{FF2B5EF4-FFF2-40B4-BE49-F238E27FC236}">
                <a16:creationId xmlns:a16="http://schemas.microsoft.com/office/drawing/2014/main" id="{1DFB1EA1-4CF3-51DD-DCCB-63A59AC061A7}"/>
              </a:ext>
            </a:extLst>
          </p:cNvPr>
          <p:cNvSpPr>
            <a:spLocks noGrp="1"/>
          </p:cNvSpPr>
          <p:nvPr>
            <p:ph type="ctrTitle"/>
          </p:nvPr>
        </p:nvSpPr>
        <p:spPr>
          <a:xfrm>
            <a:off x="477981" y="1122363"/>
            <a:ext cx="4023360" cy="3204134"/>
          </a:xfrm>
        </p:spPr>
        <p:txBody>
          <a:bodyPr anchor="b">
            <a:normAutofit/>
          </a:bodyPr>
          <a:lstStyle/>
          <a:p>
            <a:pPr algn="l"/>
            <a:r>
              <a:rPr lang="cs-CZ" sz="4800" dirty="0"/>
              <a:t>Učební úlohy II</a:t>
            </a:r>
            <a:br>
              <a:rPr lang="cs-CZ" sz="4800" dirty="0"/>
            </a:br>
            <a:endParaRPr lang="cs-CZ" sz="4800" dirty="0"/>
          </a:p>
        </p:txBody>
      </p:sp>
      <p:sp>
        <p:nvSpPr>
          <p:cNvPr id="3" name="Podnadpis 2">
            <a:extLst>
              <a:ext uri="{FF2B5EF4-FFF2-40B4-BE49-F238E27FC236}">
                <a16:creationId xmlns:a16="http://schemas.microsoft.com/office/drawing/2014/main" id="{0F96B487-544E-AFC1-3C24-A3182DD0A505}"/>
              </a:ext>
            </a:extLst>
          </p:cNvPr>
          <p:cNvSpPr>
            <a:spLocks noGrp="1"/>
          </p:cNvSpPr>
          <p:nvPr>
            <p:ph type="subTitle" idx="1"/>
          </p:nvPr>
        </p:nvSpPr>
        <p:spPr>
          <a:xfrm>
            <a:off x="477980" y="4872922"/>
            <a:ext cx="4023359" cy="1208141"/>
          </a:xfrm>
        </p:spPr>
        <p:txBody>
          <a:bodyPr>
            <a:normAutofit/>
          </a:bodyPr>
          <a:lstStyle/>
          <a:p>
            <a:pPr algn="l"/>
            <a:endParaRPr lang="cs-CZ" sz="2000"/>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64180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F05E6FC4-FE2D-43B6-9317-CDD6955C7EC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015916" y="873041"/>
            <a:ext cx="5959642" cy="5111917"/>
          </a:xfrm>
          <a:prstGeom prst="rect">
            <a:avLst/>
          </a:prstGeom>
          <a:noFill/>
          <a:ln>
            <a:noFill/>
          </a:ln>
        </p:spPr>
      </p:pic>
      <p:cxnSp>
        <p:nvCxnSpPr>
          <p:cNvPr id="3" name="Přímá spojnice 2">
            <a:extLst>
              <a:ext uri="{FF2B5EF4-FFF2-40B4-BE49-F238E27FC236}">
                <a16:creationId xmlns:a16="http://schemas.microsoft.com/office/drawing/2014/main" id="{FB99FCA2-3D75-4BDD-99C7-6F624B9005A4}"/>
              </a:ext>
            </a:extLst>
          </p:cNvPr>
          <p:cNvCxnSpPr/>
          <p:nvPr/>
        </p:nvCxnSpPr>
        <p:spPr>
          <a:xfrm>
            <a:off x="3087077" y="867508"/>
            <a:ext cx="5853723" cy="507218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 name="Přímá spojnice 4">
            <a:extLst>
              <a:ext uri="{FF2B5EF4-FFF2-40B4-BE49-F238E27FC236}">
                <a16:creationId xmlns:a16="http://schemas.microsoft.com/office/drawing/2014/main" id="{FB701BBD-C784-4073-9090-C97B35A097E3}"/>
              </a:ext>
            </a:extLst>
          </p:cNvPr>
          <p:cNvCxnSpPr>
            <a:cxnSpLocks/>
          </p:cNvCxnSpPr>
          <p:nvPr/>
        </p:nvCxnSpPr>
        <p:spPr>
          <a:xfrm flipV="1">
            <a:off x="3015916" y="867508"/>
            <a:ext cx="5924884" cy="511745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2131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a:extLst>
              <a:ext uri="{FF2B5EF4-FFF2-40B4-BE49-F238E27FC236}">
                <a16:creationId xmlns:a16="http://schemas.microsoft.com/office/drawing/2014/main" id="{8C562E9C-6E99-459A-B103-7255D7F365DF}"/>
              </a:ext>
            </a:extLst>
          </p:cNvPr>
          <p:cNvPicPr>
            <a:picLocks noChangeAspect="1"/>
          </p:cNvPicPr>
          <p:nvPr/>
        </p:nvPicPr>
        <p:blipFill rotWithShape="1">
          <a:blip r:embed="rId2"/>
          <a:srcRect t="2227"/>
          <a:stretch/>
        </p:blipFill>
        <p:spPr>
          <a:xfrm>
            <a:off x="1133271" y="1375507"/>
            <a:ext cx="7715657" cy="4604043"/>
          </a:xfrm>
          <a:prstGeom prst="rect">
            <a:avLst/>
          </a:prstGeom>
        </p:spPr>
      </p:pic>
      <p:sp>
        <p:nvSpPr>
          <p:cNvPr id="4" name="Nadpis 3">
            <a:extLst>
              <a:ext uri="{FF2B5EF4-FFF2-40B4-BE49-F238E27FC236}">
                <a16:creationId xmlns:a16="http://schemas.microsoft.com/office/drawing/2014/main" id="{A879A4CE-5B71-41AC-8148-666358B0A801}"/>
              </a:ext>
            </a:extLst>
          </p:cNvPr>
          <p:cNvSpPr>
            <a:spLocks noGrp="1"/>
          </p:cNvSpPr>
          <p:nvPr>
            <p:ph type="title"/>
          </p:nvPr>
        </p:nvSpPr>
        <p:spPr>
          <a:xfrm>
            <a:off x="1676400" y="367615"/>
            <a:ext cx="10515600" cy="494567"/>
          </a:xfrm>
        </p:spPr>
        <p:txBody>
          <a:bodyPr>
            <a:normAutofit fontScale="90000"/>
          </a:bodyPr>
          <a:lstStyle/>
          <a:p>
            <a:r>
              <a:rPr lang="cs-CZ" dirty="0"/>
              <a:t>Didaktická transformace obsahu</a:t>
            </a:r>
          </a:p>
        </p:txBody>
      </p:sp>
      <p:sp>
        <p:nvSpPr>
          <p:cNvPr id="8" name="Obdélník 7">
            <a:extLst>
              <a:ext uri="{FF2B5EF4-FFF2-40B4-BE49-F238E27FC236}">
                <a16:creationId xmlns:a16="http://schemas.microsoft.com/office/drawing/2014/main" id="{7944AB4C-5A9E-442B-99C4-4D6A51EF963D}"/>
              </a:ext>
            </a:extLst>
          </p:cNvPr>
          <p:cNvSpPr/>
          <p:nvPr/>
        </p:nvSpPr>
        <p:spPr>
          <a:xfrm>
            <a:off x="1133271" y="6492875"/>
            <a:ext cx="8071340" cy="276999"/>
          </a:xfrm>
          <a:prstGeom prst="rect">
            <a:avLst/>
          </a:prstGeom>
        </p:spPr>
        <p:txBody>
          <a:bodyPr wrap="square">
            <a:spAutoFit/>
          </a:bodyPr>
          <a:lstStyle/>
          <a:p>
            <a:r>
              <a:rPr lang="cs-CZ" sz="1200" dirty="0"/>
              <a:t>Zdroj: Janík, T., Maňák, J., &amp; Knecht, P. (2009). </a:t>
            </a:r>
            <a:r>
              <a:rPr lang="cs-CZ" sz="1200" i="1" dirty="0"/>
              <a:t>Cíle a obsahy školního vzdělávání a metodologie jejich utváření</a:t>
            </a:r>
            <a:r>
              <a:rPr lang="cs-CZ" sz="1200" dirty="0"/>
              <a:t>. </a:t>
            </a:r>
            <a:r>
              <a:rPr lang="cs-CZ" sz="1200" dirty="0" err="1"/>
              <a:t>Paido</a:t>
            </a:r>
            <a:r>
              <a:rPr lang="cs-CZ" sz="1200" dirty="0"/>
              <a:t>. </a:t>
            </a:r>
          </a:p>
        </p:txBody>
      </p:sp>
    </p:spTree>
    <p:extLst>
      <p:ext uri="{BB962C8B-B14F-4D97-AF65-F5344CB8AC3E}">
        <p14:creationId xmlns:p14="http://schemas.microsoft.com/office/powerpoint/2010/main" val="2499112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a:extLst>
              <a:ext uri="{FF2B5EF4-FFF2-40B4-BE49-F238E27FC236}">
                <a16:creationId xmlns:a16="http://schemas.microsoft.com/office/drawing/2014/main" id="{8C562E9C-6E99-459A-B103-7255D7F365DF}"/>
              </a:ext>
            </a:extLst>
          </p:cNvPr>
          <p:cNvPicPr>
            <a:picLocks noChangeAspect="1"/>
          </p:cNvPicPr>
          <p:nvPr/>
        </p:nvPicPr>
        <p:blipFill rotWithShape="1">
          <a:blip r:embed="rId2"/>
          <a:srcRect t="2227"/>
          <a:stretch/>
        </p:blipFill>
        <p:spPr>
          <a:xfrm>
            <a:off x="1133271" y="1375507"/>
            <a:ext cx="7715657" cy="4604043"/>
          </a:xfrm>
          <a:prstGeom prst="rect">
            <a:avLst/>
          </a:prstGeom>
        </p:spPr>
      </p:pic>
      <p:sp>
        <p:nvSpPr>
          <p:cNvPr id="4" name="Nadpis 3">
            <a:extLst>
              <a:ext uri="{FF2B5EF4-FFF2-40B4-BE49-F238E27FC236}">
                <a16:creationId xmlns:a16="http://schemas.microsoft.com/office/drawing/2014/main" id="{A879A4CE-5B71-41AC-8148-666358B0A801}"/>
              </a:ext>
            </a:extLst>
          </p:cNvPr>
          <p:cNvSpPr>
            <a:spLocks noGrp="1"/>
          </p:cNvSpPr>
          <p:nvPr>
            <p:ph type="title"/>
          </p:nvPr>
        </p:nvSpPr>
        <p:spPr>
          <a:xfrm>
            <a:off x="1676400" y="367615"/>
            <a:ext cx="10515600" cy="494567"/>
          </a:xfrm>
        </p:spPr>
        <p:txBody>
          <a:bodyPr>
            <a:normAutofit fontScale="90000"/>
          </a:bodyPr>
          <a:lstStyle/>
          <a:p>
            <a:r>
              <a:rPr lang="cs-CZ" dirty="0"/>
              <a:t>Didaktická transformace obsahu</a:t>
            </a:r>
          </a:p>
        </p:txBody>
      </p:sp>
      <p:sp>
        <p:nvSpPr>
          <p:cNvPr id="8" name="Obdélník 7">
            <a:extLst>
              <a:ext uri="{FF2B5EF4-FFF2-40B4-BE49-F238E27FC236}">
                <a16:creationId xmlns:a16="http://schemas.microsoft.com/office/drawing/2014/main" id="{7944AB4C-5A9E-442B-99C4-4D6A51EF963D}"/>
              </a:ext>
            </a:extLst>
          </p:cNvPr>
          <p:cNvSpPr/>
          <p:nvPr/>
        </p:nvSpPr>
        <p:spPr>
          <a:xfrm>
            <a:off x="1133271" y="6492875"/>
            <a:ext cx="8071340" cy="276999"/>
          </a:xfrm>
          <a:prstGeom prst="rect">
            <a:avLst/>
          </a:prstGeom>
        </p:spPr>
        <p:txBody>
          <a:bodyPr wrap="square">
            <a:spAutoFit/>
          </a:bodyPr>
          <a:lstStyle/>
          <a:p>
            <a:r>
              <a:rPr lang="cs-CZ" sz="1200" dirty="0"/>
              <a:t>Zdroj: Janík, T., Maňák, J., &amp; Knecht, P. (2009). </a:t>
            </a:r>
            <a:r>
              <a:rPr lang="cs-CZ" sz="1200" i="1" dirty="0"/>
              <a:t>Cíle a obsahy školního vzdělávání a metodologie jejich utváření</a:t>
            </a:r>
            <a:r>
              <a:rPr lang="cs-CZ" sz="1200" dirty="0"/>
              <a:t>. </a:t>
            </a:r>
            <a:r>
              <a:rPr lang="cs-CZ" sz="1200" dirty="0" err="1"/>
              <a:t>Paido</a:t>
            </a:r>
            <a:r>
              <a:rPr lang="cs-CZ" sz="1200" dirty="0"/>
              <a:t>. </a:t>
            </a:r>
          </a:p>
        </p:txBody>
      </p:sp>
      <p:sp>
        <p:nvSpPr>
          <p:cNvPr id="2" name="Ovál 1">
            <a:extLst>
              <a:ext uri="{FF2B5EF4-FFF2-40B4-BE49-F238E27FC236}">
                <a16:creationId xmlns:a16="http://schemas.microsoft.com/office/drawing/2014/main" id="{6835012A-7C9C-447A-BFD1-C58D4C65C49E}"/>
              </a:ext>
            </a:extLst>
          </p:cNvPr>
          <p:cNvSpPr/>
          <p:nvPr/>
        </p:nvSpPr>
        <p:spPr>
          <a:xfrm>
            <a:off x="2930769" y="3532554"/>
            <a:ext cx="4040554" cy="2680677"/>
          </a:xfrm>
          <a:prstGeom prst="ellipse">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TextovéPole 4">
            <a:extLst>
              <a:ext uri="{FF2B5EF4-FFF2-40B4-BE49-F238E27FC236}">
                <a16:creationId xmlns:a16="http://schemas.microsoft.com/office/drawing/2014/main" id="{CC7B1C56-D128-4872-A7D5-268057246F5A}"/>
              </a:ext>
            </a:extLst>
          </p:cNvPr>
          <p:cNvSpPr txBox="1"/>
          <p:nvPr/>
        </p:nvSpPr>
        <p:spPr>
          <a:xfrm>
            <a:off x="8706338" y="3209388"/>
            <a:ext cx="3048000" cy="954107"/>
          </a:xfrm>
          <a:prstGeom prst="rect">
            <a:avLst/>
          </a:prstGeom>
          <a:noFill/>
          <a:ln>
            <a:solidFill>
              <a:srgbClr val="92D050"/>
            </a:solidFill>
          </a:ln>
        </p:spPr>
        <p:txBody>
          <a:bodyPr wrap="square" rtlCol="0">
            <a:spAutoFit/>
          </a:bodyPr>
          <a:lstStyle/>
          <a:p>
            <a:r>
              <a:rPr lang="cs-CZ" sz="2800" dirty="0">
                <a:solidFill>
                  <a:srgbClr val="92D050"/>
                </a:solidFill>
              </a:rPr>
              <a:t>Jaký je postup při promýšlení výuky?</a:t>
            </a:r>
          </a:p>
        </p:txBody>
      </p:sp>
    </p:spTree>
    <p:extLst>
      <p:ext uri="{BB962C8B-B14F-4D97-AF65-F5344CB8AC3E}">
        <p14:creationId xmlns:p14="http://schemas.microsoft.com/office/powerpoint/2010/main" val="1047564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C770EE-152F-410C-8AF1-B5F03C82B24D}"/>
              </a:ext>
            </a:extLst>
          </p:cNvPr>
          <p:cNvSpPr>
            <a:spLocks noGrp="1"/>
          </p:cNvSpPr>
          <p:nvPr>
            <p:ph type="title" idx="4294967295"/>
          </p:nvPr>
        </p:nvSpPr>
        <p:spPr>
          <a:xfrm>
            <a:off x="417390" y="155866"/>
            <a:ext cx="9680087" cy="541208"/>
          </a:xfrm>
        </p:spPr>
        <p:txBody>
          <a:bodyPr>
            <a:normAutofit fontScale="90000"/>
          </a:bodyPr>
          <a:lstStyle/>
          <a:p>
            <a:pPr algn="l"/>
            <a:r>
              <a:rPr lang="cs-CZ" sz="3733" dirty="0"/>
              <a:t>Jak „postavit“ hodinu (</a:t>
            </a:r>
            <a:r>
              <a:rPr lang="cs-CZ" sz="3733" dirty="0" err="1"/>
              <a:t>psychodidaktická</a:t>
            </a:r>
            <a:r>
              <a:rPr lang="cs-CZ" sz="3733" dirty="0"/>
              <a:t> transformace)</a:t>
            </a:r>
          </a:p>
        </p:txBody>
      </p:sp>
      <p:graphicFrame>
        <p:nvGraphicFramePr>
          <p:cNvPr id="4" name="Zástupný symbol pro obsah 3">
            <a:extLst>
              <a:ext uri="{FF2B5EF4-FFF2-40B4-BE49-F238E27FC236}">
                <a16:creationId xmlns:a16="http://schemas.microsoft.com/office/drawing/2014/main" id="{A91D329E-21B6-4B4E-BF22-C4E352C986DD}"/>
              </a:ext>
            </a:extLst>
          </p:cNvPr>
          <p:cNvGraphicFramePr>
            <a:graphicFrameLocks noGrp="1"/>
          </p:cNvGraphicFramePr>
          <p:nvPr>
            <p:ph idx="4294967295"/>
            <p:extLst>
              <p:ext uri="{D42A27DB-BD31-4B8C-83A1-F6EECF244321}">
                <p14:modId xmlns:p14="http://schemas.microsoft.com/office/powerpoint/2010/main" val="1609434338"/>
              </p:ext>
            </p:extLst>
          </p:nvPr>
        </p:nvGraphicFramePr>
        <p:xfrm>
          <a:off x="0" y="214880"/>
          <a:ext cx="11920538" cy="62166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2079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261303-192E-4228-B47A-E9264D83CD6D}"/>
              </a:ext>
            </a:extLst>
          </p:cNvPr>
          <p:cNvSpPr>
            <a:spLocks noGrp="1"/>
          </p:cNvSpPr>
          <p:nvPr>
            <p:ph type="title"/>
          </p:nvPr>
        </p:nvSpPr>
        <p:spPr/>
        <p:txBody>
          <a:bodyPr/>
          <a:lstStyle/>
          <a:p>
            <a:r>
              <a:rPr lang="cs-CZ" dirty="0"/>
              <a:t>Zadání učební úlohy se musí odvíjet od cíle</a:t>
            </a:r>
          </a:p>
        </p:txBody>
      </p:sp>
      <p:sp>
        <p:nvSpPr>
          <p:cNvPr id="3" name="Zástupný symbol pro obsah 2">
            <a:extLst>
              <a:ext uri="{FF2B5EF4-FFF2-40B4-BE49-F238E27FC236}">
                <a16:creationId xmlns:a16="http://schemas.microsoft.com/office/drawing/2014/main" id="{82CF48B8-2028-403B-915E-A65D33F91853}"/>
              </a:ext>
            </a:extLst>
          </p:cNvPr>
          <p:cNvSpPr>
            <a:spLocks noGrp="1"/>
          </p:cNvSpPr>
          <p:nvPr>
            <p:ph idx="1"/>
          </p:nvPr>
        </p:nvSpPr>
        <p:spPr/>
        <p:txBody>
          <a:bodyPr/>
          <a:lstStyle/>
          <a:p>
            <a:r>
              <a:rPr lang="cs-CZ" b="1" dirty="0"/>
              <a:t>co chceme žáky naučit, k čemu je přivést, </a:t>
            </a:r>
          </a:p>
          <a:p>
            <a:r>
              <a:rPr lang="cs-CZ" b="1" dirty="0"/>
              <a:t>až pak hledáme způsoby a prostředky</a:t>
            </a:r>
          </a:p>
          <a:p>
            <a:endParaRPr lang="cs-CZ" b="1" dirty="0"/>
          </a:p>
          <a:p>
            <a:endParaRPr lang="cs-CZ" b="1" dirty="0"/>
          </a:p>
          <a:p>
            <a:endParaRPr lang="cs-CZ" dirty="0"/>
          </a:p>
          <a:p>
            <a:r>
              <a:rPr lang="cs-CZ" dirty="0"/>
              <a:t>Jak tedy nad učivem uvažovat? Co budeme chtít žáky naučit např. </a:t>
            </a:r>
            <a:br>
              <a:rPr lang="cs-CZ" dirty="0"/>
            </a:br>
            <a:r>
              <a:rPr lang="cs-CZ" dirty="0"/>
              <a:t>o Slovensku?</a:t>
            </a:r>
          </a:p>
        </p:txBody>
      </p:sp>
    </p:spTree>
    <p:extLst>
      <p:ext uri="{BB962C8B-B14F-4D97-AF65-F5344CB8AC3E}">
        <p14:creationId xmlns:p14="http://schemas.microsoft.com/office/powerpoint/2010/main" val="2913168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2B8961-DA03-4DB8-858E-C8D40AFC97F4}"/>
              </a:ext>
            </a:extLst>
          </p:cNvPr>
          <p:cNvSpPr>
            <a:spLocks noGrp="1"/>
          </p:cNvSpPr>
          <p:nvPr>
            <p:ph type="title"/>
          </p:nvPr>
        </p:nvSpPr>
        <p:spPr>
          <a:xfrm>
            <a:off x="691896" y="5532434"/>
            <a:ext cx="10015728" cy="1325563"/>
          </a:xfrm>
        </p:spPr>
        <p:txBody>
          <a:bodyPr>
            <a:normAutofit/>
          </a:bodyPr>
          <a:lstStyle/>
          <a:p>
            <a:r>
              <a:rPr lang="cs-CZ" sz="3200" dirty="0">
                <a:solidFill>
                  <a:schemeClr val="accent5">
                    <a:lumMod val="75000"/>
                  </a:schemeClr>
                </a:solidFill>
              </a:rPr>
              <a:t>Teprve když víme, co, hledáme způsob, jak        učební úlohy.  </a:t>
            </a:r>
          </a:p>
        </p:txBody>
      </p:sp>
      <p:sp>
        <p:nvSpPr>
          <p:cNvPr id="3" name="Zástupný symbol pro obsah 2">
            <a:extLst>
              <a:ext uri="{FF2B5EF4-FFF2-40B4-BE49-F238E27FC236}">
                <a16:creationId xmlns:a16="http://schemas.microsoft.com/office/drawing/2014/main" id="{6C8D33EA-A7FE-49CF-A6CD-8B253EB831CC}"/>
              </a:ext>
            </a:extLst>
          </p:cNvPr>
          <p:cNvSpPr>
            <a:spLocks noGrp="1"/>
          </p:cNvSpPr>
          <p:nvPr>
            <p:ph idx="1"/>
          </p:nvPr>
        </p:nvSpPr>
        <p:spPr>
          <a:xfrm>
            <a:off x="289169" y="1160336"/>
            <a:ext cx="11504246" cy="4166932"/>
          </a:xfrm>
        </p:spPr>
        <p:style>
          <a:lnRef idx="2">
            <a:schemeClr val="accent1"/>
          </a:lnRef>
          <a:fillRef idx="1">
            <a:schemeClr val="lt1"/>
          </a:fillRef>
          <a:effectRef idx="0">
            <a:schemeClr val="accent1"/>
          </a:effectRef>
          <a:fontRef idx="minor">
            <a:schemeClr val="dk1"/>
          </a:fontRef>
        </p:style>
        <p:txBody>
          <a:bodyPr>
            <a:normAutofit fontScale="77500" lnSpcReduction="20000"/>
          </a:bodyPr>
          <a:lstStyle/>
          <a:p>
            <a:pPr marL="0" indent="0">
              <a:buNone/>
            </a:pPr>
            <a:r>
              <a:rPr lang="cs-CZ" dirty="0"/>
              <a:t>Udělejte si nejdříve pojmovou analýzu učiva a vypište si, co by žáci měli po hodině</a:t>
            </a:r>
          </a:p>
          <a:p>
            <a:pPr marL="0" indent="0">
              <a:buNone/>
            </a:pPr>
            <a:r>
              <a:rPr lang="cs-CZ" dirty="0"/>
              <a:t>(a) </a:t>
            </a:r>
            <a:r>
              <a:rPr lang="cs-CZ" dirty="0">
                <a:solidFill>
                  <a:schemeClr val="accent5">
                    <a:lumMod val="75000"/>
                  </a:schemeClr>
                </a:solidFill>
              </a:rPr>
              <a:t>znát zpaměti</a:t>
            </a:r>
            <a:r>
              <a:rPr lang="cs-CZ" dirty="0"/>
              <a:t> – </a:t>
            </a:r>
            <a:r>
              <a:rPr lang="cs-CZ" dirty="0">
                <a:solidFill>
                  <a:schemeClr val="accent5">
                    <a:lumMod val="75000"/>
                  </a:schemeClr>
                </a:solidFill>
              </a:rPr>
              <a:t>CO </a:t>
            </a:r>
            <a:r>
              <a:rPr lang="cs-CZ" dirty="0">
                <a:solidFill>
                  <a:schemeClr val="tx1"/>
                </a:solidFill>
              </a:rPr>
              <a:t>(deklarativní znalosti </a:t>
            </a:r>
            <a:r>
              <a:rPr lang="cs-CZ" dirty="0"/>
              <a:t>– </a:t>
            </a:r>
            <a:r>
              <a:rPr lang="cs-CZ" dirty="0">
                <a:solidFill>
                  <a:schemeClr val="tx1"/>
                </a:solidFill>
              </a:rPr>
              <a:t>fakta);</a:t>
            </a:r>
          </a:p>
          <a:p>
            <a:pPr marL="0" indent="0">
              <a:buNone/>
            </a:pPr>
            <a:r>
              <a:rPr lang="cs-CZ" dirty="0"/>
              <a:t>(b) </a:t>
            </a:r>
            <a:r>
              <a:rPr lang="cs-CZ" dirty="0">
                <a:solidFill>
                  <a:schemeClr val="accent5">
                    <a:lumMod val="75000"/>
                  </a:schemeClr>
                </a:solidFill>
              </a:rPr>
              <a:t>vyhledat </a:t>
            </a:r>
            <a:r>
              <a:rPr lang="cs-CZ" dirty="0"/>
              <a:t>(v mapě, v jiných zdrojích) – </a:t>
            </a:r>
            <a:r>
              <a:rPr lang="cs-CZ" dirty="0">
                <a:solidFill>
                  <a:schemeClr val="accent5">
                    <a:lumMod val="75000"/>
                  </a:schemeClr>
                </a:solidFill>
              </a:rPr>
              <a:t>CO MOHOU VYČÍST</a:t>
            </a:r>
            <a:r>
              <a:rPr lang="cs-CZ" dirty="0"/>
              <a:t>, a nemusí se tudíž učit zpaměti?;</a:t>
            </a:r>
          </a:p>
          <a:p>
            <a:pPr marL="0" indent="0">
              <a:buNone/>
            </a:pPr>
            <a:r>
              <a:rPr lang="cs-CZ" dirty="0"/>
              <a:t>(c) </a:t>
            </a:r>
            <a:r>
              <a:rPr lang="cs-CZ" dirty="0">
                <a:solidFill>
                  <a:schemeClr val="accent5">
                    <a:lumMod val="75000"/>
                  </a:schemeClr>
                </a:solidFill>
              </a:rPr>
              <a:t>umět vysvětlit, zdůvodnit </a:t>
            </a:r>
            <a:r>
              <a:rPr lang="cs-CZ" dirty="0"/>
              <a:t>– </a:t>
            </a:r>
            <a:r>
              <a:rPr lang="cs-CZ" dirty="0">
                <a:solidFill>
                  <a:schemeClr val="accent5">
                    <a:lumMod val="75000"/>
                  </a:schemeClr>
                </a:solidFill>
              </a:rPr>
              <a:t>JAK </a:t>
            </a:r>
            <a:r>
              <a:rPr lang="cs-CZ" dirty="0">
                <a:solidFill>
                  <a:schemeClr val="tx1"/>
                </a:solidFill>
              </a:rPr>
              <a:t>(procedurální znalosti </a:t>
            </a:r>
            <a:r>
              <a:rPr lang="cs-CZ" dirty="0"/>
              <a:t>– aplikace</a:t>
            </a:r>
            <a:r>
              <a:rPr lang="cs-CZ" dirty="0">
                <a:solidFill>
                  <a:schemeClr val="tx1"/>
                </a:solidFill>
              </a:rPr>
              <a:t>)</a:t>
            </a:r>
            <a:r>
              <a:rPr lang="cs-CZ" dirty="0">
                <a:solidFill>
                  <a:schemeClr val="accent1"/>
                </a:solidFill>
              </a:rPr>
              <a:t> 	</a:t>
            </a:r>
          </a:p>
          <a:p>
            <a:pPr marL="0" indent="0">
              <a:buNone/>
            </a:pPr>
            <a:r>
              <a:rPr lang="cs-CZ" dirty="0">
                <a:solidFill>
                  <a:schemeClr val="accent1"/>
                </a:solidFill>
              </a:rPr>
              <a:t>			        </a:t>
            </a:r>
            <a:r>
              <a:rPr lang="cs-CZ" dirty="0"/>
              <a:t>a </a:t>
            </a:r>
            <a:r>
              <a:rPr lang="cs-CZ" dirty="0">
                <a:solidFill>
                  <a:schemeClr val="accent5">
                    <a:lumMod val="75000"/>
                  </a:schemeClr>
                </a:solidFill>
              </a:rPr>
              <a:t>PROČ </a:t>
            </a:r>
            <a:r>
              <a:rPr lang="cs-CZ" dirty="0">
                <a:solidFill>
                  <a:schemeClr val="tx1"/>
                </a:solidFill>
              </a:rPr>
              <a:t>(kontextuální znalosti –</a:t>
            </a:r>
            <a:r>
              <a:rPr lang="cs-CZ" dirty="0">
                <a:solidFill>
                  <a:schemeClr val="accent1"/>
                </a:solidFill>
              </a:rPr>
              <a:t> </a:t>
            </a:r>
            <a:r>
              <a:rPr lang="cs-CZ" dirty="0"/>
              <a:t>souvislosti, propojení více perspektiv, kupř. mapy a znalostí apod. – viz základní geografické otázky, umět se ptát, ale i zdůvodňovat, argumentovat, spojovat znalosti z mapy a textu apod.);</a:t>
            </a:r>
          </a:p>
          <a:p>
            <a:pPr marL="0" indent="0">
              <a:buNone/>
            </a:pPr>
            <a:endParaRPr lang="cs-CZ" dirty="0">
              <a:solidFill>
                <a:schemeClr val="tx1"/>
              </a:solidFill>
            </a:endParaRPr>
          </a:p>
          <a:p>
            <a:pPr marL="0" indent="0">
              <a:buNone/>
            </a:pPr>
            <a:r>
              <a:rPr lang="cs-CZ" dirty="0"/>
              <a:t>(d) propojit s historickou perspektivou či s aktuálním děním;</a:t>
            </a:r>
          </a:p>
          <a:p>
            <a:pPr marL="0" indent="0">
              <a:buNone/>
            </a:pPr>
            <a:r>
              <a:rPr lang="cs-CZ" dirty="0"/>
              <a:t>(e) a co chcete, aby jen zaznělo (třeba zajímavost, kontext apod.). </a:t>
            </a:r>
          </a:p>
          <a:p>
            <a:pPr marL="0" indent="0">
              <a:buNone/>
            </a:pPr>
            <a:endParaRPr lang="cs-CZ" dirty="0"/>
          </a:p>
          <a:p>
            <a:pPr marL="0" indent="0">
              <a:buNone/>
            </a:pPr>
            <a:r>
              <a:rPr lang="cs-CZ" dirty="0"/>
              <a:t>Z toho vycházejí cíle, a tedy i jednotlivé úlohy.</a:t>
            </a:r>
          </a:p>
          <a:p>
            <a:pPr marL="514350" indent="-514350">
              <a:buAutoNum type="arabicParenR"/>
            </a:pPr>
            <a:endParaRPr lang="cs-CZ" dirty="0"/>
          </a:p>
        </p:txBody>
      </p:sp>
      <p:cxnSp>
        <p:nvCxnSpPr>
          <p:cNvPr id="5" name="Přímá spojnice se šipkou 4">
            <a:extLst>
              <a:ext uri="{FF2B5EF4-FFF2-40B4-BE49-F238E27FC236}">
                <a16:creationId xmlns:a16="http://schemas.microsoft.com/office/drawing/2014/main" id="{159B05BF-582A-4541-9597-2B8BC6FCA3D7}"/>
              </a:ext>
            </a:extLst>
          </p:cNvPr>
          <p:cNvCxnSpPr>
            <a:cxnSpLocks/>
          </p:cNvCxnSpPr>
          <p:nvPr/>
        </p:nvCxnSpPr>
        <p:spPr>
          <a:xfrm>
            <a:off x="7782668" y="6183024"/>
            <a:ext cx="481262"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6" name="Obdélník 5">
            <a:extLst>
              <a:ext uri="{FF2B5EF4-FFF2-40B4-BE49-F238E27FC236}">
                <a16:creationId xmlns:a16="http://schemas.microsoft.com/office/drawing/2014/main" id="{9AD33817-BE9C-4380-9231-18E986B7A32B}"/>
              </a:ext>
            </a:extLst>
          </p:cNvPr>
          <p:cNvSpPr/>
          <p:nvPr/>
        </p:nvSpPr>
        <p:spPr>
          <a:xfrm>
            <a:off x="704088" y="370395"/>
            <a:ext cx="10088880" cy="584775"/>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a:spAutoFit/>
          </a:bodyPr>
          <a:lstStyle/>
          <a:p>
            <a:r>
              <a:rPr lang="cs-CZ" sz="3200" dirty="0">
                <a:solidFill>
                  <a:schemeClr val="tx1"/>
                </a:solidFill>
              </a:rPr>
              <a:t>Jak formulovat cíle?</a:t>
            </a:r>
          </a:p>
        </p:txBody>
      </p:sp>
    </p:spTree>
    <p:extLst>
      <p:ext uri="{BB962C8B-B14F-4D97-AF65-F5344CB8AC3E}">
        <p14:creationId xmlns:p14="http://schemas.microsoft.com/office/powerpoint/2010/main" val="193589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353589-13F1-414A-9C8A-D0BB57E7E0DB}"/>
              </a:ext>
            </a:extLst>
          </p:cNvPr>
          <p:cNvSpPr>
            <a:spLocks noGrp="1"/>
          </p:cNvSpPr>
          <p:nvPr>
            <p:ph type="title"/>
          </p:nvPr>
        </p:nvSpPr>
        <p:spPr>
          <a:xfrm>
            <a:off x="614509" y="0"/>
            <a:ext cx="10838688" cy="1438655"/>
          </a:xfrm>
        </p:spPr>
        <p:txBody>
          <a:bodyPr>
            <a:noAutofit/>
          </a:bodyPr>
          <a:lstStyle/>
          <a:p>
            <a:r>
              <a:rPr lang="cs-CZ" sz="2000" dirty="0"/>
              <a:t>Úloha 2: Vytvořte přípravu na hodinu na téma Region ČR (kraje nebo části ČR, ne ale vlastní region) nebo region Evropy (i třeba jedna důležitá země) nebo sousední země nebo EU jako celek nebo NATO.</a:t>
            </a:r>
            <a:br>
              <a:rPr lang="cs-CZ" sz="2000" dirty="0"/>
            </a:br>
            <a:r>
              <a:rPr lang="cs-CZ" sz="1050" dirty="0"/>
              <a:t> </a:t>
            </a:r>
            <a:br>
              <a:rPr lang="cs-CZ" sz="2000" dirty="0"/>
            </a:br>
            <a:r>
              <a:rPr lang="cs-CZ" sz="1200" dirty="0"/>
              <a:t>Struktura přípravy: </a:t>
            </a:r>
            <a:endParaRPr lang="cs-CZ" sz="2000" dirty="0"/>
          </a:p>
        </p:txBody>
      </p:sp>
      <p:graphicFrame>
        <p:nvGraphicFramePr>
          <p:cNvPr id="4" name="Zástupný symbol pro obsah 3">
            <a:extLst>
              <a:ext uri="{FF2B5EF4-FFF2-40B4-BE49-F238E27FC236}">
                <a16:creationId xmlns:a16="http://schemas.microsoft.com/office/drawing/2014/main" id="{85A48529-379C-4CCC-B252-67C5523E63FB}"/>
              </a:ext>
            </a:extLst>
          </p:cNvPr>
          <p:cNvGraphicFramePr>
            <a:graphicFrameLocks noGrp="1"/>
          </p:cNvGraphicFramePr>
          <p:nvPr>
            <p:ph idx="1"/>
          </p:nvPr>
        </p:nvGraphicFramePr>
        <p:xfrm>
          <a:off x="614509" y="1335268"/>
          <a:ext cx="10962981" cy="4899407"/>
        </p:xfrm>
        <a:graphic>
          <a:graphicData uri="http://schemas.openxmlformats.org/drawingml/2006/table">
            <a:tbl>
              <a:tblPr firstRow="1" firstCol="1" bandRow="1">
                <a:tableStyleId>{22838BEF-8BB2-4498-84A7-C5851F593DF1}</a:tableStyleId>
              </a:tblPr>
              <a:tblGrid>
                <a:gridCol w="1972600">
                  <a:extLst>
                    <a:ext uri="{9D8B030D-6E8A-4147-A177-3AD203B41FA5}">
                      <a16:colId xmlns:a16="http://schemas.microsoft.com/office/drawing/2014/main" val="147128273"/>
                    </a:ext>
                  </a:extLst>
                </a:gridCol>
                <a:gridCol w="8990381">
                  <a:extLst>
                    <a:ext uri="{9D8B030D-6E8A-4147-A177-3AD203B41FA5}">
                      <a16:colId xmlns:a16="http://schemas.microsoft.com/office/drawing/2014/main" val="2158479989"/>
                    </a:ext>
                  </a:extLst>
                </a:gridCol>
              </a:tblGrid>
              <a:tr h="938799">
                <a:tc>
                  <a:txBody>
                    <a:bodyPr/>
                    <a:lstStyle/>
                    <a:p>
                      <a:pPr>
                        <a:lnSpc>
                          <a:spcPct val="107000"/>
                        </a:lnSpc>
                        <a:spcAft>
                          <a:spcPts val="0"/>
                        </a:spcAft>
                      </a:pPr>
                      <a:r>
                        <a:rPr lang="cs-CZ" sz="1600" dirty="0">
                          <a:effectLst/>
                        </a:rPr>
                        <a:t>odborný základ</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6668" marR="46668" marT="0" marB="0"/>
                </a:tc>
                <a:tc>
                  <a:txBody>
                    <a:bodyPr/>
                    <a:lstStyle/>
                    <a:p>
                      <a:pPr marL="342900" lvl="0" indent="-342900">
                        <a:lnSpc>
                          <a:spcPct val="107000"/>
                        </a:lnSpc>
                        <a:spcAft>
                          <a:spcPts val="0"/>
                        </a:spcAft>
                        <a:buFont typeface="Symbol" panose="05050102010706020507" pitchFamily="18" charset="2"/>
                        <a:buChar char=""/>
                      </a:pPr>
                      <a:r>
                        <a:rPr lang="cs-CZ" sz="1600" b="0" dirty="0"/>
                        <a:t>ocitovaný soupis informací o daném regionu – min. ze 3 zdrojů, z nichž alespoň jeden je neinternetový. U každé informace by mělo být jasné, odkud je přejata. </a:t>
                      </a:r>
                      <a:r>
                        <a:rPr lang="cs-CZ" sz="1600" b="0" dirty="0">
                          <a:effectLst/>
                        </a:rPr>
                        <a:t>co má vědět učitel;</a:t>
                      </a:r>
                    </a:p>
                    <a:p>
                      <a:pPr marL="342900" lvl="0" indent="-342900">
                        <a:lnSpc>
                          <a:spcPct val="107000"/>
                        </a:lnSpc>
                        <a:spcAft>
                          <a:spcPts val="0"/>
                        </a:spcAft>
                        <a:buFont typeface="Symbol" panose="05050102010706020507" pitchFamily="18" charset="2"/>
                        <a:buChar char=""/>
                      </a:pPr>
                      <a:r>
                        <a:rPr lang="cs-CZ" sz="1600" b="0" dirty="0">
                          <a:effectLst/>
                        </a:rPr>
                        <a:t>obsahuje vše, co je pro hodinu potřebné, tedy z něj by měly vycházet i úlohy;</a:t>
                      </a:r>
                    </a:p>
                    <a:p>
                      <a:pPr marL="342900" lvl="0" indent="-342900">
                        <a:lnSpc>
                          <a:spcPct val="107000"/>
                        </a:lnSpc>
                        <a:spcAft>
                          <a:spcPts val="0"/>
                        </a:spcAft>
                        <a:buFont typeface="Symbol" panose="05050102010706020507" pitchFamily="18" charset="2"/>
                        <a:buChar char=""/>
                      </a:pPr>
                      <a:r>
                        <a:rPr lang="cs-CZ" sz="1600" b="0" dirty="0">
                          <a:effectLst/>
                        </a:rPr>
                        <a:t>zdroje jsou správně ocitovány dle APA (viz </a:t>
                      </a:r>
                      <a:r>
                        <a:rPr lang="cs-CZ" sz="1400" b="0" i="0" kern="1200" dirty="0">
                          <a:solidFill>
                            <a:schemeClr val="dk1"/>
                          </a:solidFill>
                          <a:effectLst/>
                          <a:latin typeface="+mn-lt"/>
                          <a:ea typeface="+mn-ea"/>
                          <a:cs typeface="+mn-cs"/>
                          <a:hlinkClick r:id="rId2"/>
                        </a:rPr>
                        <a:t>https://karolinum.cz/data/</a:t>
                      </a:r>
                      <a:r>
                        <a:rPr lang="cs-CZ" sz="1400" b="0" i="0" kern="1200" dirty="0" err="1">
                          <a:solidFill>
                            <a:schemeClr val="dk1"/>
                          </a:solidFill>
                          <a:effectLst/>
                          <a:latin typeface="+mn-lt"/>
                          <a:ea typeface="+mn-ea"/>
                          <a:cs typeface="+mn-cs"/>
                          <a:hlinkClick r:id="rId2"/>
                        </a:rPr>
                        <a:t>casopis</a:t>
                      </a:r>
                      <a:r>
                        <a:rPr lang="cs-CZ" sz="1400" b="0" i="0" kern="1200" dirty="0">
                          <a:solidFill>
                            <a:schemeClr val="dk1"/>
                          </a:solidFill>
                          <a:effectLst/>
                          <a:latin typeface="+mn-lt"/>
                          <a:ea typeface="+mn-ea"/>
                          <a:cs typeface="+mn-cs"/>
                          <a:hlinkClick r:id="rId2"/>
                        </a:rPr>
                        <a:t>/1201/Pokyny_pro_autory_OS.pdf</a:t>
                      </a:r>
                      <a:r>
                        <a:rPr lang="cs-CZ" sz="1600" b="0" dirty="0">
                          <a:effectLst/>
                        </a:rPr>
                        <a:t>);</a:t>
                      </a:r>
                      <a:endParaRPr lang="cs-CZ" sz="16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668" marR="46668" marT="0" marB="0"/>
                </a:tc>
                <a:extLst>
                  <a:ext uri="{0D108BD9-81ED-4DB2-BD59-A6C34878D82A}">
                    <a16:rowId xmlns:a16="http://schemas.microsoft.com/office/drawing/2014/main" val="4279996914"/>
                  </a:ext>
                </a:extLst>
              </a:tr>
              <a:tr h="938799">
                <a:tc>
                  <a:txBody>
                    <a:bodyPr/>
                    <a:lstStyle/>
                    <a:p>
                      <a:pPr>
                        <a:lnSpc>
                          <a:spcPct val="107000"/>
                        </a:lnSpc>
                        <a:spcAft>
                          <a:spcPts val="0"/>
                        </a:spcAft>
                      </a:pPr>
                      <a:r>
                        <a:rPr lang="cs-CZ" sz="1600" dirty="0">
                          <a:effectLst/>
                        </a:rPr>
                        <a:t>pojmová analýza a </a:t>
                      </a:r>
                      <a:br>
                        <a:rPr lang="cs-CZ" sz="1600" dirty="0">
                          <a:effectLst/>
                        </a:rPr>
                      </a:br>
                      <a:r>
                        <a:rPr lang="cs-CZ" sz="1600" dirty="0">
                          <a:effectLst/>
                        </a:rPr>
                        <a:t>z ní vycházející cíle hodiny</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6668" marR="46668" marT="0" marB="0"/>
                </a:tc>
                <a:tc>
                  <a:txBody>
                    <a:bodyPr/>
                    <a:lstStyle/>
                    <a:p>
                      <a:pPr marL="342900" lvl="0" indent="-342900">
                        <a:lnSpc>
                          <a:spcPct val="107000"/>
                        </a:lnSpc>
                        <a:spcAft>
                          <a:spcPts val="0"/>
                        </a:spcAft>
                        <a:buFont typeface="Symbol" panose="05050102010706020507" pitchFamily="18" charset="2"/>
                        <a:buChar char=""/>
                      </a:pPr>
                      <a:r>
                        <a:rPr lang="cs-CZ" sz="1600" dirty="0">
                          <a:effectLst/>
                        </a:rPr>
                        <a:t>vychází z odborného základu;</a:t>
                      </a:r>
                    </a:p>
                    <a:p>
                      <a:pPr marL="342900" lvl="0" indent="-342900">
                        <a:lnSpc>
                          <a:spcPct val="107000"/>
                        </a:lnSpc>
                        <a:spcAft>
                          <a:spcPts val="0"/>
                        </a:spcAft>
                        <a:buFont typeface="Symbol" panose="05050102010706020507" pitchFamily="18" charset="2"/>
                        <a:buChar char=""/>
                      </a:pPr>
                      <a:r>
                        <a:rPr lang="cs-CZ" sz="1600" dirty="0">
                          <a:effectLst/>
                        </a:rPr>
                        <a:t>co budu „brát“ s žáky - co mají o tématu po hodině žáci znát, umět vyhledat…</a:t>
                      </a:r>
                    </a:p>
                    <a:p>
                      <a:pPr marL="342900" lvl="0" indent="-342900">
                        <a:lnSpc>
                          <a:spcPct val="107000"/>
                        </a:lnSpc>
                        <a:spcAft>
                          <a:spcPts val="0"/>
                        </a:spcAft>
                        <a:buFont typeface="Symbol" panose="05050102010706020507" pitchFamily="18" charset="2"/>
                        <a:buChar char=""/>
                      </a:pPr>
                      <a:r>
                        <a:rPr lang="cs-CZ" sz="1600" dirty="0">
                          <a:effectLst/>
                        </a:rPr>
                        <a:t>cíle vycházejí z pojmové analýzy;</a:t>
                      </a:r>
                    </a:p>
                    <a:p>
                      <a:pPr marL="342900" lvl="0" indent="-342900">
                        <a:lnSpc>
                          <a:spcPct val="107000"/>
                        </a:lnSpc>
                        <a:spcAft>
                          <a:spcPts val="0"/>
                        </a:spcAft>
                        <a:buFont typeface="Symbol" panose="05050102010706020507" pitchFamily="18" charset="2"/>
                        <a:buChar char=""/>
                      </a:pPr>
                      <a:r>
                        <a:rPr lang="cs-CZ" sz="1600" dirty="0">
                          <a:effectLst/>
                        </a:rPr>
                        <a:t>cíle </a:t>
                      </a:r>
                      <a:r>
                        <a:rPr lang="cs-CZ" sz="1600" kern="1200" dirty="0">
                          <a:solidFill>
                            <a:schemeClr val="dk1"/>
                          </a:solidFill>
                          <a:effectLst/>
                          <a:latin typeface="+mn-lt"/>
                          <a:ea typeface="+mn-ea"/>
                          <a:cs typeface="+mn-cs"/>
                        </a:rPr>
                        <a:t>jsou formulovány tak, aby byly jasné, kontrolovatelné (aktivní slovesa)…;</a:t>
                      </a:r>
                    </a:p>
                    <a:p>
                      <a:pPr marL="342900" lvl="0" indent="-342900">
                        <a:lnSpc>
                          <a:spcPct val="107000"/>
                        </a:lnSpc>
                        <a:spcAft>
                          <a:spcPts val="0"/>
                        </a:spcAft>
                        <a:buFont typeface="Symbol" panose="05050102010706020507" pitchFamily="18" charset="2"/>
                        <a:buChar char=""/>
                      </a:pPr>
                      <a:r>
                        <a:rPr lang="cs-CZ" sz="1600" kern="1200" dirty="0">
                          <a:solidFill>
                            <a:schemeClr val="dk1"/>
                          </a:solidFill>
                          <a:effectLst/>
                          <a:latin typeface="+mn-lt"/>
                          <a:ea typeface="+mn-ea"/>
                          <a:cs typeface="+mn-cs"/>
                        </a:rPr>
                        <a:t>u každého cíle je vypsané, které úlohy vedou k jeho dosažení;</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6668" marR="46668" marT="0" marB="0"/>
                </a:tc>
                <a:extLst>
                  <a:ext uri="{0D108BD9-81ED-4DB2-BD59-A6C34878D82A}">
                    <a16:rowId xmlns:a16="http://schemas.microsoft.com/office/drawing/2014/main" val="1751586079"/>
                  </a:ext>
                </a:extLst>
              </a:tr>
              <a:tr h="938799">
                <a:tc>
                  <a:txBody>
                    <a:bodyPr/>
                    <a:lstStyle/>
                    <a:p>
                      <a:pPr>
                        <a:lnSpc>
                          <a:spcPct val="107000"/>
                        </a:lnSpc>
                        <a:spcAft>
                          <a:spcPts val="0"/>
                        </a:spcAft>
                      </a:pPr>
                      <a:r>
                        <a:rPr lang="cs-CZ" sz="1600" dirty="0">
                          <a:effectLst/>
                        </a:rPr>
                        <a:t>úlohy</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6668" marR="46668" marT="0" marB="0"/>
                </a:tc>
                <a:tc>
                  <a:txBody>
                    <a:bodyPr/>
                    <a:lstStyle/>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cs-CZ" sz="1600" kern="1200" dirty="0">
                          <a:solidFill>
                            <a:schemeClr val="dk1"/>
                          </a:solidFill>
                          <a:effectLst/>
                          <a:latin typeface="+mn-lt"/>
                          <a:ea typeface="+mn-ea"/>
                          <a:cs typeface="+mn-cs"/>
                        </a:rPr>
                        <a:t>vycházejí z cílů hodiny, </a:t>
                      </a:r>
                      <a:r>
                        <a:rPr lang="cs-CZ" sz="1600" dirty="0">
                          <a:effectLst/>
                        </a:rPr>
                        <a:t>všechny cíle hodiny jsou zohledněny v úlohách (zadání úloh koresponduje s cíli);</a:t>
                      </a:r>
                      <a:endParaRPr lang="cs-CZ" sz="1600" kern="1200" dirty="0">
                        <a:solidFill>
                          <a:schemeClr val="dk1"/>
                        </a:solidFill>
                        <a:effectLst/>
                        <a:latin typeface="+mn-lt"/>
                        <a:ea typeface="+mn-ea"/>
                        <a:cs typeface="+mn-cs"/>
                      </a:endParaRPr>
                    </a:p>
                    <a:p>
                      <a:pPr marL="342900" lvl="0" indent="-342900">
                        <a:lnSpc>
                          <a:spcPct val="107000"/>
                        </a:lnSpc>
                        <a:spcAft>
                          <a:spcPts val="0"/>
                        </a:spcAft>
                        <a:buFont typeface="Symbol" panose="05050102010706020507" pitchFamily="18" charset="2"/>
                        <a:buChar char=""/>
                      </a:pPr>
                      <a:r>
                        <a:rPr lang="cs-CZ" sz="1600" dirty="0">
                          <a:effectLst/>
                        </a:rPr>
                        <a:t>úlohy jsou adekvátní věku, očekávatelným znalostem a dovednostem žáků; </a:t>
                      </a:r>
                    </a:p>
                    <a:p>
                      <a:pPr marL="342900" lvl="0" indent="-342900">
                        <a:lnSpc>
                          <a:spcPct val="107000"/>
                        </a:lnSpc>
                        <a:spcAft>
                          <a:spcPts val="0"/>
                        </a:spcAft>
                        <a:buFont typeface="Symbol" panose="05050102010706020507" pitchFamily="18" charset="2"/>
                        <a:buChar char=""/>
                      </a:pPr>
                      <a:r>
                        <a:rPr lang="cs-CZ" sz="1600" dirty="0">
                          <a:effectLst/>
                        </a:rPr>
                        <a:t>úlohy jsou pestré co do formy i zvolených didaktických prostředků;</a:t>
                      </a:r>
                    </a:p>
                    <a:p>
                      <a:pPr marL="342900" lvl="0" indent="-342900">
                        <a:lnSpc>
                          <a:spcPct val="107000"/>
                        </a:lnSpc>
                        <a:spcAft>
                          <a:spcPts val="0"/>
                        </a:spcAft>
                        <a:buFont typeface="Symbol" panose="05050102010706020507" pitchFamily="18" charset="2"/>
                        <a:buChar char=""/>
                      </a:pPr>
                      <a:r>
                        <a:rPr lang="cs-CZ" sz="1600" dirty="0">
                          <a:effectLst/>
                        </a:rPr>
                        <a:t>rozvíjí mapové dovednosti žáků;</a:t>
                      </a:r>
                    </a:p>
                    <a:p>
                      <a:pPr marL="342900" lvl="0" indent="-342900">
                        <a:lnSpc>
                          <a:spcPct val="107000"/>
                        </a:lnSpc>
                        <a:spcAft>
                          <a:spcPts val="0"/>
                        </a:spcAft>
                        <a:buFont typeface="Symbol" panose="05050102010706020507" pitchFamily="18" charset="2"/>
                        <a:buChar char=""/>
                      </a:pPr>
                      <a:r>
                        <a:rPr lang="cs-CZ" sz="1600" dirty="0">
                          <a:effectLst/>
                        </a:rPr>
                        <a:t>jsou v optimálním poměru zastoupeny úlohy nižší i vyšší kognitivní náročnosti;</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6668" marR="46668" marT="0" marB="0"/>
                </a:tc>
                <a:extLst>
                  <a:ext uri="{0D108BD9-81ED-4DB2-BD59-A6C34878D82A}">
                    <a16:rowId xmlns:a16="http://schemas.microsoft.com/office/drawing/2014/main" val="215579629"/>
                  </a:ext>
                </a:extLst>
              </a:tr>
              <a:tr h="464114">
                <a:tc>
                  <a:txBody>
                    <a:bodyPr/>
                    <a:lstStyle/>
                    <a:p>
                      <a:pPr>
                        <a:lnSpc>
                          <a:spcPct val="107000"/>
                        </a:lnSpc>
                        <a:spcAft>
                          <a:spcPts val="0"/>
                        </a:spcAft>
                      </a:pPr>
                      <a:r>
                        <a:rPr lang="cs-CZ" sz="1600">
                          <a:effectLst/>
                        </a:rPr>
                        <a:t>didaktické prostředky</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46668" marR="46668" marT="0" marB="0"/>
                </a:tc>
                <a:tc>
                  <a:txBody>
                    <a:bodyPr/>
                    <a:lstStyle/>
                    <a:p>
                      <a:pPr marL="342900" lvl="0" indent="-342900">
                        <a:lnSpc>
                          <a:spcPct val="107000"/>
                        </a:lnSpc>
                        <a:spcAft>
                          <a:spcPts val="0"/>
                        </a:spcAft>
                        <a:buFont typeface="Symbol" panose="05050102010706020507" pitchFamily="18" charset="2"/>
                        <a:buChar char=""/>
                      </a:pPr>
                      <a:r>
                        <a:rPr lang="cs-CZ" sz="1600" dirty="0">
                          <a:effectLst/>
                        </a:rPr>
                        <a:t>příprava obsahuje všechny materiály potřebné k odučení tématu, vč. map; </a:t>
                      </a:r>
                    </a:p>
                    <a:p>
                      <a:pPr marL="342900" lvl="0" indent="-342900">
                        <a:lnSpc>
                          <a:spcPct val="107000"/>
                        </a:lnSpc>
                        <a:spcAft>
                          <a:spcPts val="0"/>
                        </a:spcAft>
                        <a:buFont typeface="Symbol" panose="05050102010706020507" pitchFamily="18" charset="2"/>
                        <a:buChar char=""/>
                      </a:pPr>
                      <a:r>
                        <a:rPr lang="cs-CZ" sz="1600" dirty="0">
                          <a:effectLst/>
                        </a:rPr>
                        <a:t>materiály (vč. map, obrázků apod.) jsou </a:t>
                      </a:r>
                      <a:r>
                        <a:rPr lang="cs-CZ" sz="1600" dirty="0" err="1">
                          <a:effectLst/>
                        </a:rPr>
                        <a:t>ozdrojované</a:t>
                      </a:r>
                      <a:r>
                        <a:rPr lang="cs-CZ" sz="1600" dirty="0">
                          <a:effectLst/>
                        </a:rPr>
                        <a:t>;</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6668" marR="46668" marT="0" marB="0"/>
                </a:tc>
                <a:extLst>
                  <a:ext uri="{0D108BD9-81ED-4DB2-BD59-A6C34878D82A}">
                    <a16:rowId xmlns:a16="http://schemas.microsoft.com/office/drawing/2014/main" val="1260664897"/>
                  </a:ext>
                </a:extLst>
              </a:tr>
              <a:tr h="701456">
                <a:tc>
                  <a:txBody>
                    <a:bodyPr/>
                    <a:lstStyle/>
                    <a:p>
                      <a:pPr>
                        <a:lnSpc>
                          <a:spcPct val="107000"/>
                        </a:lnSpc>
                        <a:spcAft>
                          <a:spcPts val="0"/>
                        </a:spcAft>
                      </a:pPr>
                      <a:r>
                        <a:rPr lang="cs-CZ" sz="1600" dirty="0">
                          <a:effectLst/>
                        </a:rPr>
                        <a:t>hodnocení</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6668" marR="46668" marT="0" marB="0"/>
                </a:tc>
                <a:tc>
                  <a:txBody>
                    <a:bodyPr/>
                    <a:lstStyle/>
                    <a:p>
                      <a:pPr marL="342900" lvl="0" indent="-342900">
                        <a:lnSpc>
                          <a:spcPct val="107000"/>
                        </a:lnSpc>
                        <a:spcAft>
                          <a:spcPts val="0"/>
                        </a:spcAft>
                        <a:buFont typeface="Symbol" panose="05050102010706020507" pitchFamily="18" charset="2"/>
                        <a:buChar char=""/>
                      </a:pPr>
                      <a:r>
                        <a:rPr lang="cs-CZ" sz="1600" dirty="0">
                          <a:effectLst/>
                        </a:rPr>
                        <a:t>na základě hodnocení lze konstatovat, zda bylo nebo nebylo dosaženo jednotlivých cílů, učitel tedy pomocí něj získá náhled na to, zda se žáci něčemu naučili;</a:t>
                      </a:r>
                    </a:p>
                    <a:p>
                      <a:pPr marL="342900" lvl="0" indent="-342900">
                        <a:lnSpc>
                          <a:spcPct val="107000"/>
                        </a:lnSpc>
                        <a:spcAft>
                          <a:spcPts val="0"/>
                        </a:spcAft>
                        <a:buFont typeface="Symbol" panose="05050102010706020507" pitchFamily="18" charset="2"/>
                        <a:buChar char=""/>
                      </a:pPr>
                      <a:r>
                        <a:rPr lang="cs-CZ" sz="1600" dirty="0">
                          <a:effectLst/>
                        </a:rPr>
                        <a:t>je adekvátní věku a schopnostem žáků.</a:t>
                      </a:r>
                    </a:p>
                  </a:txBody>
                  <a:tcPr marL="46668" marR="46668" marT="0" marB="0"/>
                </a:tc>
                <a:extLst>
                  <a:ext uri="{0D108BD9-81ED-4DB2-BD59-A6C34878D82A}">
                    <a16:rowId xmlns:a16="http://schemas.microsoft.com/office/drawing/2014/main" val="1325774837"/>
                  </a:ext>
                </a:extLst>
              </a:tr>
            </a:tbl>
          </a:graphicData>
        </a:graphic>
      </p:graphicFrame>
      <p:sp>
        <p:nvSpPr>
          <p:cNvPr id="3" name="TextovéPole 2">
            <a:extLst>
              <a:ext uri="{FF2B5EF4-FFF2-40B4-BE49-F238E27FC236}">
                <a16:creationId xmlns:a16="http://schemas.microsoft.com/office/drawing/2014/main" id="{30128536-01C5-48BD-90F6-6BAD2A8FDF82}"/>
              </a:ext>
            </a:extLst>
          </p:cNvPr>
          <p:cNvSpPr txBox="1"/>
          <p:nvPr/>
        </p:nvSpPr>
        <p:spPr>
          <a:xfrm>
            <a:off x="529415" y="6217326"/>
            <a:ext cx="11262852" cy="369332"/>
          </a:xfrm>
          <a:prstGeom prst="rect">
            <a:avLst/>
          </a:prstGeom>
          <a:noFill/>
        </p:spPr>
        <p:txBody>
          <a:bodyPr wrap="square" rtlCol="0">
            <a:spAutoFit/>
          </a:bodyPr>
          <a:lstStyle/>
          <a:p>
            <a:r>
              <a:rPr lang="cs-CZ" dirty="0"/>
              <a:t>Odevzdejte prosím do </a:t>
            </a:r>
            <a:r>
              <a:rPr lang="cs-CZ" dirty="0" err="1"/>
              <a:t>odevzdávárny</a:t>
            </a:r>
            <a:r>
              <a:rPr lang="cs-CZ" dirty="0"/>
              <a:t> </a:t>
            </a:r>
            <a:r>
              <a:rPr lang="cs-CZ" b="1" dirty="0"/>
              <a:t>JEDNOU</a:t>
            </a:r>
            <a:r>
              <a:rPr lang="cs-CZ" dirty="0"/>
              <a:t> ZA CELOU SKUPINU (formát: </a:t>
            </a:r>
            <a:r>
              <a:rPr lang="cs-CZ" b="1" dirty="0"/>
              <a:t>název regionu - jméno 1, jméno 2</a:t>
            </a:r>
            <a:r>
              <a:rPr lang="cs-CZ" dirty="0"/>
              <a:t>)</a:t>
            </a:r>
          </a:p>
        </p:txBody>
      </p:sp>
      <p:sp>
        <p:nvSpPr>
          <p:cNvPr id="5" name="TextovéPole 4">
            <a:extLst>
              <a:ext uri="{FF2B5EF4-FFF2-40B4-BE49-F238E27FC236}">
                <a16:creationId xmlns:a16="http://schemas.microsoft.com/office/drawing/2014/main" id="{D81BDE53-64C0-D7FF-CC17-0DE3C62D0CE5}"/>
              </a:ext>
            </a:extLst>
          </p:cNvPr>
          <p:cNvSpPr txBox="1"/>
          <p:nvPr/>
        </p:nvSpPr>
        <p:spPr>
          <a:xfrm>
            <a:off x="529415" y="6488668"/>
            <a:ext cx="5644739" cy="369332"/>
          </a:xfrm>
          <a:prstGeom prst="rect">
            <a:avLst/>
          </a:prstGeom>
          <a:noFill/>
        </p:spPr>
        <p:txBody>
          <a:bodyPr wrap="square" rtlCol="0">
            <a:spAutoFit/>
          </a:bodyPr>
          <a:lstStyle/>
          <a:p>
            <a:r>
              <a:rPr lang="cs-CZ" dirty="0"/>
              <a:t>Výběr regionu: </a:t>
            </a:r>
            <a:r>
              <a:rPr lang="cs-CZ" sz="1400" b="1" i="0" dirty="0">
                <a:solidFill>
                  <a:srgbClr val="4285F4"/>
                </a:solidFill>
                <a:effectLst/>
                <a:latin typeface="Courier New" panose="02070309020205020404" pitchFamily="49" charset="0"/>
                <a:hlinkClick r:id="rId3"/>
              </a:rPr>
              <a:t>https://1url.cz/9u5tc</a:t>
            </a:r>
            <a:endParaRPr lang="cs-CZ" dirty="0"/>
          </a:p>
        </p:txBody>
      </p:sp>
    </p:spTree>
    <p:extLst>
      <p:ext uri="{BB962C8B-B14F-4D97-AF65-F5344CB8AC3E}">
        <p14:creationId xmlns:p14="http://schemas.microsoft.com/office/powerpoint/2010/main" val="2454435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2427ECFA-3DD7-48CD-9EC3-66CD8768773C}"/>
              </a:ext>
            </a:extLst>
          </p:cNvPr>
          <p:cNvSpPr>
            <a:spLocks noGrp="1"/>
          </p:cNvSpPr>
          <p:nvPr>
            <p:ph type="title"/>
          </p:nvPr>
        </p:nvSpPr>
        <p:spPr>
          <a:xfrm>
            <a:off x="908852" y="768351"/>
            <a:ext cx="10515600" cy="1689100"/>
          </a:xfrm>
        </p:spPr>
        <p:txBody>
          <a:bodyPr>
            <a:normAutofit/>
          </a:bodyPr>
          <a:lstStyle/>
          <a:p>
            <a:r>
              <a:rPr lang="cs-CZ" sz="4400" dirty="0"/>
              <a:t>Zadání je jen začátek. </a:t>
            </a:r>
            <a:br>
              <a:rPr lang="cs-CZ" sz="4400" dirty="0"/>
            </a:br>
            <a:r>
              <a:rPr lang="cs-CZ" sz="4400" dirty="0"/>
              <a:t>Největší práce je při realizaci…</a:t>
            </a:r>
          </a:p>
        </p:txBody>
      </p:sp>
      <p:pic>
        <p:nvPicPr>
          <p:cNvPr id="1026" name="Picture 2" descr="zvířata - Flowee">
            <a:extLst>
              <a:ext uri="{FF2B5EF4-FFF2-40B4-BE49-F238E27FC236}">
                <a16:creationId xmlns:a16="http://schemas.microsoft.com/office/drawing/2014/main" id="{C19C2287-FCDC-4510-8CC8-B9953D3615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9697" y="2647950"/>
            <a:ext cx="5094979" cy="38163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9536027"/>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11904f23-f0db-4cdc-96f7-390bd55fcee8}" enabled="0" method="" siteId="{11904f23-f0db-4cdc-96f7-390bd55fcee8}" removed="1"/>
</clbl:labelList>
</file>

<file path=docProps/app.xml><?xml version="1.0" encoding="utf-8"?>
<Properties xmlns="http://schemas.openxmlformats.org/officeDocument/2006/extended-properties" xmlns:vt="http://schemas.openxmlformats.org/officeDocument/2006/docPropsVTypes">
  <Template/>
  <TotalTime>336</TotalTime>
  <Words>687</Words>
  <Application>Microsoft Office PowerPoint</Application>
  <PresentationFormat>Širokoúhlá obrazovka</PresentationFormat>
  <Paragraphs>59</Paragraphs>
  <Slides>9</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9</vt:i4>
      </vt:variant>
    </vt:vector>
  </HeadingPairs>
  <TitlesOfParts>
    <vt:vector size="15" baseType="lpstr">
      <vt:lpstr>Arial</vt:lpstr>
      <vt:lpstr>Calibri</vt:lpstr>
      <vt:lpstr>Calibri Light</vt:lpstr>
      <vt:lpstr>Courier New</vt:lpstr>
      <vt:lpstr>Symbol</vt:lpstr>
      <vt:lpstr>Motiv Office</vt:lpstr>
      <vt:lpstr>Učební úlohy II </vt:lpstr>
      <vt:lpstr>Prezentace aplikace PowerPoint</vt:lpstr>
      <vt:lpstr>Didaktická transformace obsahu</vt:lpstr>
      <vt:lpstr>Didaktická transformace obsahu</vt:lpstr>
      <vt:lpstr>Jak „postavit“ hodinu (psychodidaktická transformace)</vt:lpstr>
      <vt:lpstr>Zadání učební úlohy se musí odvíjet od cíle</vt:lpstr>
      <vt:lpstr>Teprve když víme, co, hledáme způsob, jak        učební úlohy.  </vt:lpstr>
      <vt:lpstr>Úloha 2: Vytvořte přípravu na hodinu na téma Region ČR (kraje nebo části ČR, ne ale vlastní region) nebo region Evropy (i třeba jedna důležitá země) nebo sousední země nebo EU jako celek nebo NATO.   Struktura přípravy: </vt:lpstr>
      <vt:lpstr>Zadání je jen začátek.  Největší práce je při realizaci…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Tereza Češková</dc:creator>
  <cp:lastModifiedBy>Kateřina Gorčíková</cp:lastModifiedBy>
  <cp:revision>20</cp:revision>
  <dcterms:created xsi:type="dcterms:W3CDTF">2024-02-16T13:38:21Z</dcterms:created>
  <dcterms:modified xsi:type="dcterms:W3CDTF">2024-04-03T11:59:15Z</dcterms:modified>
</cp:coreProperties>
</file>