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Bebas Neue"/>
      <p:regular r:id="rId18"/>
    </p:embeddedFont>
    <p:embeddedFont>
      <p:font typeface="Tahoma"/>
      <p:regular r:id="rId19"/>
      <p:bold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Tahoma-bold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Tahoma-regular.fntdata"/><Relationship Id="rId6" Type="http://schemas.openxmlformats.org/officeDocument/2006/relationships/slide" Target="slides/slide1.xml"/><Relationship Id="rId18" Type="http://schemas.openxmlformats.org/officeDocument/2006/relationships/font" Target="fonts/BebasNeue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1221e133ebf_0_1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1221e133ebf_0_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1221e133ebf_0_2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1221e133ebf_0_2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1221e133ebf_0_2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1221e133ebf_0_2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221e133ebf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221e133ebf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221e133ebf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1221e133ebf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221e133ebf_0_1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1221e133ebf_0_1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221e133ebf_0_1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221e133ebf_0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1221e133ebf_0_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1221e133ebf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1221e133ebf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1221e133ebf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221e133ebf_0_2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1221e133ebf_0_2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1221e133ebf_0_1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1221e133ebf_0_1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>
  <p:cSld name="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" name="Google Shape;13;p2"/>
          <p:cNvSpPr txBox="1"/>
          <p:nvPr>
            <p:ph type="title"/>
          </p:nvPr>
        </p:nvSpPr>
        <p:spPr>
          <a:xfrm>
            <a:off x="298877" y="2175274"/>
            <a:ext cx="85212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3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98877" y="3087302"/>
            <a:ext cx="85212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b="0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Font typeface="Arial"/>
              <a:buNone/>
              <a:defRPr sz="135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080"/>
              <a:buFont typeface="Arial"/>
              <a:buNone/>
              <a:defRPr sz="12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pic>
        <p:nvPicPr>
          <p:cNvPr id="15" name="Google Shape;15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81541" y="310500"/>
            <a:ext cx="1166894" cy="799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24">
          <p15:clr>
            <a:srgbClr val="FBAE40"/>
          </p15:clr>
        </p15:guide>
        <p15:guide id="2" pos="17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, images, two columns">
  <p:cSld name="Text, images, two columns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/>
          <p:nvPr>
            <p:ph idx="1" type="body"/>
          </p:nvPr>
        </p:nvSpPr>
        <p:spPr>
          <a:xfrm>
            <a:off x="539998" y="539035"/>
            <a:ext cx="3915000" cy="24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2" name="Google Shape;82;p11"/>
          <p:cNvSpPr txBox="1"/>
          <p:nvPr>
            <p:ph idx="2" type="body"/>
          </p:nvPr>
        </p:nvSpPr>
        <p:spPr>
          <a:xfrm>
            <a:off x="539999" y="3375000"/>
            <a:ext cx="3915000" cy="9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25"/>
              <a:buFont typeface="Arial"/>
              <a:buNone/>
              <a:defRPr b="0" sz="112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25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13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25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3" name="Google Shape;83;p11"/>
          <p:cNvSpPr txBox="1"/>
          <p:nvPr>
            <p:ph idx="3" type="body"/>
          </p:nvPr>
        </p:nvSpPr>
        <p:spPr>
          <a:xfrm>
            <a:off x="540543" y="3051000"/>
            <a:ext cx="3915000" cy="2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5"/>
              <a:buFont typeface="Arial"/>
              <a:buNone/>
              <a:defRPr b="1" sz="825"/>
            </a:lvl1pPr>
            <a:lvl2pPr indent="-228600" lvl="1" marL="914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4" name="Google Shape;84;p11"/>
          <p:cNvSpPr txBox="1"/>
          <p:nvPr>
            <p:ph idx="4" type="body"/>
          </p:nvPr>
        </p:nvSpPr>
        <p:spPr>
          <a:xfrm>
            <a:off x="4688459" y="3375000"/>
            <a:ext cx="3915000" cy="9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25"/>
              <a:buFont typeface="Arial"/>
              <a:buNone/>
              <a:defRPr b="0" sz="112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25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13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25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5" name="Google Shape;85;p11"/>
          <p:cNvSpPr txBox="1"/>
          <p:nvPr>
            <p:ph idx="5" type="body"/>
          </p:nvPr>
        </p:nvSpPr>
        <p:spPr>
          <a:xfrm>
            <a:off x="4689002" y="3051000"/>
            <a:ext cx="3915000" cy="2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25"/>
              <a:buFont typeface="Arial"/>
              <a:buNone/>
              <a:defRPr b="1" sz="825"/>
            </a:lvl1pPr>
            <a:lvl2pPr indent="-228600" lvl="1" marL="914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6" name="Google Shape;86;p11"/>
          <p:cNvSpPr txBox="1"/>
          <p:nvPr>
            <p:ph idx="6" type="body"/>
          </p:nvPr>
        </p:nvSpPr>
        <p:spPr>
          <a:xfrm>
            <a:off x="4688459" y="539035"/>
            <a:ext cx="3915000" cy="240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87" name="Google Shape;87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33427" y="4536000"/>
            <a:ext cx="657447" cy="450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pty">
  <p:cSld name="Empty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2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1" name="Google Shape;91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33427" y="4536000"/>
            <a:ext cx="657447" cy="450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image" showMasterSp="0">
  <p:cSld name="Title slide with image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4" name="Google Shape;94;p13"/>
          <p:cNvSpPr txBox="1"/>
          <p:nvPr>
            <p:ph type="title"/>
          </p:nvPr>
        </p:nvSpPr>
        <p:spPr>
          <a:xfrm>
            <a:off x="298876" y="2175274"/>
            <a:ext cx="39348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300">
                <a:solidFill>
                  <a:srgbClr val="0000D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3"/>
          <p:cNvSpPr txBox="1"/>
          <p:nvPr>
            <p:ph idx="1" type="subTitle"/>
          </p:nvPr>
        </p:nvSpPr>
        <p:spPr>
          <a:xfrm>
            <a:off x="298876" y="3087302"/>
            <a:ext cx="39348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b="0" sz="1800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Font typeface="Arial"/>
              <a:buNone/>
              <a:defRPr sz="135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080"/>
              <a:buFont typeface="Arial"/>
              <a:buNone/>
              <a:defRPr sz="12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sp>
        <p:nvSpPr>
          <p:cNvPr id="96" name="Google Shape;96;p13"/>
          <p:cNvSpPr/>
          <p:nvPr>
            <p:ph idx="2" type="pic"/>
          </p:nvPr>
        </p:nvSpPr>
        <p:spPr>
          <a:xfrm>
            <a:off x="4572000" y="1"/>
            <a:ext cx="4572000" cy="514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25"/>
              <a:buFont typeface="Arial"/>
              <a:buNone/>
              <a:defRPr b="0" i="0" sz="11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900"/>
              <a:buFont typeface="Arial"/>
              <a:buNone/>
              <a:defRPr b="0" i="0" sz="11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13"/>
              <a:buFont typeface="Arial"/>
              <a:buNone/>
              <a:defRPr b="0" i="0" sz="11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25"/>
              <a:buFont typeface="Arial"/>
              <a:buNone/>
              <a:defRPr b="0" i="0" sz="11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7" name="Google Shape;97;p13"/>
          <p:cNvSpPr txBox="1"/>
          <p:nvPr>
            <p:ph idx="11" type="ftr"/>
          </p:nvPr>
        </p:nvSpPr>
        <p:spPr>
          <a:xfrm>
            <a:off x="540000" y="4671000"/>
            <a:ext cx="36939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98" name="Google Shape;98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81541" y="310500"/>
            <a:ext cx="1166894" cy="799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24">
          <p15:clr>
            <a:srgbClr val="FBAE40"/>
          </p15:clr>
        </p15:guide>
        <p15:guide id="2" pos="17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- inverse" showMasterSp="0">
  <p:cSld name="Title slide - inverse">
    <p:bg>
      <p:bgPr>
        <a:solidFill>
          <a:srgbClr val="FF7300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4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4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>
            <a:off x="298877" y="2175274"/>
            <a:ext cx="85212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3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4"/>
          <p:cNvSpPr txBox="1"/>
          <p:nvPr>
            <p:ph idx="1" type="subTitle"/>
          </p:nvPr>
        </p:nvSpPr>
        <p:spPr>
          <a:xfrm>
            <a:off x="298877" y="3087302"/>
            <a:ext cx="85212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b="0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Font typeface="Arial"/>
              <a:buNone/>
              <a:defRPr sz="135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080"/>
              <a:buFont typeface="Arial"/>
              <a:buNone/>
              <a:defRPr sz="12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pic>
        <p:nvPicPr>
          <p:cNvPr id="104" name="Google Shape;104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81541" y="310500"/>
            <a:ext cx="1166894" cy="799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24">
          <p15:clr>
            <a:srgbClr val="FBAE40"/>
          </p15:clr>
        </p15:guide>
        <p15:guide id="2" pos="176">
          <p15:clr>
            <a:srgbClr val="FBAE40"/>
          </p15:clr>
        </p15:guide>
        <p15:guide id="3" orient="horz" pos="191">
          <p15:clr>
            <a:srgbClr val="FBAE40"/>
          </p15:clr>
        </p15:guide>
        <p15:guide id="4" pos="115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image - inverse" showMasterSp="0">
  <p:cSld name="Title slide with image - inverse">
    <p:bg>
      <p:bgPr>
        <a:solidFill>
          <a:srgbClr val="FF7300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7" name="Google Shape;107;p15"/>
          <p:cNvSpPr txBox="1"/>
          <p:nvPr>
            <p:ph type="title"/>
          </p:nvPr>
        </p:nvSpPr>
        <p:spPr>
          <a:xfrm>
            <a:off x="298876" y="2175274"/>
            <a:ext cx="3934800" cy="8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3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5"/>
          <p:cNvSpPr txBox="1"/>
          <p:nvPr>
            <p:ph idx="1" type="subTitle"/>
          </p:nvPr>
        </p:nvSpPr>
        <p:spPr>
          <a:xfrm>
            <a:off x="298876" y="3087302"/>
            <a:ext cx="39348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b="0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80"/>
              <a:buFont typeface="Arial"/>
              <a:buNone/>
              <a:defRPr sz="135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080"/>
              <a:buFont typeface="Arial"/>
              <a:buNone/>
              <a:defRPr sz="12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5pPr>
            <a:lvl6pPr lvl="5" algn="ctr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  <p:sp>
        <p:nvSpPr>
          <p:cNvPr id="109" name="Google Shape;109;p15"/>
          <p:cNvSpPr/>
          <p:nvPr>
            <p:ph idx="2" type="pic"/>
          </p:nvPr>
        </p:nvSpPr>
        <p:spPr>
          <a:xfrm>
            <a:off x="4572000" y="1"/>
            <a:ext cx="4572000" cy="514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25"/>
              <a:buFont typeface="Arial"/>
              <a:buNone/>
              <a:defRPr b="0" i="0" sz="11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900"/>
              <a:buFont typeface="Arial"/>
              <a:buNone/>
              <a:defRPr b="0" i="0" sz="11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13"/>
              <a:buFont typeface="Arial"/>
              <a:buNone/>
              <a:defRPr b="0" i="0" sz="11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25"/>
              <a:buFont typeface="Arial"/>
              <a:buNone/>
              <a:defRPr b="0" i="0" sz="11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0" name="Google Shape;110;p15"/>
          <p:cNvSpPr txBox="1"/>
          <p:nvPr>
            <p:ph idx="11" type="ftr"/>
          </p:nvPr>
        </p:nvSpPr>
        <p:spPr>
          <a:xfrm>
            <a:off x="540000" y="4671000"/>
            <a:ext cx="36939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11" name="Google Shape;111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81541" y="310500"/>
            <a:ext cx="1166894" cy="799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824">
          <p15:clr>
            <a:srgbClr val="FBAE40"/>
          </p15:clr>
        </p15:guide>
        <p15:guide id="2" pos="176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verse slide with image">
  <p:cSld name="Inverse slide with image">
    <p:bg>
      <p:bgPr>
        <a:solidFill>
          <a:srgbClr val="FF7300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6"/>
          <p:cNvSpPr/>
          <p:nvPr>
            <p:ph idx="2" type="pic"/>
          </p:nvPr>
        </p:nvSpPr>
        <p:spPr>
          <a:xfrm>
            <a:off x="0" y="1"/>
            <a:ext cx="9144000" cy="438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25"/>
              <a:buFont typeface="Arial"/>
              <a:buNone/>
              <a:defRPr b="0" i="0" sz="11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900"/>
              <a:buFont typeface="Arial"/>
              <a:buNone/>
              <a:defRPr b="0" i="0" sz="11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13"/>
              <a:buFont typeface="Arial"/>
              <a:buNone/>
              <a:defRPr b="0" i="0" sz="11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25"/>
              <a:buFont typeface="Arial"/>
              <a:buNone/>
              <a:defRPr b="0" i="0" sz="11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4" name="Google Shape;114;p16"/>
          <p:cNvSpPr txBox="1"/>
          <p:nvPr>
            <p:ph idx="1" type="body"/>
          </p:nvPr>
        </p:nvSpPr>
        <p:spPr>
          <a:xfrm>
            <a:off x="540000" y="4530597"/>
            <a:ext cx="6417000" cy="38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25"/>
              <a:buFont typeface="Arial"/>
              <a:buNone/>
              <a:defRPr b="0" sz="1125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25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13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25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115" name="Google Shape;115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33427" y="4536000"/>
            <a:ext cx="657447" cy="4506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pos="5556">
          <p15:clr>
            <a:srgbClr val="FBAE40"/>
          </p15:clr>
        </p15:guide>
        <p15:guide id="2" orient="horz" pos="315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NI PED slide">
  <p:cSld name="MUNI PED slide">
    <p:bg>
      <p:bgPr>
        <a:solidFill>
          <a:srgbClr val="FF7300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05600" y="1509527"/>
            <a:ext cx="3099600" cy="21244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UNI slide">
  <p:cSld name="MUNI slide">
    <p:bg>
      <p:bgPr>
        <a:solidFill>
          <a:schemeClr val="dk2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2626" y="2048504"/>
            <a:ext cx="4034063" cy="10464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/>
          <p:nvPr/>
        </p:nvSpPr>
        <p:spPr>
          <a:xfrm flipH="1" rot="-10060777">
            <a:off x="6318742" y="-748325"/>
            <a:ext cx="4076231" cy="1914624"/>
          </a:xfrm>
          <a:custGeom>
            <a:rect b="b" l="l" r="r" t="t"/>
            <a:pathLst>
              <a:path extrusionOk="0" h="110715" w="235712">
                <a:moveTo>
                  <a:pt x="45560" y="1"/>
                </a:moveTo>
                <a:cubicBezTo>
                  <a:pt x="41169" y="1"/>
                  <a:pt x="36724" y="584"/>
                  <a:pt x="32319" y="1934"/>
                </a:cubicBezTo>
                <a:cubicBezTo>
                  <a:pt x="143" y="11874"/>
                  <a:pt x="1" y="40500"/>
                  <a:pt x="8378" y="56063"/>
                </a:cubicBezTo>
                <a:cubicBezTo>
                  <a:pt x="16145" y="70490"/>
                  <a:pt x="67794" y="110715"/>
                  <a:pt x="136696" y="110715"/>
                </a:cubicBezTo>
                <a:cubicBezTo>
                  <a:pt x="142118" y="110715"/>
                  <a:pt x="147647" y="110466"/>
                  <a:pt x="153270" y="109935"/>
                </a:cubicBezTo>
                <a:cubicBezTo>
                  <a:pt x="222251" y="103460"/>
                  <a:pt x="235712" y="29169"/>
                  <a:pt x="198907" y="15736"/>
                </a:cubicBezTo>
                <a:cubicBezTo>
                  <a:pt x="193596" y="13799"/>
                  <a:pt x="188868" y="13006"/>
                  <a:pt x="184501" y="13006"/>
                </a:cubicBezTo>
                <a:cubicBezTo>
                  <a:pt x="164832" y="13006"/>
                  <a:pt x="152493" y="29086"/>
                  <a:pt x="127276" y="29086"/>
                </a:cubicBezTo>
                <a:cubicBezTo>
                  <a:pt x="124441" y="29086"/>
                  <a:pt x="121443" y="28883"/>
                  <a:pt x="118254" y="28431"/>
                </a:cubicBezTo>
                <a:cubicBezTo>
                  <a:pt x="108683" y="27039"/>
                  <a:pt x="99624" y="23347"/>
                  <a:pt x="91814" y="17639"/>
                </a:cubicBezTo>
                <a:cubicBezTo>
                  <a:pt x="82322" y="10773"/>
                  <a:pt x="64437" y="1"/>
                  <a:pt x="455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9"/>
          <p:cNvSpPr/>
          <p:nvPr/>
        </p:nvSpPr>
        <p:spPr>
          <a:xfrm flipH="1" rot="-10060458">
            <a:off x="6004876" y="-1006645"/>
            <a:ext cx="3907811" cy="2257313"/>
          </a:xfrm>
          <a:custGeom>
            <a:rect b="b" l="l" r="r" t="t"/>
            <a:pathLst>
              <a:path extrusionOk="0" h="123476" w="213759">
                <a:moveTo>
                  <a:pt x="173597" y="1"/>
                </a:moveTo>
                <a:cubicBezTo>
                  <a:pt x="145422" y="1"/>
                  <a:pt x="142737" y="36330"/>
                  <a:pt x="116350" y="40510"/>
                </a:cubicBezTo>
                <a:cubicBezTo>
                  <a:pt x="113847" y="40906"/>
                  <a:pt x="111399" y="41080"/>
                  <a:pt x="108991" y="41080"/>
                </a:cubicBezTo>
                <a:cubicBezTo>
                  <a:pt x="92058" y="41080"/>
                  <a:pt x="77131" y="32494"/>
                  <a:pt x="59152" y="32494"/>
                </a:cubicBezTo>
                <a:cubicBezTo>
                  <a:pt x="52224" y="32494"/>
                  <a:pt x="44843" y="33769"/>
                  <a:pt x="36720" y="37301"/>
                </a:cubicBezTo>
                <a:cubicBezTo>
                  <a:pt x="7838" y="49853"/>
                  <a:pt x="0" y="120453"/>
                  <a:pt x="84941" y="123292"/>
                </a:cubicBezTo>
                <a:cubicBezTo>
                  <a:pt x="88549" y="123413"/>
                  <a:pt x="92136" y="123475"/>
                  <a:pt x="95696" y="123475"/>
                </a:cubicBezTo>
                <a:cubicBezTo>
                  <a:pt x="159166" y="123475"/>
                  <a:pt x="213759" y="103755"/>
                  <a:pt x="213759" y="45025"/>
                </a:cubicBezTo>
                <a:cubicBezTo>
                  <a:pt x="213759" y="24237"/>
                  <a:pt x="197089" y="1461"/>
                  <a:pt x="176357" y="98"/>
                </a:cubicBezTo>
                <a:lnTo>
                  <a:pt x="175250" y="41"/>
                </a:lnTo>
                <a:cubicBezTo>
                  <a:pt x="174689" y="14"/>
                  <a:pt x="174139" y="1"/>
                  <a:pt x="17359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9"/>
          <p:cNvSpPr/>
          <p:nvPr/>
        </p:nvSpPr>
        <p:spPr>
          <a:xfrm flipH="1" rot="-9933704">
            <a:off x="-48537" y="3497037"/>
            <a:ext cx="4379362" cy="2057006"/>
          </a:xfrm>
          <a:custGeom>
            <a:rect b="b" l="l" r="r" t="t"/>
            <a:pathLst>
              <a:path extrusionOk="0" h="110715" w="235712">
                <a:moveTo>
                  <a:pt x="45560" y="1"/>
                </a:moveTo>
                <a:cubicBezTo>
                  <a:pt x="41169" y="1"/>
                  <a:pt x="36724" y="584"/>
                  <a:pt x="32319" y="1934"/>
                </a:cubicBezTo>
                <a:cubicBezTo>
                  <a:pt x="143" y="11874"/>
                  <a:pt x="1" y="40500"/>
                  <a:pt x="8378" y="56063"/>
                </a:cubicBezTo>
                <a:cubicBezTo>
                  <a:pt x="16145" y="70490"/>
                  <a:pt x="67794" y="110715"/>
                  <a:pt x="136696" y="110715"/>
                </a:cubicBezTo>
                <a:cubicBezTo>
                  <a:pt x="142118" y="110715"/>
                  <a:pt x="147647" y="110466"/>
                  <a:pt x="153270" y="109935"/>
                </a:cubicBezTo>
                <a:cubicBezTo>
                  <a:pt x="222251" y="103460"/>
                  <a:pt x="235712" y="29169"/>
                  <a:pt x="198907" y="15736"/>
                </a:cubicBezTo>
                <a:cubicBezTo>
                  <a:pt x="193596" y="13799"/>
                  <a:pt x="188868" y="13006"/>
                  <a:pt x="184501" y="13006"/>
                </a:cubicBezTo>
                <a:cubicBezTo>
                  <a:pt x="164832" y="13006"/>
                  <a:pt x="152493" y="29086"/>
                  <a:pt x="127276" y="29086"/>
                </a:cubicBezTo>
                <a:cubicBezTo>
                  <a:pt x="124441" y="29086"/>
                  <a:pt x="121443" y="28883"/>
                  <a:pt x="118254" y="28431"/>
                </a:cubicBezTo>
                <a:cubicBezTo>
                  <a:pt x="108683" y="27039"/>
                  <a:pt x="99624" y="23347"/>
                  <a:pt x="91814" y="17639"/>
                </a:cubicBezTo>
                <a:cubicBezTo>
                  <a:pt x="82322" y="10773"/>
                  <a:pt x="64437" y="1"/>
                  <a:pt x="455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9"/>
          <p:cNvSpPr/>
          <p:nvPr/>
        </p:nvSpPr>
        <p:spPr>
          <a:xfrm flipH="1" rot="-9933095">
            <a:off x="-381956" y="3204134"/>
            <a:ext cx="4197931" cy="2424898"/>
          </a:xfrm>
          <a:custGeom>
            <a:rect b="b" l="l" r="r" t="t"/>
            <a:pathLst>
              <a:path extrusionOk="0" h="123476" w="213759">
                <a:moveTo>
                  <a:pt x="173597" y="1"/>
                </a:moveTo>
                <a:cubicBezTo>
                  <a:pt x="145422" y="1"/>
                  <a:pt x="142737" y="36330"/>
                  <a:pt x="116350" y="40510"/>
                </a:cubicBezTo>
                <a:cubicBezTo>
                  <a:pt x="113847" y="40906"/>
                  <a:pt x="111399" y="41080"/>
                  <a:pt x="108991" y="41080"/>
                </a:cubicBezTo>
                <a:cubicBezTo>
                  <a:pt x="92058" y="41080"/>
                  <a:pt x="77131" y="32494"/>
                  <a:pt x="59152" y="32494"/>
                </a:cubicBezTo>
                <a:cubicBezTo>
                  <a:pt x="52224" y="32494"/>
                  <a:pt x="44843" y="33769"/>
                  <a:pt x="36720" y="37301"/>
                </a:cubicBezTo>
                <a:cubicBezTo>
                  <a:pt x="7838" y="49853"/>
                  <a:pt x="0" y="120453"/>
                  <a:pt x="84941" y="123292"/>
                </a:cubicBezTo>
                <a:cubicBezTo>
                  <a:pt x="88549" y="123413"/>
                  <a:pt x="92136" y="123475"/>
                  <a:pt x="95696" y="123475"/>
                </a:cubicBezTo>
                <a:cubicBezTo>
                  <a:pt x="159166" y="123475"/>
                  <a:pt x="213759" y="103755"/>
                  <a:pt x="213759" y="45025"/>
                </a:cubicBezTo>
                <a:cubicBezTo>
                  <a:pt x="213759" y="24237"/>
                  <a:pt x="197089" y="1461"/>
                  <a:pt x="176357" y="98"/>
                </a:cubicBezTo>
                <a:lnTo>
                  <a:pt x="175250" y="41"/>
                </a:lnTo>
                <a:cubicBezTo>
                  <a:pt x="174689" y="14"/>
                  <a:pt x="174139" y="1"/>
                  <a:pt x="17359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9"/>
          <p:cNvSpPr/>
          <p:nvPr/>
        </p:nvSpPr>
        <p:spPr>
          <a:xfrm flipH="1" rot="-4526725">
            <a:off x="266465" y="294612"/>
            <a:ext cx="397446" cy="313097"/>
          </a:xfrm>
          <a:custGeom>
            <a:rect b="b" l="l" r="r" t="t"/>
            <a:pathLst>
              <a:path extrusionOk="0" h="12524" w="15898">
                <a:moveTo>
                  <a:pt x="9119" y="3132"/>
                </a:moveTo>
                <a:cubicBezTo>
                  <a:pt x="10426" y="3922"/>
                  <a:pt x="11429" y="4803"/>
                  <a:pt x="11946" y="6110"/>
                </a:cubicBezTo>
                <a:cubicBezTo>
                  <a:pt x="12463" y="7478"/>
                  <a:pt x="12250" y="9910"/>
                  <a:pt x="10639" y="10730"/>
                </a:cubicBezTo>
                <a:cubicBezTo>
                  <a:pt x="9849" y="11156"/>
                  <a:pt x="8815" y="11004"/>
                  <a:pt x="8146" y="10700"/>
                </a:cubicBezTo>
                <a:cubicBezTo>
                  <a:pt x="5867" y="9667"/>
                  <a:pt x="5563" y="5898"/>
                  <a:pt x="7174" y="3679"/>
                </a:cubicBezTo>
                <a:cubicBezTo>
                  <a:pt x="5897" y="3496"/>
                  <a:pt x="5107" y="3496"/>
                  <a:pt x="4225" y="3891"/>
                </a:cubicBezTo>
                <a:cubicBezTo>
                  <a:pt x="2918" y="4469"/>
                  <a:pt x="1611" y="6080"/>
                  <a:pt x="1490" y="8056"/>
                </a:cubicBezTo>
                <a:cubicBezTo>
                  <a:pt x="1459" y="8664"/>
                  <a:pt x="1611" y="9606"/>
                  <a:pt x="1855" y="10214"/>
                </a:cubicBezTo>
                <a:cubicBezTo>
                  <a:pt x="2098" y="10761"/>
                  <a:pt x="2888" y="11673"/>
                  <a:pt x="2675" y="12159"/>
                </a:cubicBezTo>
                <a:cubicBezTo>
                  <a:pt x="2493" y="12524"/>
                  <a:pt x="2159" y="12493"/>
                  <a:pt x="1855" y="12341"/>
                </a:cubicBezTo>
                <a:cubicBezTo>
                  <a:pt x="1611" y="12220"/>
                  <a:pt x="1429" y="11794"/>
                  <a:pt x="1368" y="11673"/>
                </a:cubicBezTo>
                <a:cubicBezTo>
                  <a:pt x="578" y="10244"/>
                  <a:pt x="0" y="8451"/>
                  <a:pt x="669" y="6414"/>
                </a:cubicBezTo>
                <a:cubicBezTo>
                  <a:pt x="1155" y="4986"/>
                  <a:pt x="1976" y="3983"/>
                  <a:pt x="2918" y="3314"/>
                </a:cubicBezTo>
                <a:cubicBezTo>
                  <a:pt x="4165" y="2463"/>
                  <a:pt x="5928" y="2128"/>
                  <a:pt x="7903" y="2676"/>
                </a:cubicBezTo>
                <a:cubicBezTo>
                  <a:pt x="9393" y="1338"/>
                  <a:pt x="11551" y="1"/>
                  <a:pt x="13891" y="882"/>
                </a:cubicBezTo>
                <a:cubicBezTo>
                  <a:pt x="14560" y="1125"/>
                  <a:pt x="15897" y="2098"/>
                  <a:pt x="15533" y="2736"/>
                </a:cubicBezTo>
                <a:cubicBezTo>
                  <a:pt x="15107" y="3466"/>
                  <a:pt x="14378" y="2341"/>
                  <a:pt x="14043" y="2128"/>
                </a:cubicBezTo>
                <a:cubicBezTo>
                  <a:pt x="13800" y="1977"/>
                  <a:pt x="13466" y="1885"/>
                  <a:pt x="13223" y="1825"/>
                </a:cubicBezTo>
                <a:cubicBezTo>
                  <a:pt x="11642" y="1490"/>
                  <a:pt x="10092" y="2280"/>
                  <a:pt x="9119" y="3132"/>
                </a:cubicBezTo>
                <a:close/>
                <a:moveTo>
                  <a:pt x="8238" y="4165"/>
                </a:moveTo>
                <a:cubicBezTo>
                  <a:pt x="6931" y="5685"/>
                  <a:pt x="7083" y="8360"/>
                  <a:pt x="8086" y="9302"/>
                </a:cubicBezTo>
                <a:cubicBezTo>
                  <a:pt x="9089" y="10274"/>
                  <a:pt x="10457" y="9819"/>
                  <a:pt x="10882" y="8816"/>
                </a:cubicBezTo>
                <a:cubicBezTo>
                  <a:pt x="11733" y="6749"/>
                  <a:pt x="10061" y="4834"/>
                  <a:pt x="8329" y="4043"/>
                </a:cubicBezTo>
                <a:cubicBezTo>
                  <a:pt x="8268" y="4013"/>
                  <a:pt x="8268" y="4104"/>
                  <a:pt x="8238" y="416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9"/>
          <p:cNvSpPr/>
          <p:nvPr/>
        </p:nvSpPr>
        <p:spPr>
          <a:xfrm rot="2407217">
            <a:off x="8313960" y="294616"/>
            <a:ext cx="397453" cy="313103"/>
          </a:xfrm>
          <a:custGeom>
            <a:rect b="b" l="l" r="r" t="t"/>
            <a:pathLst>
              <a:path extrusionOk="0" h="12524" w="15898">
                <a:moveTo>
                  <a:pt x="9119" y="3132"/>
                </a:moveTo>
                <a:cubicBezTo>
                  <a:pt x="10426" y="3922"/>
                  <a:pt x="11429" y="4803"/>
                  <a:pt x="11946" y="6110"/>
                </a:cubicBezTo>
                <a:cubicBezTo>
                  <a:pt x="12463" y="7478"/>
                  <a:pt x="12250" y="9910"/>
                  <a:pt x="10639" y="10730"/>
                </a:cubicBezTo>
                <a:cubicBezTo>
                  <a:pt x="9849" y="11156"/>
                  <a:pt x="8815" y="11004"/>
                  <a:pt x="8146" y="10700"/>
                </a:cubicBezTo>
                <a:cubicBezTo>
                  <a:pt x="5867" y="9667"/>
                  <a:pt x="5563" y="5898"/>
                  <a:pt x="7174" y="3679"/>
                </a:cubicBezTo>
                <a:cubicBezTo>
                  <a:pt x="5897" y="3496"/>
                  <a:pt x="5107" y="3496"/>
                  <a:pt x="4225" y="3891"/>
                </a:cubicBezTo>
                <a:cubicBezTo>
                  <a:pt x="2918" y="4469"/>
                  <a:pt x="1611" y="6080"/>
                  <a:pt x="1490" y="8056"/>
                </a:cubicBezTo>
                <a:cubicBezTo>
                  <a:pt x="1459" y="8664"/>
                  <a:pt x="1611" y="9606"/>
                  <a:pt x="1855" y="10214"/>
                </a:cubicBezTo>
                <a:cubicBezTo>
                  <a:pt x="2098" y="10761"/>
                  <a:pt x="2888" y="11673"/>
                  <a:pt x="2675" y="12159"/>
                </a:cubicBezTo>
                <a:cubicBezTo>
                  <a:pt x="2493" y="12524"/>
                  <a:pt x="2159" y="12493"/>
                  <a:pt x="1855" y="12341"/>
                </a:cubicBezTo>
                <a:cubicBezTo>
                  <a:pt x="1611" y="12220"/>
                  <a:pt x="1429" y="11794"/>
                  <a:pt x="1368" y="11673"/>
                </a:cubicBezTo>
                <a:cubicBezTo>
                  <a:pt x="578" y="10244"/>
                  <a:pt x="0" y="8451"/>
                  <a:pt x="669" y="6414"/>
                </a:cubicBezTo>
                <a:cubicBezTo>
                  <a:pt x="1155" y="4986"/>
                  <a:pt x="1976" y="3983"/>
                  <a:pt x="2918" y="3314"/>
                </a:cubicBezTo>
                <a:cubicBezTo>
                  <a:pt x="4165" y="2463"/>
                  <a:pt x="5928" y="2128"/>
                  <a:pt x="7903" y="2676"/>
                </a:cubicBezTo>
                <a:cubicBezTo>
                  <a:pt x="9393" y="1338"/>
                  <a:pt x="11551" y="1"/>
                  <a:pt x="13891" y="882"/>
                </a:cubicBezTo>
                <a:cubicBezTo>
                  <a:pt x="14560" y="1125"/>
                  <a:pt x="15897" y="2098"/>
                  <a:pt x="15533" y="2736"/>
                </a:cubicBezTo>
                <a:cubicBezTo>
                  <a:pt x="15107" y="3466"/>
                  <a:pt x="14378" y="2341"/>
                  <a:pt x="14043" y="2128"/>
                </a:cubicBezTo>
                <a:cubicBezTo>
                  <a:pt x="13800" y="1977"/>
                  <a:pt x="13466" y="1885"/>
                  <a:pt x="13223" y="1825"/>
                </a:cubicBezTo>
                <a:cubicBezTo>
                  <a:pt x="11642" y="1490"/>
                  <a:pt x="10092" y="2280"/>
                  <a:pt x="9119" y="3132"/>
                </a:cubicBezTo>
                <a:close/>
                <a:moveTo>
                  <a:pt x="8238" y="4165"/>
                </a:moveTo>
                <a:cubicBezTo>
                  <a:pt x="6931" y="5685"/>
                  <a:pt x="7083" y="8360"/>
                  <a:pt x="8086" y="9302"/>
                </a:cubicBezTo>
                <a:cubicBezTo>
                  <a:pt x="9089" y="10274"/>
                  <a:pt x="10457" y="9819"/>
                  <a:pt x="10882" y="8816"/>
                </a:cubicBezTo>
                <a:cubicBezTo>
                  <a:pt x="11733" y="6749"/>
                  <a:pt x="10061" y="4834"/>
                  <a:pt x="8329" y="4043"/>
                </a:cubicBezTo>
                <a:cubicBezTo>
                  <a:pt x="8268" y="4013"/>
                  <a:pt x="8268" y="4104"/>
                  <a:pt x="8238" y="416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9"/>
          <p:cNvSpPr txBox="1"/>
          <p:nvPr>
            <p:ph type="title"/>
          </p:nvPr>
        </p:nvSpPr>
        <p:spPr>
          <a:xfrm>
            <a:off x="4333075" y="1613763"/>
            <a:ext cx="2846100" cy="80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4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28" name="Google Shape;128;p19"/>
          <p:cNvSpPr txBox="1"/>
          <p:nvPr>
            <p:ph idx="1" type="subTitle"/>
          </p:nvPr>
        </p:nvSpPr>
        <p:spPr>
          <a:xfrm>
            <a:off x="4333075" y="2762638"/>
            <a:ext cx="2846100" cy="76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9"/>
          <p:cNvSpPr/>
          <p:nvPr/>
        </p:nvSpPr>
        <p:spPr>
          <a:xfrm rot="2393143">
            <a:off x="-930621" y="3030102"/>
            <a:ext cx="3081756" cy="1780149"/>
          </a:xfrm>
          <a:custGeom>
            <a:rect b="b" l="l" r="r" t="t"/>
            <a:pathLst>
              <a:path extrusionOk="0" h="123476" w="213759">
                <a:moveTo>
                  <a:pt x="173597" y="1"/>
                </a:moveTo>
                <a:cubicBezTo>
                  <a:pt x="145422" y="1"/>
                  <a:pt x="142737" y="36330"/>
                  <a:pt x="116350" y="40510"/>
                </a:cubicBezTo>
                <a:cubicBezTo>
                  <a:pt x="113847" y="40906"/>
                  <a:pt x="111399" y="41080"/>
                  <a:pt x="108991" y="41080"/>
                </a:cubicBezTo>
                <a:cubicBezTo>
                  <a:pt x="92058" y="41080"/>
                  <a:pt x="77131" y="32494"/>
                  <a:pt x="59152" y="32494"/>
                </a:cubicBezTo>
                <a:cubicBezTo>
                  <a:pt x="52224" y="32494"/>
                  <a:pt x="44843" y="33769"/>
                  <a:pt x="36720" y="37301"/>
                </a:cubicBezTo>
                <a:cubicBezTo>
                  <a:pt x="7838" y="49853"/>
                  <a:pt x="0" y="120453"/>
                  <a:pt x="84941" y="123292"/>
                </a:cubicBezTo>
                <a:cubicBezTo>
                  <a:pt x="88549" y="123413"/>
                  <a:pt x="92136" y="123475"/>
                  <a:pt x="95696" y="123475"/>
                </a:cubicBezTo>
                <a:cubicBezTo>
                  <a:pt x="159166" y="123475"/>
                  <a:pt x="213759" y="103755"/>
                  <a:pt x="213759" y="45025"/>
                </a:cubicBezTo>
                <a:cubicBezTo>
                  <a:pt x="213759" y="24237"/>
                  <a:pt x="197089" y="1461"/>
                  <a:pt x="176357" y="98"/>
                </a:cubicBezTo>
                <a:lnTo>
                  <a:pt x="175250" y="41"/>
                </a:lnTo>
                <a:cubicBezTo>
                  <a:pt x="174689" y="14"/>
                  <a:pt x="174139" y="1"/>
                  <a:pt x="173597" y="1"/>
                </a:cubicBezTo>
                <a:close/>
              </a:path>
            </a:pathLst>
          </a:custGeom>
          <a:noFill/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0" name="Google Shape;130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33427" y="4536000"/>
            <a:ext cx="657447" cy="450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CUSTOM_1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/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33" name="Google Shape;133;p20"/>
          <p:cNvSpPr/>
          <p:nvPr/>
        </p:nvSpPr>
        <p:spPr>
          <a:xfrm flipH="1" rot="-5879736">
            <a:off x="214407" y="226381"/>
            <a:ext cx="397459" cy="313107"/>
          </a:xfrm>
          <a:custGeom>
            <a:rect b="b" l="l" r="r" t="t"/>
            <a:pathLst>
              <a:path extrusionOk="0" h="12524" w="15898">
                <a:moveTo>
                  <a:pt x="9119" y="3132"/>
                </a:moveTo>
                <a:cubicBezTo>
                  <a:pt x="10426" y="3922"/>
                  <a:pt x="11429" y="4803"/>
                  <a:pt x="11946" y="6110"/>
                </a:cubicBezTo>
                <a:cubicBezTo>
                  <a:pt x="12463" y="7478"/>
                  <a:pt x="12250" y="9910"/>
                  <a:pt x="10639" y="10730"/>
                </a:cubicBezTo>
                <a:cubicBezTo>
                  <a:pt x="9849" y="11156"/>
                  <a:pt x="8815" y="11004"/>
                  <a:pt x="8146" y="10700"/>
                </a:cubicBezTo>
                <a:cubicBezTo>
                  <a:pt x="5867" y="9667"/>
                  <a:pt x="5563" y="5898"/>
                  <a:pt x="7174" y="3679"/>
                </a:cubicBezTo>
                <a:cubicBezTo>
                  <a:pt x="5897" y="3496"/>
                  <a:pt x="5107" y="3496"/>
                  <a:pt x="4225" y="3891"/>
                </a:cubicBezTo>
                <a:cubicBezTo>
                  <a:pt x="2918" y="4469"/>
                  <a:pt x="1611" y="6080"/>
                  <a:pt x="1490" y="8056"/>
                </a:cubicBezTo>
                <a:cubicBezTo>
                  <a:pt x="1459" y="8664"/>
                  <a:pt x="1611" y="9606"/>
                  <a:pt x="1855" y="10214"/>
                </a:cubicBezTo>
                <a:cubicBezTo>
                  <a:pt x="2098" y="10761"/>
                  <a:pt x="2888" y="11673"/>
                  <a:pt x="2675" y="12159"/>
                </a:cubicBezTo>
                <a:cubicBezTo>
                  <a:pt x="2493" y="12524"/>
                  <a:pt x="2159" y="12493"/>
                  <a:pt x="1855" y="12341"/>
                </a:cubicBezTo>
                <a:cubicBezTo>
                  <a:pt x="1611" y="12220"/>
                  <a:pt x="1429" y="11794"/>
                  <a:pt x="1368" y="11673"/>
                </a:cubicBezTo>
                <a:cubicBezTo>
                  <a:pt x="578" y="10244"/>
                  <a:pt x="0" y="8451"/>
                  <a:pt x="669" y="6414"/>
                </a:cubicBezTo>
                <a:cubicBezTo>
                  <a:pt x="1155" y="4986"/>
                  <a:pt x="1976" y="3983"/>
                  <a:pt x="2918" y="3314"/>
                </a:cubicBezTo>
                <a:cubicBezTo>
                  <a:pt x="4165" y="2463"/>
                  <a:pt x="5928" y="2128"/>
                  <a:pt x="7903" y="2676"/>
                </a:cubicBezTo>
                <a:cubicBezTo>
                  <a:pt x="9393" y="1338"/>
                  <a:pt x="11551" y="1"/>
                  <a:pt x="13891" y="882"/>
                </a:cubicBezTo>
                <a:cubicBezTo>
                  <a:pt x="14560" y="1125"/>
                  <a:pt x="15897" y="2098"/>
                  <a:pt x="15533" y="2736"/>
                </a:cubicBezTo>
                <a:cubicBezTo>
                  <a:pt x="15107" y="3466"/>
                  <a:pt x="14378" y="2341"/>
                  <a:pt x="14043" y="2128"/>
                </a:cubicBezTo>
                <a:cubicBezTo>
                  <a:pt x="13800" y="1977"/>
                  <a:pt x="13466" y="1885"/>
                  <a:pt x="13223" y="1825"/>
                </a:cubicBezTo>
                <a:cubicBezTo>
                  <a:pt x="11642" y="1490"/>
                  <a:pt x="10092" y="2280"/>
                  <a:pt x="9119" y="3132"/>
                </a:cubicBezTo>
                <a:close/>
                <a:moveTo>
                  <a:pt x="8238" y="4165"/>
                </a:moveTo>
                <a:cubicBezTo>
                  <a:pt x="6931" y="5685"/>
                  <a:pt x="7083" y="8360"/>
                  <a:pt x="8086" y="9302"/>
                </a:cubicBezTo>
                <a:cubicBezTo>
                  <a:pt x="9089" y="10274"/>
                  <a:pt x="10457" y="9819"/>
                  <a:pt x="10882" y="8816"/>
                </a:cubicBezTo>
                <a:cubicBezTo>
                  <a:pt x="11733" y="6749"/>
                  <a:pt x="10061" y="4834"/>
                  <a:pt x="8329" y="4043"/>
                </a:cubicBezTo>
                <a:cubicBezTo>
                  <a:pt x="8268" y="4013"/>
                  <a:pt x="8268" y="4104"/>
                  <a:pt x="8238" y="416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20"/>
          <p:cNvSpPr txBox="1"/>
          <p:nvPr>
            <p:ph idx="2" type="title"/>
          </p:nvPr>
        </p:nvSpPr>
        <p:spPr>
          <a:xfrm>
            <a:off x="1419475" y="1371725"/>
            <a:ext cx="1039500" cy="70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>
                <a:solidFill>
                  <a:schemeClr val="l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135" name="Google Shape;135;p20"/>
          <p:cNvSpPr txBox="1"/>
          <p:nvPr>
            <p:ph idx="1" type="subTitle"/>
          </p:nvPr>
        </p:nvSpPr>
        <p:spPr>
          <a:xfrm>
            <a:off x="832675" y="2245085"/>
            <a:ext cx="221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0"/>
          <p:cNvSpPr txBox="1"/>
          <p:nvPr>
            <p:ph idx="3" type="subTitle"/>
          </p:nvPr>
        </p:nvSpPr>
        <p:spPr>
          <a:xfrm>
            <a:off x="832675" y="1984205"/>
            <a:ext cx="2213100" cy="3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37" name="Google Shape;137;p20"/>
          <p:cNvSpPr txBox="1"/>
          <p:nvPr>
            <p:ph idx="4" type="title"/>
          </p:nvPr>
        </p:nvSpPr>
        <p:spPr>
          <a:xfrm>
            <a:off x="4290850" y="1371725"/>
            <a:ext cx="1039500" cy="70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>
                <a:solidFill>
                  <a:schemeClr val="accen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138" name="Google Shape;138;p20"/>
          <p:cNvSpPr txBox="1"/>
          <p:nvPr>
            <p:ph idx="5" type="subTitle"/>
          </p:nvPr>
        </p:nvSpPr>
        <p:spPr>
          <a:xfrm>
            <a:off x="3704050" y="2245085"/>
            <a:ext cx="221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0"/>
          <p:cNvSpPr txBox="1"/>
          <p:nvPr>
            <p:ph idx="6" type="subTitle"/>
          </p:nvPr>
        </p:nvSpPr>
        <p:spPr>
          <a:xfrm>
            <a:off x="3704050" y="1984205"/>
            <a:ext cx="2213100" cy="3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40" name="Google Shape;140;p20"/>
          <p:cNvSpPr txBox="1"/>
          <p:nvPr>
            <p:ph idx="7" type="title"/>
          </p:nvPr>
        </p:nvSpPr>
        <p:spPr>
          <a:xfrm>
            <a:off x="1419475" y="3088550"/>
            <a:ext cx="1039500" cy="70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>
                <a:solidFill>
                  <a:schemeClr val="accent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141" name="Google Shape;141;p20"/>
          <p:cNvSpPr txBox="1"/>
          <p:nvPr>
            <p:ph idx="8" type="subTitle"/>
          </p:nvPr>
        </p:nvSpPr>
        <p:spPr>
          <a:xfrm>
            <a:off x="832675" y="3968459"/>
            <a:ext cx="221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0"/>
          <p:cNvSpPr txBox="1"/>
          <p:nvPr>
            <p:ph idx="9" type="subTitle"/>
          </p:nvPr>
        </p:nvSpPr>
        <p:spPr>
          <a:xfrm>
            <a:off x="832675" y="3704007"/>
            <a:ext cx="2213100" cy="3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43" name="Google Shape;143;p20"/>
          <p:cNvSpPr txBox="1"/>
          <p:nvPr>
            <p:ph idx="13" type="title"/>
          </p:nvPr>
        </p:nvSpPr>
        <p:spPr>
          <a:xfrm>
            <a:off x="4290850" y="3088550"/>
            <a:ext cx="1039500" cy="70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500"/>
              <a:buNone/>
              <a:defRPr sz="45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144" name="Google Shape;144;p20"/>
          <p:cNvSpPr txBox="1"/>
          <p:nvPr>
            <p:ph idx="14" type="subTitle"/>
          </p:nvPr>
        </p:nvSpPr>
        <p:spPr>
          <a:xfrm>
            <a:off x="3704050" y="3968459"/>
            <a:ext cx="2213100" cy="65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20"/>
          <p:cNvSpPr txBox="1"/>
          <p:nvPr>
            <p:ph idx="15" type="subTitle"/>
          </p:nvPr>
        </p:nvSpPr>
        <p:spPr>
          <a:xfrm>
            <a:off x="3704050" y="3704007"/>
            <a:ext cx="2213100" cy="3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Bebas Neue"/>
              <a:buNone/>
              <a:defRPr sz="22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pic>
        <p:nvPicPr>
          <p:cNvPr id="146" name="Google Shape;146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33427" y="4536000"/>
            <a:ext cx="657447" cy="450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and content">
  <p:cSld name="Heading and conten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9" name="Google Shape;19;p3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540000" y="1269001"/>
            <a:ext cx="80649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Font typeface="Arial"/>
              <a:buNone/>
              <a:defRPr sz="1200"/>
            </a:lvl3pPr>
            <a:lvl4pPr indent="-228600" lvl="3" marL="1828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21" name="Google Shape;21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33427" y="4536000"/>
            <a:ext cx="657447" cy="450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998">
          <p15:clr>
            <a:srgbClr val="FBAE40"/>
          </p15:clr>
        </p15:guide>
        <p15:guide id="2" pos="329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7">
  <p:cSld name="CUSTOM_11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1"/>
          <p:cNvSpPr/>
          <p:nvPr/>
        </p:nvSpPr>
        <p:spPr>
          <a:xfrm rot="-8279992">
            <a:off x="6664134" y="-1270807"/>
            <a:ext cx="4076588" cy="1914792"/>
          </a:xfrm>
          <a:custGeom>
            <a:rect b="b" l="l" r="r" t="t"/>
            <a:pathLst>
              <a:path extrusionOk="0" h="110715" w="235712">
                <a:moveTo>
                  <a:pt x="45560" y="1"/>
                </a:moveTo>
                <a:cubicBezTo>
                  <a:pt x="41169" y="1"/>
                  <a:pt x="36724" y="584"/>
                  <a:pt x="32319" y="1934"/>
                </a:cubicBezTo>
                <a:cubicBezTo>
                  <a:pt x="143" y="11874"/>
                  <a:pt x="1" y="40500"/>
                  <a:pt x="8378" y="56063"/>
                </a:cubicBezTo>
                <a:cubicBezTo>
                  <a:pt x="16145" y="70490"/>
                  <a:pt x="67794" y="110715"/>
                  <a:pt x="136696" y="110715"/>
                </a:cubicBezTo>
                <a:cubicBezTo>
                  <a:pt x="142118" y="110715"/>
                  <a:pt x="147647" y="110466"/>
                  <a:pt x="153270" y="109935"/>
                </a:cubicBezTo>
                <a:cubicBezTo>
                  <a:pt x="222251" y="103460"/>
                  <a:pt x="235712" y="29169"/>
                  <a:pt x="198907" y="15736"/>
                </a:cubicBezTo>
                <a:cubicBezTo>
                  <a:pt x="193596" y="13799"/>
                  <a:pt x="188868" y="13006"/>
                  <a:pt x="184501" y="13006"/>
                </a:cubicBezTo>
                <a:cubicBezTo>
                  <a:pt x="164832" y="13006"/>
                  <a:pt x="152493" y="29086"/>
                  <a:pt x="127276" y="29086"/>
                </a:cubicBezTo>
                <a:cubicBezTo>
                  <a:pt x="124441" y="29086"/>
                  <a:pt x="121443" y="28883"/>
                  <a:pt x="118254" y="28431"/>
                </a:cubicBezTo>
                <a:cubicBezTo>
                  <a:pt x="108683" y="27039"/>
                  <a:pt x="99624" y="23347"/>
                  <a:pt x="91814" y="17639"/>
                </a:cubicBezTo>
                <a:cubicBezTo>
                  <a:pt x="82322" y="10773"/>
                  <a:pt x="64437" y="1"/>
                  <a:pt x="455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1"/>
          <p:cNvSpPr/>
          <p:nvPr/>
        </p:nvSpPr>
        <p:spPr>
          <a:xfrm rot="-8280278">
            <a:off x="7051793" y="-1168860"/>
            <a:ext cx="3907320" cy="2257029"/>
          </a:xfrm>
          <a:custGeom>
            <a:rect b="b" l="l" r="r" t="t"/>
            <a:pathLst>
              <a:path extrusionOk="0" h="123476" w="213759">
                <a:moveTo>
                  <a:pt x="173597" y="1"/>
                </a:moveTo>
                <a:cubicBezTo>
                  <a:pt x="145422" y="1"/>
                  <a:pt x="142737" y="36330"/>
                  <a:pt x="116350" y="40510"/>
                </a:cubicBezTo>
                <a:cubicBezTo>
                  <a:pt x="113847" y="40906"/>
                  <a:pt x="111399" y="41080"/>
                  <a:pt x="108991" y="41080"/>
                </a:cubicBezTo>
                <a:cubicBezTo>
                  <a:pt x="92058" y="41080"/>
                  <a:pt x="77131" y="32494"/>
                  <a:pt x="59152" y="32494"/>
                </a:cubicBezTo>
                <a:cubicBezTo>
                  <a:pt x="52224" y="32494"/>
                  <a:pt x="44843" y="33769"/>
                  <a:pt x="36720" y="37301"/>
                </a:cubicBezTo>
                <a:cubicBezTo>
                  <a:pt x="7838" y="49853"/>
                  <a:pt x="0" y="120453"/>
                  <a:pt x="84941" y="123292"/>
                </a:cubicBezTo>
                <a:cubicBezTo>
                  <a:pt x="88549" y="123413"/>
                  <a:pt x="92136" y="123475"/>
                  <a:pt x="95696" y="123475"/>
                </a:cubicBezTo>
                <a:cubicBezTo>
                  <a:pt x="159166" y="123475"/>
                  <a:pt x="213759" y="103755"/>
                  <a:pt x="213759" y="45025"/>
                </a:cubicBezTo>
                <a:cubicBezTo>
                  <a:pt x="213759" y="24237"/>
                  <a:pt x="197089" y="1461"/>
                  <a:pt x="176357" y="98"/>
                </a:cubicBezTo>
                <a:lnTo>
                  <a:pt x="175250" y="41"/>
                </a:lnTo>
                <a:cubicBezTo>
                  <a:pt x="174689" y="14"/>
                  <a:pt x="174139" y="1"/>
                  <a:pt x="17359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21"/>
          <p:cNvSpPr/>
          <p:nvPr/>
        </p:nvSpPr>
        <p:spPr>
          <a:xfrm rot="1833451">
            <a:off x="-1331413" y="4429051"/>
            <a:ext cx="4076486" cy="1914744"/>
          </a:xfrm>
          <a:custGeom>
            <a:rect b="b" l="l" r="r" t="t"/>
            <a:pathLst>
              <a:path extrusionOk="0" h="110715" w="235712">
                <a:moveTo>
                  <a:pt x="45560" y="1"/>
                </a:moveTo>
                <a:cubicBezTo>
                  <a:pt x="41169" y="1"/>
                  <a:pt x="36724" y="584"/>
                  <a:pt x="32319" y="1934"/>
                </a:cubicBezTo>
                <a:cubicBezTo>
                  <a:pt x="143" y="11874"/>
                  <a:pt x="1" y="40500"/>
                  <a:pt x="8378" y="56063"/>
                </a:cubicBezTo>
                <a:cubicBezTo>
                  <a:pt x="16145" y="70490"/>
                  <a:pt x="67794" y="110715"/>
                  <a:pt x="136696" y="110715"/>
                </a:cubicBezTo>
                <a:cubicBezTo>
                  <a:pt x="142118" y="110715"/>
                  <a:pt x="147647" y="110466"/>
                  <a:pt x="153270" y="109935"/>
                </a:cubicBezTo>
                <a:cubicBezTo>
                  <a:pt x="222251" y="103460"/>
                  <a:pt x="235712" y="29169"/>
                  <a:pt x="198907" y="15736"/>
                </a:cubicBezTo>
                <a:cubicBezTo>
                  <a:pt x="193596" y="13799"/>
                  <a:pt x="188868" y="13006"/>
                  <a:pt x="184501" y="13006"/>
                </a:cubicBezTo>
                <a:cubicBezTo>
                  <a:pt x="164832" y="13006"/>
                  <a:pt x="152493" y="29086"/>
                  <a:pt x="127276" y="29086"/>
                </a:cubicBezTo>
                <a:cubicBezTo>
                  <a:pt x="124441" y="29086"/>
                  <a:pt x="121443" y="28883"/>
                  <a:pt x="118254" y="28431"/>
                </a:cubicBezTo>
                <a:cubicBezTo>
                  <a:pt x="108683" y="27039"/>
                  <a:pt x="99624" y="23347"/>
                  <a:pt x="91814" y="17639"/>
                </a:cubicBezTo>
                <a:cubicBezTo>
                  <a:pt x="82322" y="10773"/>
                  <a:pt x="64437" y="1"/>
                  <a:pt x="455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1"/>
          <p:cNvSpPr txBox="1"/>
          <p:nvPr>
            <p:ph type="title"/>
          </p:nvPr>
        </p:nvSpPr>
        <p:spPr>
          <a:xfrm>
            <a:off x="713225" y="539500"/>
            <a:ext cx="7717500" cy="61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52" name="Google Shape;152;p21"/>
          <p:cNvSpPr/>
          <p:nvPr/>
        </p:nvSpPr>
        <p:spPr>
          <a:xfrm rot="1833153">
            <a:off x="-1598030" y="4050493"/>
            <a:ext cx="3907622" cy="2257204"/>
          </a:xfrm>
          <a:custGeom>
            <a:rect b="b" l="l" r="r" t="t"/>
            <a:pathLst>
              <a:path extrusionOk="0" h="123476" w="213759">
                <a:moveTo>
                  <a:pt x="173597" y="1"/>
                </a:moveTo>
                <a:cubicBezTo>
                  <a:pt x="145422" y="1"/>
                  <a:pt x="142737" y="36330"/>
                  <a:pt x="116350" y="40510"/>
                </a:cubicBezTo>
                <a:cubicBezTo>
                  <a:pt x="113847" y="40906"/>
                  <a:pt x="111399" y="41080"/>
                  <a:pt x="108991" y="41080"/>
                </a:cubicBezTo>
                <a:cubicBezTo>
                  <a:pt x="92058" y="41080"/>
                  <a:pt x="77131" y="32494"/>
                  <a:pt x="59152" y="32494"/>
                </a:cubicBezTo>
                <a:cubicBezTo>
                  <a:pt x="52224" y="32494"/>
                  <a:pt x="44843" y="33769"/>
                  <a:pt x="36720" y="37301"/>
                </a:cubicBezTo>
                <a:cubicBezTo>
                  <a:pt x="7838" y="49853"/>
                  <a:pt x="0" y="120453"/>
                  <a:pt x="84941" y="123292"/>
                </a:cubicBezTo>
                <a:cubicBezTo>
                  <a:pt x="88549" y="123413"/>
                  <a:pt x="92136" y="123475"/>
                  <a:pt x="95696" y="123475"/>
                </a:cubicBezTo>
                <a:cubicBezTo>
                  <a:pt x="159166" y="123475"/>
                  <a:pt x="213759" y="103755"/>
                  <a:pt x="213759" y="45025"/>
                </a:cubicBezTo>
                <a:cubicBezTo>
                  <a:pt x="213759" y="24237"/>
                  <a:pt x="197089" y="1461"/>
                  <a:pt x="176357" y="98"/>
                </a:cubicBezTo>
                <a:lnTo>
                  <a:pt x="175250" y="41"/>
                </a:lnTo>
                <a:cubicBezTo>
                  <a:pt x="174689" y="14"/>
                  <a:pt x="174139" y="1"/>
                  <a:pt x="17359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21"/>
          <p:cNvSpPr/>
          <p:nvPr/>
        </p:nvSpPr>
        <p:spPr>
          <a:xfrm rot="10800000">
            <a:off x="-1647384" y="-1229157"/>
            <a:ext cx="3907515" cy="2257141"/>
          </a:xfrm>
          <a:custGeom>
            <a:rect b="b" l="l" r="r" t="t"/>
            <a:pathLst>
              <a:path extrusionOk="0" h="123476" w="213759">
                <a:moveTo>
                  <a:pt x="173597" y="1"/>
                </a:moveTo>
                <a:cubicBezTo>
                  <a:pt x="145422" y="1"/>
                  <a:pt x="142737" y="36330"/>
                  <a:pt x="116350" y="40510"/>
                </a:cubicBezTo>
                <a:cubicBezTo>
                  <a:pt x="113847" y="40906"/>
                  <a:pt x="111399" y="41080"/>
                  <a:pt x="108991" y="41080"/>
                </a:cubicBezTo>
                <a:cubicBezTo>
                  <a:pt x="92058" y="41080"/>
                  <a:pt x="77131" y="32494"/>
                  <a:pt x="59152" y="32494"/>
                </a:cubicBezTo>
                <a:cubicBezTo>
                  <a:pt x="52224" y="32494"/>
                  <a:pt x="44843" y="33769"/>
                  <a:pt x="36720" y="37301"/>
                </a:cubicBezTo>
                <a:cubicBezTo>
                  <a:pt x="7838" y="49853"/>
                  <a:pt x="0" y="120453"/>
                  <a:pt x="84941" y="123292"/>
                </a:cubicBezTo>
                <a:cubicBezTo>
                  <a:pt x="88549" y="123413"/>
                  <a:pt x="92136" y="123475"/>
                  <a:pt x="95696" y="123475"/>
                </a:cubicBezTo>
                <a:cubicBezTo>
                  <a:pt x="159166" y="123475"/>
                  <a:pt x="213759" y="103755"/>
                  <a:pt x="213759" y="45025"/>
                </a:cubicBezTo>
                <a:cubicBezTo>
                  <a:pt x="213759" y="24237"/>
                  <a:pt x="197089" y="1461"/>
                  <a:pt x="176357" y="98"/>
                </a:cubicBezTo>
                <a:lnTo>
                  <a:pt x="175250" y="41"/>
                </a:lnTo>
                <a:cubicBezTo>
                  <a:pt x="174689" y="14"/>
                  <a:pt x="174139" y="1"/>
                  <a:pt x="17359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1"/>
          <p:cNvSpPr/>
          <p:nvPr/>
        </p:nvSpPr>
        <p:spPr>
          <a:xfrm rot="10800000">
            <a:off x="-781809" y="-1413832"/>
            <a:ext cx="3907515" cy="2257141"/>
          </a:xfrm>
          <a:custGeom>
            <a:rect b="b" l="l" r="r" t="t"/>
            <a:pathLst>
              <a:path extrusionOk="0" h="123476" w="213759">
                <a:moveTo>
                  <a:pt x="173597" y="1"/>
                </a:moveTo>
                <a:cubicBezTo>
                  <a:pt x="145422" y="1"/>
                  <a:pt x="142737" y="36330"/>
                  <a:pt x="116350" y="40510"/>
                </a:cubicBezTo>
                <a:cubicBezTo>
                  <a:pt x="113847" y="40906"/>
                  <a:pt x="111399" y="41080"/>
                  <a:pt x="108991" y="41080"/>
                </a:cubicBezTo>
                <a:cubicBezTo>
                  <a:pt x="92058" y="41080"/>
                  <a:pt x="77131" y="32494"/>
                  <a:pt x="59152" y="32494"/>
                </a:cubicBezTo>
                <a:cubicBezTo>
                  <a:pt x="52224" y="32494"/>
                  <a:pt x="44843" y="33769"/>
                  <a:pt x="36720" y="37301"/>
                </a:cubicBezTo>
                <a:cubicBezTo>
                  <a:pt x="7838" y="49853"/>
                  <a:pt x="0" y="120453"/>
                  <a:pt x="84941" y="123292"/>
                </a:cubicBezTo>
                <a:cubicBezTo>
                  <a:pt x="88549" y="123413"/>
                  <a:pt x="92136" y="123475"/>
                  <a:pt x="95696" y="123475"/>
                </a:cubicBezTo>
                <a:cubicBezTo>
                  <a:pt x="159166" y="123475"/>
                  <a:pt x="213759" y="103755"/>
                  <a:pt x="213759" y="45025"/>
                </a:cubicBezTo>
                <a:cubicBezTo>
                  <a:pt x="213759" y="24237"/>
                  <a:pt x="197089" y="1461"/>
                  <a:pt x="176357" y="98"/>
                </a:cubicBezTo>
                <a:lnTo>
                  <a:pt x="175250" y="41"/>
                </a:lnTo>
                <a:cubicBezTo>
                  <a:pt x="174689" y="14"/>
                  <a:pt x="174139" y="1"/>
                  <a:pt x="173597" y="1"/>
                </a:cubicBezTo>
                <a:close/>
              </a:path>
            </a:pathLst>
          </a:custGeom>
          <a:noFill/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5" name="Google Shape;155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33427" y="4536000"/>
            <a:ext cx="657447" cy="450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2"/>
          <p:cNvSpPr/>
          <p:nvPr/>
        </p:nvSpPr>
        <p:spPr>
          <a:xfrm>
            <a:off x="10993625" y="7932025"/>
            <a:ext cx="75250" cy="84375"/>
          </a:xfrm>
          <a:custGeom>
            <a:rect b="b" l="l" r="r" t="t"/>
            <a:pathLst>
              <a:path extrusionOk="0" h="3375" w="3010">
                <a:moveTo>
                  <a:pt x="2615" y="0"/>
                </a:moveTo>
                <a:lnTo>
                  <a:pt x="518" y="1155"/>
                </a:lnTo>
                <a:lnTo>
                  <a:pt x="1" y="2158"/>
                </a:lnTo>
                <a:lnTo>
                  <a:pt x="2493" y="3374"/>
                </a:lnTo>
                <a:lnTo>
                  <a:pt x="3010" y="2462"/>
                </a:lnTo>
                <a:lnTo>
                  <a:pt x="2615" y="0"/>
                </a:lnTo>
                <a:close/>
              </a:path>
            </a:pathLst>
          </a:custGeom>
          <a:solidFill>
            <a:srgbClr val="FFF8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22"/>
          <p:cNvSpPr/>
          <p:nvPr/>
        </p:nvSpPr>
        <p:spPr>
          <a:xfrm>
            <a:off x="11036175" y="7932025"/>
            <a:ext cx="27400" cy="28475"/>
          </a:xfrm>
          <a:custGeom>
            <a:rect b="b" l="l" r="r" t="t"/>
            <a:pathLst>
              <a:path extrusionOk="0" h="1139" w="1096">
                <a:moveTo>
                  <a:pt x="913" y="0"/>
                </a:moveTo>
                <a:lnTo>
                  <a:pt x="1" y="517"/>
                </a:lnTo>
                <a:cubicBezTo>
                  <a:pt x="1" y="517"/>
                  <a:pt x="1" y="1138"/>
                  <a:pt x="862" y="1138"/>
                </a:cubicBezTo>
                <a:cubicBezTo>
                  <a:pt x="933" y="1138"/>
                  <a:pt x="1011" y="1134"/>
                  <a:pt x="1095" y="1125"/>
                </a:cubicBezTo>
                <a:lnTo>
                  <a:pt x="913" y="0"/>
                </a:lnTo>
                <a:close/>
              </a:path>
            </a:pathLst>
          </a:custGeom>
          <a:solidFill>
            <a:srgbClr val="2A4C4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2"/>
          <p:cNvSpPr txBox="1"/>
          <p:nvPr>
            <p:ph type="title"/>
          </p:nvPr>
        </p:nvSpPr>
        <p:spPr>
          <a:xfrm>
            <a:off x="713225" y="1406425"/>
            <a:ext cx="2910900" cy="47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60" name="Google Shape;160;p22"/>
          <p:cNvSpPr txBox="1"/>
          <p:nvPr>
            <p:ph idx="1" type="subTitle"/>
          </p:nvPr>
        </p:nvSpPr>
        <p:spPr>
          <a:xfrm>
            <a:off x="713225" y="1884625"/>
            <a:ext cx="4236300" cy="22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lvl="1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1" name="Google Shape;161;p22"/>
          <p:cNvSpPr/>
          <p:nvPr/>
        </p:nvSpPr>
        <p:spPr>
          <a:xfrm flipH="1">
            <a:off x="8202150" y="391300"/>
            <a:ext cx="364000" cy="296375"/>
          </a:xfrm>
          <a:custGeom>
            <a:rect b="b" l="l" r="r" t="t"/>
            <a:pathLst>
              <a:path extrusionOk="0" h="11855" w="14560">
                <a:moveTo>
                  <a:pt x="13253" y="9939"/>
                </a:moveTo>
                <a:cubicBezTo>
                  <a:pt x="11794" y="10790"/>
                  <a:pt x="10000" y="10730"/>
                  <a:pt x="8876" y="10183"/>
                </a:cubicBezTo>
                <a:cubicBezTo>
                  <a:pt x="8025" y="9727"/>
                  <a:pt x="7478" y="9119"/>
                  <a:pt x="6778" y="7994"/>
                </a:cubicBezTo>
                <a:cubicBezTo>
                  <a:pt x="9484" y="7812"/>
                  <a:pt x="12098" y="5137"/>
                  <a:pt x="11399" y="2705"/>
                </a:cubicBezTo>
                <a:cubicBezTo>
                  <a:pt x="11186" y="1945"/>
                  <a:pt x="10639" y="1064"/>
                  <a:pt x="9818" y="730"/>
                </a:cubicBezTo>
                <a:cubicBezTo>
                  <a:pt x="8146" y="0"/>
                  <a:pt x="6231" y="1398"/>
                  <a:pt x="5532" y="2705"/>
                </a:cubicBezTo>
                <a:cubicBezTo>
                  <a:pt x="4894" y="3921"/>
                  <a:pt x="4894" y="5289"/>
                  <a:pt x="5107" y="6809"/>
                </a:cubicBezTo>
                <a:cubicBezTo>
                  <a:pt x="3861" y="6626"/>
                  <a:pt x="2280" y="5927"/>
                  <a:pt x="1520" y="4468"/>
                </a:cubicBezTo>
                <a:cubicBezTo>
                  <a:pt x="1398" y="4255"/>
                  <a:pt x="1277" y="3921"/>
                  <a:pt x="1216" y="3647"/>
                </a:cubicBezTo>
                <a:cubicBezTo>
                  <a:pt x="1155" y="3252"/>
                  <a:pt x="1490" y="1945"/>
                  <a:pt x="699" y="2097"/>
                </a:cubicBezTo>
                <a:cubicBezTo>
                  <a:pt x="0" y="2219"/>
                  <a:pt x="122" y="3891"/>
                  <a:pt x="365" y="4590"/>
                </a:cubicBezTo>
                <a:cubicBezTo>
                  <a:pt x="1246" y="6961"/>
                  <a:pt x="3648" y="7781"/>
                  <a:pt x="5593" y="8085"/>
                </a:cubicBezTo>
                <a:cubicBezTo>
                  <a:pt x="6475" y="9970"/>
                  <a:pt x="7842" y="11125"/>
                  <a:pt x="9271" y="11550"/>
                </a:cubicBezTo>
                <a:cubicBezTo>
                  <a:pt x="10396" y="11854"/>
                  <a:pt x="11672" y="11854"/>
                  <a:pt x="13070" y="11307"/>
                </a:cubicBezTo>
                <a:cubicBezTo>
                  <a:pt x="13405" y="11155"/>
                  <a:pt x="13709" y="11003"/>
                  <a:pt x="14013" y="10790"/>
                </a:cubicBezTo>
                <a:cubicBezTo>
                  <a:pt x="14560" y="10335"/>
                  <a:pt x="14013" y="9392"/>
                  <a:pt x="13253" y="9939"/>
                </a:cubicBezTo>
                <a:close/>
                <a:moveTo>
                  <a:pt x="6323" y="6869"/>
                </a:moveTo>
                <a:cubicBezTo>
                  <a:pt x="5775" y="4985"/>
                  <a:pt x="6140" y="2432"/>
                  <a:pt x="8207" y="1763"/>
                </a:cubicBezTo>
                <a:cubicBezTo>
                  <a:pt x="9241" y="1459"/>
                  <a:pt x="10456" y="2249"/>
                  <a:pt x="10396" y="3617"/>
                </a:cubicBezTo>
                <a:cubicBezTo>
                  <a:pt x="10335" y="5046"/>
                  <a:pt x="8450" y="6869"/>
                  <a:pt x="6475" y="6839"/>
                </a:cubicBezTo>
                <a:cubicBezTo>
                  <a:pt x="6414" y="6900"/>
                  <a:pt x="6353" y="6930"/>
                  <a:pt x="6323" y="686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22"/>
          <p:cNvSpPr/>
          <p:nvPr/>
        </p:nvSpPr>
        <p:spPr>
          <a:xfrm flipH="1" rot="8279992">
            <a:off x="-1147733" y="-770457"/>
            <a:ext cx="4076588" cy="1914792"/>
          </a:xfrm>
          <a:custGeom>
            <a:rect b="b" l="l" r="r" t="t"/>
            <a:pathLst>
              <a:path extrusionOk="0" h="110715" w="235712">
                <a:moveTo>
                  <a:pt x="45560" y="1"/>
                </a:moveTo>
                <a:cubicBezTo>
                  <a:pt x="41169" y="1"/>
                  <a:pt x="36724" y="584"/>
                  <a:pt x="32319" y="1934"/>
                </a:cubicBezTo>
                <a:cubicBezTo>
                  <a:pt x="143" y="11874"/>
                  <a:pt x="1" y="40500"/>
                  <a:pt x="8378" y="56063"/>
                </a:cubicBezTo>
                <a:cubicBezTo>
                  <a:pt x="16145" y="70490"/>
                  <a:pt x="67794" y="110715"/>
                  <a:pt x="136696" y="110715"/>
                </a:cubicBezTo>
                <a:cubicBezTo>
                  <a:pt x="142118" y="110715"/>
                  <a:pt x="147647" y="110466"/>
                  <a:pt x="153270" y="109935"/>
                </a:cubicBezTo>
                <a:cubicBezTo>
                  <a:pt x="222251" y="103460"/>
                  <a:pt x="235712" y="29169"/>
                  <a:pt x="198907" y="15736"/>
                </a:cubicBezTo>
                <a:cubicBezTo>
                  <a:pt x="193596" y="13799"/>
                  <a:pt x="188868" y="13006"/>
                  <a:pt x="184501" y="13006"/>
                </a:cubicBezTo>
                <a:cubicBezTo>
                  <a:pt x="164832" y="13006"/>
                  <a:pt x="152493" y="29086"/>
                  <a:pt x="127276" y="29086"/>
                </a:cubicBezTo>
                <a:cubicBezTo>
                  <a:pt x="124441" y="29086"/>
                  <a:pt x="121443" y="28883"/>
                  <a:pt x="118254" y="28431"/>
                </a:cubicBezTo>
                <a:cubicBezTo>
                  <a:pt x="108683" y="27039"/>
                  <a:pt x="99624" y="23347"/>
                  <a:pt x="91814" y="17639"/>
                </a:cubicBezTo>
                <a:cubicBezTo>
                  <a:pt x="82322" y="10773"/>
                  <a:pt x="64437" y="1"/>
                  <a:pt x="4556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2"/>
          <p:cNvSpPr/>
          <p:nvPr/>
        </p:nvSpPr>
        <p:spPr>
          <a:xfrm flipH="1" rot="8280278">
            <a:off x="-1366125" y="-668510"/>
            <a:ext cx="3907320" cy="2257029"/>
          </a:xfrm>
          <a:custGeom>
            <a:rect b="b" l="l" r="r" t="t"/>
            <a:pathLst>
              <a:path extrusionOk="0" h="123476" w="213759">
                <a:moveTo>
                  <a:pt x="173597" y="1"/>
                </a:moveTo>
                <a:cubicBezTo>
                  <a:pt x="145422" y="1"/>
                  <a:pt x="142737" y="36330"/>
                  <a:pt x="116350" y="40510"/>
                </a:cubicBezTo>
                <a:cubicBezTo>
                  <a:pt x="113847" y="40906"/>
                  <a:pt x="111399" y="41080"/>
                  <a:pt x="108991" y="41080"/>
                </a:cubicBezTo>
                <a:cubicBezTo>
                  <a:pt x="92058" y="41080"/>
                  <a:pt x="77131" y="32494"/>
                  <a:pt x="59152" y="32494"/>
                </a:cubicBezTo>
                <a:cubicBezTo>
                  <a:pt x="52224" y="32494"/>
                  <a:pt x="44843" y="33769"/>
                  <a:pt x="36720" y="37301"/>
                </a:cubicBezTo>
                <a:cubicBezTo>
                  <a:pt x="7838" y="49853"/>
                  <a:pt x="0" y="120453"/>
                  <a:pt x="84941" y="123292"/>
                </a:cubicBezTo>
                <a:cubicBezTo>
                  <a:pt x="88549" y="123413"/>
                  <a:pt x="92136" y="123475"/>
                  <a:pt x="95696" y="123475"/>
                </a:cubicBezTo>
                <a:cubicBezTo>
                  <a:pt x="159166" y="123475"/>
                  <a:pt x="213759" y="103755"/>
                  <a:pt x="213759" y="45025"/>
                </a:cubicBezTo>
                <a:cubicBezTo>
                  <a:pt x="213759" y="24237"/>
                  <a:pt x="197089" y="1461"/>
                  <a:pt x="176357" y="98"/>
                </a:cubicBezTo>
                <a:lnTo>
                  <a:pt x="175250" y="41"/>
                </a:lnTo>
                <a:cubicBezTo>
                  <a:pt x="174689" y="14"/>
                  <a:pt x="174139" y="1"/>
                  <a:pt x="17359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22"/>
          <p:cNvSpPr/>
          <p:nvPr/>
        </p:nvSpPr>
        <p:spPr>
          <a:xfrm flipH="1" rot="8966964">
            <a:off x="-679093" y="-389286"/>
            <a:ext cx="3139315" cy="1813397"/>
          </a:xfrm>
          <a:custGeom>
            <a:rect b="b" l="l" r="r" t="t"/>
            <a:pathLst>
              <a:path extrusionOk="0" h="123476" w="213759">
                <a:moveTo>
                  <a:pt x="173597" y="1"/>
                </a:moveTo>
                <a:cubicBezTo>
                  <a:pt x="145422" y="1"/>
                  <a:pt x="142737" y="36330"/>
                  <a:pt x="116350" y="40510"/>
                </a:cubicBezTo>
                <a:cubicBezTo>
                  <a:pt x="113847" y="40906"/>
                  <a:pt x="111399" y="41080"/>
                  <a:pt x="108991" y="41080"/>
                </a:cubicBezTo>
                <a:cubicBezTo>
                  <a:pt x="92058" y="41080"/>
                  <a:pt x="77131" y="32494"/>
                  <a:pt x="59152" y="32494"/>
                </a:cubicBezTo>
                <a:cubicBezTo>
                  <a:pt x="52224" y="32494"/>
                  <a:pt x="44843" y="33769"/>
                  <a:pt x="36720" y="37301"/>
                </a:cubicBezTo>
                <a:cubicBezTo>
                  <a:pt x="7838" y="49853"/>
                  <a:pt x="0" y="120453"/>
                  <a:pt x="84941" y="123292"/>
                </a:cubicBezTo>
                <a:cubicBezTo>
                  <a:pt x="88549" y="123413"/>
                  <a:pt x="92136" y="123475"/>
                  <a:pt x="95696" y="123475"/>
                </a:cubicBezTo>
                <a:cubicBezTo>
                  <a:pt x="159166" y="123475"/>
                  <a:pt x="213759" y="103755"/>
                  <a:pt x="213759" y="45025"/>
                </a:cubicBezTo>
                <a:cubicBezTo>
                  <a:pt x="213759" y="24237"/>
                  <a:pt x="197089" y="1461"/>
                  <a:pt x="176357" y="98"/>
                </a:cubicBezTo>
                <a:lnTo>
                  <a:pt x="175250" y="41"/>
                </a:lnTo>
                <a:cubicBezTo>
                  <a:pt x="174689" y="14"/>
                  <a:pt x="174139" y="1"/>
                  <a:pt x="173597" y="1"/>
                </a:cubicBezTo>
                <a:close/>
              </a:path>
            </a:pathLst>
          </a:custGeom>
          <a:noFill/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5" name="Google Shape;165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33427" y="4536000"/>
            <a:ext cx="657447" cy="450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 type="title">
  <p:cSld name="TITLE"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68" name="Google Shape;168;p2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69" name="Google Shape;169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, subheading and text">
  <p:cSld name="Heading, subheading and tex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540544" y="972001"/>
            <a:ext cx="8064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2" type="body"/>
          </p:nvPr>
        </p:nvSpPr>
        <p:spPr>
          <a:xfrm>
            <a:off x="540000" y="1269001"/>
            <a:ext cx="80649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Font typeface="Arial"/>
              <a:buNone/>
              <a:defRPr sz="1200"/>
            </a:lvl3pPr>
            <a:lvl4pPr indent="-228600" lvl="3" marL="1828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28" name="Google Shape;28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33427" y="4536000"/>
            <a:ext cx="657447" cy="450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and comparison">
  <p:cSld name="Heading and comparison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2" name="Google Shape;32;p5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54000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Font typeface="Arial"/>
              <a:buNone/>
              <a:defRPr sz="1200"/>
            </a:lvl3pPr>
            <a:lvl4pPr indent="-228600" lvl="3" marL="1828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468846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Font typeface="Arial"/>
              <a:buNone/>
              <a:defRPr sz="1200"/>
            </a:lvl3pPr>
            <a:lvl4pPr indent="-228600" lvl="3" marL="1828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35" name="Google Shape;35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33427" y="4536000"/>
            <a:ext cx="657447" cy="450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743">
          <p15:clr>
            <a:srgbClr val="FBAE40"/>
          </p15:clr>
        </p15:guide>
        <p15:guide id="2" pos="543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, subheading and comparison">
  <p:cSld name="Heading, subheading and comparis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540544" y="972001"/>
            <a:ext cx="3915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2" type="body"/>
          </p:nvPr>
        </p:nvSpPr>
        <p:spPr>
          <a:xfrm>
            <a:off x="4688459" y="967886"/>
            <a:ext cx="3915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3" type="body"/>
          </p:nvPr>
        </p:nvSpPr>
        <p:spPr>
          <a:xfrm>
            <a:off x="54000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Font typeface="Arial"/>
              <a:buNone/>
              <a:defRPr sz="1200"/>
            </a:lvl3pPr>
            <a:lvl4pPr indent="-228600" lvl="3" marL="1828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4" type="body"/>
          </p:nvPr>
        </p:nvSpPr>
        <p:spPr>
          <a:xfrm>
            <a:off x="4688460" y="1276129"/>
            <a:ext cx="39150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6195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Char char="̶"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Font typeface="Arial"/>
              <a:buNone/>
              <a:defRPr sz="1200"/>
            </a:lvl3pPr>
            <a:lvl4pPr indent="-228600" lvl="3" marL="1828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44" name="Google Shape;44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33427" y="4536000"/>
            <a:ext cx="657447" cy="450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2165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, subheading, text and image">
  <p:cSld name="Heading, subheading, text and image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9" name="Google Shape;49;p7"/>
          <p:cNvSpPr txBox="1"/>
          <p:nvPr>
            <p:ph idx="1" type="body"/>
          </p:nvPr>
        </p:nvSpPr>
        <p:spPr>
          <a:xfrm>
            <a:off x="5510802" y="1947635"/>
            <a:ext cx="3094200" cy="240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23850" lvl="0" marL="45720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b="0" sz="150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Font typeface="Arial"/>
              <a:buNone/>
              <a:defRPr sz="1200"/>
            </a:lvl3pPr>
            <a:lvl4pPr indent="-228600" lvl="3" marL="1828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0" name="Google Shape;50;p7"/>
          <p:cNvSpPr/>
          <p:nvPr>
            <p:ph idx="2" type="pic"/>
          </p:nvPr>
        </p:nvSpPr>
        <p:spPr>
          <a:xfrm>
            <a:off x="547132" y="1248966"/>
            <a:ext cx="4655700" cy="31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0000D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25"/>
              <a:buFont typeface="Arial"/>
              <a:buNone/>
              <a:defRPr b="0" i="0" sz="11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900"/>
              <a:buFont typeface="Arial"/>
              <a:buNone/>
              <a:defRPr b="0" i="0" sz="11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13"/>
              <a:buFont typeface="Arial"/>
              <a:buNone/>
              <a:defRPr b="0" i="0" sz="11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25"/>
              <a:buFont typeface="Arial"/>
              <a:buNone/>
              <a:defRPr b="0" i="0" sz="11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3" type="body"/>
          </p:nvPr>
        </p:nvSpPr>
        <p:spPr>
          <a:xfrm>
            <a:off x="540544" y="972001"/>
            <a:ext cx="8064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52" name="Google Shape;52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33427" y="4536000"/>
            <a:ext cx="657447" cy="450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, subheading and three columns">
  <p:cSld name="Heading, subheading and three columns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idx="1" type="body"/>
          </p:nvPr>
        </p:nvSpPr>
        <p:spPr>
          <a:xfrm>
            <a:off x="3330000" y="1269002"/>
            <a:ext cx="2483700" cy="1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7" name="Google Shape;57;p8"/>
          <p:cNvSpPr txBox="1"/>
          <p:nvPr>
            <p:ph idx="2" type="body"/>
          </p:nvPr>
        </p:nvSpPr>
        <p:spPr>
          <a:xfrm>
            <a:off x="539999" y="3310703"/>
            <a:ext cx="2484000" cy="10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25"/>
              <a:buFont typeface="Arial"/>
              <a:buNone/>
              <a:defRPr b="0" sz="112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25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13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25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3" type="body"/>
          </p:nvPr>
        </p:nvSpPr>
        <p:spPr>
          <a:xfrm>
            <a:off x="3330000" y="3310703"/>
            <a:ext cx="2484000" cy="10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25"/>
              <a:buFont typeface="Arial"/>
              <a:buNone/>
              <a:defRPr b="0" sz="112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25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13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25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4" type="body"/>
          </p:nvPr>
        </p:nvSpPr>
        <p:spPr>
          <a:xfrm>
            <a:off x="6120900" y="3310702"/>
            <a:ext cx="2484000" cy="10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25"/>
              <a:buFont typeface="Arial"/>
              <a:buNone/>
              <a:defRPr b="0" sz="112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25"/>
              <a:buFont typeface="Arial"/>
              <a:buNone/>
              <a:defRPr u="none"/>
            </a:lvl2pPr>
            <a:lvl3pPr indent="-228600" lvl="2" marL="1371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013"/>
              <a:buFont typeface="Arial"/>
              <a:buNone/>
              <a:defRPr/>
            </a:lvl4pPr>
            <a:lvl5pPr indent="-228600" lvl="4" marL="22860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125"/>
              <a:buFont typeface="Arial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5" type="body"/>
          </p:nvPr>
        </p:nvSpPr>
        <p:spPr>
          <a:xfrm>
            <a:off x="540544" y="3018852"/>
            <a:ext cx="2483700" cy="1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750"/>
              <a:buFont typeface="Arial"/>
              <a:buNone/>
              <a:defRPr b="0" sz="750"/>
            </a:lvl1pPr>
            <a:lvl2pPr indent="-228600" lvl="1" marL="914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idx="6" type="body"/>
          </p:nvPr>
        </p:nvSpPr>
        <p:spPr>
          <a:xfrm>
            <a:off x="3330357" y="3018852"/>
            <a:ext cx="2483700" cy="1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750"/>
              <a:buFont typeface="Arial"/>
              <a:buNone/>
              <a:defRPr b="0" sz="750"/>
            </a:lvl1pPr>
            <a:lvl2pPr indent="-228600" lvl="1" marL="914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7" type="body"/>
          </p:nvPr>
        </p:nvSpPr>
        <p:spPr>
          <a:xfrm>
            <a:off x="6121077" y="3018852"/>
            <a:ext cx="2483700" cy="1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750"/>
              <a:buFont typeface="Arial"/>
              <a:buNone/>
              <a:defRPr b="0" sz="750"/>
            </a:lvl1pPr>
            <a:lvl2pPr indent="-228600" lvl="1" marL="914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3" name="Google Shape;63;p8"/>
          <p:cNvSpPr txBox="1"/>
          <p:nvPr>
            <p:ph idx="8" type="body"/>
          </p:nvPr>
        </p:nvSpPr>
        <p:spPr>
          <a:xfrm>
            <a:off x="540000" y="1269002"/>
            <a:ext cx="2483700" cy="1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9" type="body"/>
          </p:nvPr>
        </p:nvSpPr>
        <p:spPr>
          <a:xfrm>
            <a:off x="6120001" y="1269002"/>
            <a:ext cx="2483700" cy="167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2100"/>
              <a:buFont typeface="Arial"/>
              <a:buNone/>
              <a:defRPr/>
            </a:lvl1pPr>
            <a:lvl2pPr indent="-228600" lvl="1" marL="914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3" type="body"/>
          </p:nvPr>
        </p:nvSpPr>
        <p:spPr>
          <a:xfrm>
            <a:off x="540544" y="972001"/>
            <a:ext cx="8064000" cy="2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b="0" sz="1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indent="-228600" lvl="2" marL="1371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indent="-228600" lvl="3" marL="1828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67" name="Google Shape;67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33427" y="4536000"/>
            <a:ext cx="657447" cy="450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787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out heading">
  <p:cSld name="Content without heading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9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1" name="Google Shape;71;p9"/>
          <p:cNvSpPr txBox="1"/>
          <p:nvPr>
            <p:ph idx="1" type="body"/>
          </p:nvPr>
        </p:nvSpPr>
        <p:spPr>
          <a:xfrm>
            <a:off x="540000" y="519113"/>
            <a:ext cx="8064900" cy="385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/>
            </a:lvl1pPr>
            <a:lvl2pPr indent="-32385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̶"/>
              <a:defRPr sz="15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"/>
              <a:buFont typeface="Arial"/>
              <a:buNone/>
              <a:defRPr sz="1200"/>
            </a:lvl3pPr>
            <a:lvl4pPr indent="-228600" lvl="3" marL="1828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indent="-228600" lvl="4" marL="22860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228600" lvl="6" marL="32004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72" name="Google Shape;72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33427" y="4536000"/>
            <a:ext cx="657447" cy="450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327">
          <p15:clr>
            <a:srgbClr val="FBAE40"/>
          </p15:clr>
        </p15:guide>
        <p15:guide id="2" pos="32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ly heading">
  <p:cSld name="Only heading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0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6" name="Google Shape;76;p10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77" name="Google Shape;77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33427" y="4536000"/>
            <a:ext cx="657447" cy="450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11.xml"/><Relationship Id="rId22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10.xml"/><Relationship Id="rId21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2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1" type="ftr"/>
          </p:nvPr>
        </p:nvSpPr>
        <p:spPr>
          <a:xfrm>
            <a:off x="540000" y="4671000"/>
            <a:ext cx="5940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2" type="sldNum"/>
          </p:nvPr>
        </p:nvSpPr>
        <p:spPr>
          <a:xfrm>
            <a:off x="310500" y="4671000"/>
            <a:ext cx="1890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800" u="none" cap="none" strike="noStrik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539100" y="1404000"/>
            <a:ext cx="8064900" cy="29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25"/>
              <a:buFont typeface="Arial"/>
              <a:buNone/>
              <a:defRPr b="0" i="0" sz="11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900"/>
              <a:buFont typeface="Arial"/>
              <a:buNone/>
              <a:defRPr b="0" i="0" sz="11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13"/>
              <a:buFont typeface="Arial"/>
              <a:buNone/>
              <a:defRPr b="0" i="0" sz="11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25"/>
              <a:buFont typeface="Arial"/>
              <a:buNone/>
              <a:defRPr b="0" i="0" sz="1125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701">
          <p15:clr>
            <a:srgbClr val="F26B43"/>
          </p15:clr>
        </p15:guide>
        <p15:guide id="2" pos="32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4"/>
          <p:cNvSpPr txBox="1"/>
          <p:nvPr>
            <p:ph type="title"/>
          </p:nvPr>
        </p:nvSpPr>
        <p:spPr>
          <a:xfrm>
            <a:off x="298877" y="2175274"/>
            <a:ext cx="8521200" cy="87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 Assessment Report Presentation</a:t>
            </a:r>
            <a:endParaRPr/>
          </a:p>
        </p:txBody>
      </p:sp>
      <p:sp>
        <p:nvSpPr>
          <p:cNvPr id="175" name="Google Shape;175;p24"/>
          <p:cNvSpPr txBox="1"/>
          <p:nvPr>
            <p:ph idx="1" type="subTitle"/>
          </p:nvPr>
        </p:nvSpPr>
        <p:spPr>
          <a:xfrm>
            <a:off x="298877" y="3087302"/>
            <a:ext cx="8521200" cy="523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3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Caregiver Support Plan</a:t>
            </a:r>
            <a:endParaRPr/>
          </a:p>
        </p:txBody>
      </p:sp>
      <p:sp>
        <p:nvSpPr>
          <p:cNvPr id="229" name="Google Shape;229;p33"/>
          <p:cNvSpPr txBox="1"/>
          <p:nvPr>
            <p:ph idx="1" type="body"/>
          </p:nvPr>
        </p:nvSpPr>
        <p:spPr>
          <a:xfrm>
            <a:off x="540000" y="1269001"/>
            <a:ext cx="80649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4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Caregiver Support Goal One </a:t>
            </a:r>
            <a:endParaRPr/>
          </a:p>
        </p:txBody>
      </p:sp>
      <p:sp>
        <p:nvSpPr>
          <p:cNvPr id="235" name="Google Shape;235;p34"/>
          <p:cNvSpPr txBox="1"/>
          <p:nvPr>
            <p:ph idx="1" type="body"/>
          </p:nvPr>
        </p:nvSpPr>
        <p:spPr>
          <a:xfrm>
            <a:off x="540000" y="1269001"/>
            <a:ext cx="80649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5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Caregiver Support Goal Two</a:t>
            </a:r>
            <a:endParaRPr/>
          </a:p>
        </p:txBody>
      </p:sp>
      <p:sp>
        <p:nvSpPr>
          <p:cNvPr id="241" name="Google Shape;241;p35"/>
          <p:cNvSpPr txBox="1"/>
          <p:nvPr>
            <p:ph idx="1" type="body"/>
          </p:nvPr>
        </p:nvSpPr>
        <p:spPr>
          <a:xfrm>
            <a:off x="540000" y="1269001"/>
            <a:ext cx="80649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5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Overview</a:t>
            </a:r>
            <a:endParaRPr/>
          </a:p>
        </p:txBody>
      </p:sp>
      <p:sp>
        <p:nvSpPr>
          <p:cNvPr id="181" name="Google Shape;181;p25"/>
          <p:cNvSpPr txBox="1"/>
          <p:nvPr>
            <p:ph idx="1" type="body"/>
          </p:nvPr>
        </p:nvSpPr>
        <p:spPr>
          <a:xfrm>
            <a:off x="540000" y="1269001"/>
            <a:ext cx="80649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6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Challenging Behavior One  </a:t>
            </a:r>
            <a:endParaRPr/>
          </a:p>
        </p:txBody>
      </p:sp>
      <p:sp>
        <p:nvSpPr>
          <p:cNvPr id="187" name="Google Shape;187;p26"/>
          <p:cNvSpPr txBox="1"/>
          <p:nvPr>
            <p:ph idx="1" type="body"/>
          </p:nvPr>
        </p:nvSpPr>
        <p:spPr>
          <a:xfrm>
            <a:off x="540000" y="1269001"/>
            <a:ext cx="80649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7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Challenging Behavior Two </a:t>
            </a:r>
            <a:endParaRPr/>
          </a:p>
        </p:txBody>
      </p:sp>
      <p:sp>
        <p:nvSpPr>
          <p:cNvPr id="193" name="Google Shape;193;p27"/>
          <p:cNvSpPr txBox="1"/>
          <p:nvPr>
            <p:ph idx="1" type="body"/>
          </p:nvPr>
        </p:nvSpPr>
        <p:spPr>
          <a:xfrm>
            <a:off x="540000" y="1269001"/>
            <a:ext cx="80649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8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Strategies for Behavior One</a:t>
            </a:r>
            <a:endParaRPr/>
          </a:p>
        </p:txBody>
      </p:sp>
      <p:sp>
        <p:nvSpPr>
          <p:cNvPr id="199" name="Google Shape;199;p28"/>
          <p:cNvSpPr txBox="1"/>
          <p:nvPr>
            <p:ph idx="1" type="body"/>
          </p:nvPr>
        </p:nvSpPr>
        <p:spPr>
          <a:xfrm>
            <a:off x="540000" y="1269001"/>
            <a:ext cx="80649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9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Strategies for Behavior Two</a:t>
            </a:r>
            <a:endParaRPr/>
          </a:p>
        </p:txBody>
      </p:sp>
      <p:sp>
        <p:nvSpPr>
          <p:cNvPr id="205" name="Google Shape;205;p29"/>
          <p:cNvSpPr txBox="1"/>
          <p:nvPr>
            <p:ph idx="1" type="body"/>
          </p:nvPr>
        </p:nvSpPr>
        <p:spPr>
          <a:xfrm>
            <a:off x="540000" y="1269001"/>
            <a:ext cx="80649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0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Goals </a:t>
            </a:r>
            <a:r>
              <a:rPr lang="en"/>
              <a:t>of Behavior One</a:t>
            </a:r>
            <a:endParaRPr/>
          </a:p>
        </p:txBody>
      </p:sp>
      <p:sp>
        <p:nvSpPr>
          <p:cNvPr id="211" name="Google Shape;211;p30"/>
          <p:cNvSpPr txBox="1"/>
          <p:nvPr>
            <p:ph idx="1" type="body"/>
          </p:nvPr>
        </p:nvSpPr>
        <p:spPr>
          <a:xfrm>
            <a:off x="540000" y="1269001"/>
            <a:ext cx="80649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1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Goals </a:t>
            </a:r>
            <a:r>
              <a:rPr lang="en"/>
              <a:t>for Behavior Two</a:t>
            </a:r>
            <a:endParaRPr/>
          </a:p>
        </p:txBody>
      </p:sp>
      <p:sp>
        <p:nvSpPr>
          <p:cNvPr id="217" name="Google Shape;217;p31"/>
          <p:cNvSpPr txBox="1"/>
          <p:nvPr>
            <p:ph idx="1" type="body"/>
          </p:nvPr>
        </p:nvSpPr>
        <p:spPr>
          <a:xfrm>
            <a:off x="540000" y="1269001"/>
            <a:ext cx="80649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2"/>
          <p:cNvSpPr txBox="1"/>
          <p:nvPr>
            <p:ph type="title"/>
          </p:nvPr>
        </p:nvSpPr>
        <p:spPr>
          <a:xfrm>
            <a:off x="540000" y="540000"/>
            <a:ext cx="8064900" cy="338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Skill Acquisition Targets</a:t>
            </a:r>
            <a:endParaRPr/>
          </a:p>
        </p:txBody>
      </p:sp>
      <p:sp>
        <p:nvSpPr>
          <p:cNvPr id="223" name="Google Shape;223;p32"/>
          <p:cNvSpPr txBox="1"/>
          <p:nvPr>
            <p:ph idx="1" type="body"/>
          </p:nvPr>
        </p:nvSpPr>
        <p:spPr>
          <a:xfrm>
            <a:off x="540000" y="1269001"/>
            <a:ext cx="8064900" cy="3105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