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24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3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</p:sldIdLst>
  <p:sldSz cy="5143500" cx="9144000"/>
  <p:notesSz cx="6858000" cy="9144000"/>
  <p:embeddedFontLst>
    <p:embeddedFont>
      <p:font typeface="Raleway"/>
      <p:regular r:id="rId30"/>
      <p:bold r:id="rId31"/>
      <p:italic r:id="rId32"/>
      <p:boldItalic r:id="rId33"/>
    </p:embeddedFont>
    <p:embeddedFont>
      <p:font typeface="Abril Fatface"/>
      <p:regular r:id="rId3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font" Target="fonts/Raleway-bold.fntdata"/><Relationship Id="rId30" Type="http://schemas.openxmlformats.org/officeDocument/2006/relationships/font" Target="fonts/Raleway-regular.fntdata"/><Relationship Id="rId11" Type="http://schemas.openxmlformats.org/officeDocument/2006/relationships/slide" Target="slides/slide6.xml"/><Relationship Id="rId33" Type="http://schemas.openxmlformats.org/officeDocument/2006/relationships/font" Target="fonts/Raleway-boldItalic.fntdata"/><Relationship Id="rId10" Type="http://schemas.openxmlformats.org/officeDocument/2006/relationships/slide" Target="slides/slide5.xml"/><Relationship Id="rId32" Type="http://schemas.openxmlformats.org/officeDocument/2006/relationships/font" Target="fonts/Raleway-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34" Type="http://schemas.openxmlformats.org/officeDocument/2006/relationships/font" Target="fonts/AbrilFatface-regular.fntdata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11016b0b389_0_1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11016b0b389_0_1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11016b0b389_0_1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11016b0b389_0_1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11016b0b389_0_1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11016b0b389_0_1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11016b0b389_0_1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11016b0b389_0_1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11325c698e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11325c698e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11325c698ec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11325c698ec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11325c698ec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11325c698ec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12406bf7d69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12406bf7d69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12406bf7d69_1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Google Shape;175;g12406bf7d69_1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12406bf7d69_1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Google Shape;181;g12406bf7d69_1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11016b0b389_0_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11016b0b389_0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12406bf7d69_1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g12406bf7d69_1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11016b0b389_0_1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Google Shape;191;g11016b0b389_0_1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12406bf7d69_1_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g12406bf7d69_1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12406bf7d69_1_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3" name="Google Shape;203;g12406bf7d69_1_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12406bf7d69_1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9" name="Google Shape;209;g12406bf7d69_1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11016b0b389_0_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11016b0b389_0_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11016b0b389_0_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11016b0b389_0_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11016b0b389_0_8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11016b0b389_0_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11016b0b389_0_8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11016b0b389_0_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11016b0b389_0_9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11016b0b389_0_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11016b0b389_0_9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11016b0b389_0_9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11016b0b389_0_10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11016b0b389_0_1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7680000" cy="5143500"/>
          </a:xfrm>
          <a:prstGeom prst="rect">
            <a:avLst/>
          </a:prstGeom>
          <a:gradFill>
            <a:gsLst>
              <a:gs pos="0">
                <a:srgbClr val="C0CAFC"/>
              </a:gs>
              <a:gs pos="50000">
                <a:srgbClr val="D0F5FF"/>
              </a:gs>
              <a:gs pos="100000">
                <a:srgbClr val="DAFBDD"/>
              </a:gs>
            </a:gsLst>
            <a:lin ang="18900044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367900" y="505425"/>
            <a:ext cx="8049125" cy="4132625"/>
          </a:xfrm>
          <a:custGeom>
            <a:rect b="b" l="l" r="r" t="t"/>
            <a:pathLst>
              <a:path extrusionOk="0" h="165305" w="321965">
                <a:moveTo>
                  <a:pt x="17881" y="0"/>
                </a:moveTo>
                <a:lnTo>
                  <a:pt x="321965" y="0"/>
                </a:lnTo>
                <a:lnTo>
                  <a:pt x="321965" y="165305"/>
                </a:lnTo>
                <a:lnTo>
                  <a:pt x="17881" y="165305"/>
                </a:lnTo>
                <a:lnTo>
                  <a:pt x="18032" y="39617"/>
                </a:lnTo>
                <a:lnTo>
                  <a:pt x="0" y="22299"/>
                </a:lnTo>
                <a:lnTo>
                  <a:pt x="17881" y="22272"/>
                </a:lnTo>
                <a:close/>
              </a:path>
            </a:pathLst>
          </a:custGeom>
          <a:noFill/>
          <a:ln cap="flat" cmpd="sng" w="76200">
            <a:solidFill>
              <a:srgbClr val="000000"/>
            </a:solidFill>
            <a:prstDash val="solid"/>
            <a:miter lim="8000"/>
            <a:headEnd len="med" w="med" type="none"/>
            <a:tailEnd len="med" w="med" type="none"/>
          </a:ln>
        </p:spPr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1339025" y="848825"/>
            <a:ext cx="5838600" cy="115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1"/>
          <p:cNvSpPr/>
          <p:nvPr/>
        </p:nvSpPr>
        <p:spPr>
          <a:xfrm>
            <a:off x="0" y="0"/>
            <a:ext cx="7680000" cy="5143500"/>
          </a:xfrm>
          <a:prstGeom prst="rect">
            <a:avLst/>
          </a:prstGeom>
          <a:gradFill>
            <a:gsLst>
              <a:gs pos="0">
                <a:srgbClr val="C0CAFC"/>
              </a:gs>
              <a:gs pos="50000">
                <a:srgbClr val="D0F5FF"/>
              </a:gs>
              <a:gs pos="100000">
                <a:srgbClr val="DAFBDD"/>
              </a:gs>
            </a:gsLst>
            <a:lin ang="18900044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1"/>
          <p:cNvSpPr/>
          <p:nvPr/>
        </p:nvSpPr>
        <p:spPr>
          <a:xfrm>
            <a:off x="367900" y="505425"/>
            <a:ext cx="8049125" cy="4132625"/>
          </a:xfrm>
          <a:custGeom>
            <a:rect b="b" l="l" r="r" t="t"/>
            <a:pathLst>
              <a:path extrusionOk="0" h="165305" w="321965">
                <a:moveTo>
                  <a:pt x="17881" y="0"/>
                </a:moveTo>
                <a:lnTo>
                  <a:pt x="321965" y="0"/>
                </a:lnTo>
                <a:lnTo>
                  <a:pt x="321965" y="165305"/>
                </a:lnTo>
                <a:lnTo>
                  <a:pt x="17881" y="165305"/>
                </a:lnTo>
                <a:lnTo>
                  <a:pt x="18032" y="39617"/>
                </a:lnTo>
                <a:lnTo>
                  <a:pt x="0" y="22299"/>
                </a:lnTo>
                <a:lnTo>
                  <a:pt x="17881" y="22272"/>
                </a:lnTo>
                <a:close/>
              </a:path>
            </a:pathLst>
          </a:custGeom>
          <a:noFill/>
          <a:ln cap="flat" cmpd="sng" w="76200">
            <a:solidFill>
              <a:srgbClr val="000000"/>
            </a:solidFill>
            <a:prstDash val="solid"/>
            <a:miter lim="8000"/>
            <a:headEnd len="med" w="med" type="none"/>
            <a:tailEnd len="med" w="med" type="none"/>
          </a:ln>
        </p:spPr>
      </p:sp>
      <p:sp>
        <p:nvSpPr>
          <p:cNvPr id="62" name="Google Shape;62;p11"/>
          <p:cNvSpPr txBox="1"/>
          <p:nvPr>
            <p:ph idx="12" type="sldNum"/>
          </p:nvPr>
        </p:nvSpPr>
        <p:spPr>
          <a:xfrm>
            <a:off x="8536449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_2">
  <p:cSld name="TITLE_2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5" name="Google Shape;65;p1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66" name="Google Shape;66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_3">
  <p:cSld name="TITLE_3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9" name="Google Shape;69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70" name="Google Shape;70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ubtitle">
  <p:cSld name="TITLE_1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/>
          <p:nvPr/>
        </p:nvSpPr>
        <p:spPr>
          <a:xfrm>
            <a:off x="0" y="0"/>
            <a:ext cx="2523000" cy="5143500"/>
          </a:xfrm>
          <a:prstGeom prst="rect">
            <a:avLst/>
          </a:prstGeom>
          <a:gradFill>
            <a:gsLst>
              <a:gs pos="0">
                <a:srgbClr val="C0CAFC"/>
              </a:gs>
              <a:gs pos="50000">
                <a:srgbClr val="D0F5FF"/>
              </a:gs>
              <a:gs pos="100000">
                <a:srgbClr val="DAFBDD"/>
              </a:gs>
            </a:gsLst>
            <a:lin ang="18900044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" name="Google Shape;15;p3"/>
          <p:cNvSpPr/>
          <p:nvPr/>
        </p:nvSpPr>
        <p:spPr>
          <a:xfrm>
            <a:off x="367900" y="505425"/>
            <a:ext cx="8049125" cy="4132625"/>
          </a:xfrm>
          <a:custGeom>
            <a:rect b="b" l="l" r="r" t="t"/>
            <a:pathLst>
              <a:path extrusionOk="0" h="165305" w="321965">
                <a:moveTo>
                  <a:pt x="17881" y="0"/>
                </a:moveTo>
                <a:lnTo>
                  <a:pt x="321965" y="0"/>
                </a:lnTo>
                <a:lnTo>
                  <a:pt x="321965" y="165305"/>
                </a:lnTo>
                <a:lnTo>
                  <a:pt x="17881" y="165305"/>
                </a:lnTo>
                <a:lnTo>
                  <a:pt x="18032" y="39617"/>
                </a:lnTo>
                <a:lnTo>
                  <a:pt x="0" y="22299"/>
                </a:lnTo>
                <a:lnTo>
                  <a:pt x="17881" y="22272"/>
                </a:lnTo>
                <a:close/>
              </a:path>
            </a:pathLst>
          </a:custGeom>
          <a:noFill/>
          <a:ln cap="flat" cmpd="sng" w="76200">
            <a:solidFill>
              <a:srgbClr val="000000"/>
            </a:solidFill>
            <a:prstDash val="solid"/>
            <a:miter lim="8000"/>
            <a:headEnd len="med" w="med" type="none"/>
            <a:tailEnd len="med" w="med" type="none"/>
          </a:ln>
        </p:spPr>
      </p:sp>
      <p:sp>
        <p:nvSpPr>
          <p:cNvPr id="16" name="Google Shape;16;p3"/>
          <p:cNvSpPr txBox="1"/>
          <p:nvPr>
            <p:ph type="ctrTitle"/>
          </p:nvPr>
        </p:nvSpPr>
        <p:spPr>
          <a:xfrm>
            <a:off x="1351100" y="771900"/>
            <a:ext cx="5832600" cy="115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351100" y="2485801"/>
            <a:ext cx="58326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  <a:highlight>
                  <a:srgbClr val="000000"/>
                </a:highlight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  <a:highlight>
                  <a:srgbClr val="000000"/>
                </a:highlight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  <a:highlight>
                  <a:srgbClr val="000000"/>
                </a:highlight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  <a:highlight>
                  <a:srgbClr val="000000"/>
                </a:highlight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  <a:highlight>
                  <a:srgbClr val="000000"/>
                </a:highlight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  <a:highlight>
                  <a:srgbClr val="000000"/>
                </a:highlight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  <a:highlight>
                  <a:srgbClr val="000000"/>
                </a:highlight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  <a:highlight>
                  <a:srgbClr val="000000"/>
                </a:highlight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  <a:highlight>
                  <a:srgbClr val="000000"/>
                </a:highlight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536449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">
  <p:cSld name="TITLE_1_1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/>
          <p:nvPr/>
        </p:nvSpPr>
        <p:spPr>
          <a:xfrm>
            <a:off x="0" y="0"/>
            <a:ext cx="7680000" cy="5143500"/>
          </a:xfrm>
          <a:prstGeom prst="rect">
            <a:avLst/>
          </a:prstGeom>
          <a:gradFill>
            <a:gsLst>
              <a:gs pos="0">
                <a:srgbClr val="C0CAFC"/>
              </a:gs>
              <a:gs pos="50000">
                <a:srgbClr val="D0F5FF"/>
              </a:gs>
              <a:gs pos="100000">
                <a:srgbClr val="DAFBDD"/>
              </a:gs>
            </a:gsLst>
            <a:lin ang="18900044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/>
          <p:nvPr/>
        </p:nvSpPr>
        <p:spPr>
          <a:xfrm>
            <a:off x="367900" y="505425"/>
            <a:ext cx="8049125" cy="4132625"/>
          </a:xfrm>
          <a:custGeom>
            <a:rect b="b" l="l" r="r" t="t"/>
            <a:pathLst>
              <a:path extrusionOk="0" h="165305" w="321965">
                <a:moveTo>
                  <a:pt x="17881" y="0"/>
                </a:moveTo>
                <a:lnTo>
                  <a:pt x="321965" y="0"/>
                </a:lnTo>
                <a:lnTo>
                  <a:pt x="321965" y="165305"/>
                </a:lnTo>
                <a:lnTo>
                  <a:pt x="17881" y="165305"/>
                </a:lnTo>
                <a:lnTo>
                  <a:pt x="18032" y="39617"/>
                </a:lnTo>
                <a:lnTo>
                  <a:pt x="0" y="22299"/>
                </a:lnTo>
                <a:lnTo>
                  <a:pt x="17881" y="22272"/>
                </a:lnTo>
                <a:close/>
              </a:path>
            </a:pathLst>
          </a:custGeom>
          <a:noFill/>
          <a:ln cap="flat" cmpd="sng" w="76200">
            <a:solidFill>
              <a:srgbClr val="000000"/>
            </a:solidFill>
            <a:prstDash val="solid"/>
            <a:miter lim="8000"/>
            <a:headEnd len="med" w="med" type="none"/>
            <a:tailEnd len="med" w="med" type="none"/>
          </a:ln>
        </p:spPr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1910425" y="1051950"/>
            <a:ext cx="5321400" cy="8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444500" lvl="0" marL="457200" rtl="0">
              <a:spcBef>
                <a:spcPts val="600"/>
              </a:spcBef>
              <a:spcAft>
                <a:spcPts val="0"/>
              </a:spcAft>
              <a:buSzPts val="3400"/>
              <a:buFont typeface="Abril Fatface"/>
              <a:buChar char="▫"/>
              <a:defRPr sz="3400">
                <a:latin typeface="Abril Fatface"/>
                <a:ea typeface="Abril Fatface"/>
                <a:cs typeface="Abril Fatface"/>
                <a:sym typeface="Abril Fatface"/>
              </a:defRPr>
            </a:lvl1pPr>
            <a:lvl2pPr indent="-444500" lvl="1" marL="914400" rtl="0">
              <a:spcBef>
                <a:spcPts val="0"/>
              </a:spcBef>
              <a:spcAft>
                <a:spcPts val="0"/>
              </a:spcAft>
              <a:buSzPts val="3400"/>
              <a:buFont typeface="Abril Fatface"/>
              <a:buChar char="◦"/>
              <a:defRPr sz="3400">
                <a:latin typeface="Abril Fatface"/>
                <a:ea typeface="Abril Fatface"/>
                <a:cs typeface="Abril Fatface"/>
                <a:sym typeface="Abril Fatface"/>
              </a:defRPr>
            </a:lvl2pPr>
            <a:lvl3pPr indent="-444500" lvl="2" marL="1371600" rtl="0">
              <a:spcBef>
                <a:spcPts val="0"/>
              </a:spcBef>
              <a:spcAft>
                <a:spcPts val="0"/>
              </a:spcAft>
              <a:buSzPts val="3400"/>
              <a:buFont typeface="Abril Fatface"/>
              <a:buChar char="■"/>
              <a:defRPr sz="3400">
                <a:latin typeface="Abril Fatface"/>
                <a:ea typeface="Abril Fatface"/>
                <a:cs typeface="Abril Fatface"/>
                <a:sym typeface="Abril Fatface"/>
              </a:defRPr>
            </a:lvl3pPr>
            <a:lvl4pPr indent="-444500" lvl="3" marL="1828800" rtl="0">
              <a:spcBef>
                <a:spcPts val="0"/>
              </a:spcBef>
              <a:spcAft>
                <a:spcPts val="0"/>
              </a:spcAft>
              <a:buSzPts val="3400"/>
              <a:buFont typeface="Abril Fatface"/>
              <a:buChar char="●"/>
              <a:defRPr sz="3400">
                <a:latin typeface="Abril Fatface"/>
                <a:ea typeface="Abril Fatface"/>
                <a:cs typeface="Abril Fatface"/>
                <a:sym typeface="Abril Fatface"/>
              </a:defRPr>
            </a:lvl4pPr>
            <a:lvl5pPr indent="-444500" lvl="4" marL="2286000" rtl="0">
              <a:spcBef>
                <a:spcPts val="0"/>
              </a:spcBef>
              <a:spcAft>
                <a:spcPts val="0"/>
              </a:spcAft>
              <a:buSzPts val="3400"/>
              <a:buFont typeface="Abril Fatface"/>
              <a:buChar char="○"/>
              <a:defRPr sz="3400">
                <a:latin typeface="Abril Fatface"/>
                <a:ea typeface="Abril Fatface"/>
                <a:cs typeface="Abril Fatface"/>
                <a:sym typeface="Abril Fatface"/>
              </a:defRPr>
            </a:lvl5pPr>
            <a:lvl6pPr indent="-444500" lvl="5" marL="2743200" rtl="0">
              <a:spcBef>
                <a:spcPts val="0"/>
              </a:spcBef>
              <a:spcAft>
                <a:spcPts val="0"/>
              </a:spcAft>
              <a:buSzPts val="3400"/>
              <a:buFont typeface="Abril Fatface"/>
              <a:buChar char="■"/>
              <a:defRPr sz="3400">
                <a:latin typeface="Abril Fatface"/>
                <a:ea typeface="Abril Fatface"/>
                <a:cs typeface="Abril Fatface"/>
                <a:sym typeface="Abril Fatface"/>
              </a:defRPr>
            </a:lvl6pPr>
            <a:lvl7pPr indent="-444500" lvl="6" marL="3200400" rtl="0">
              <a:spcBef>
                <a:spcPts val="0"/>
              </a:spcBef>
              <a:spcAft>
                <a:spcPts val="0"/>
              </a:spcAft>
              <a:buSzPts val="3400"/>
              <a:buFont typeface="Abril Fatface"/>
              <a:buChar char="●"/>
              <a:defRPr sz="3400">
                <a:latin typeface="Abril Fatface"/>
                <a:ea typeface="Abril Fatface"/>
                <a:cs typeface="Abril Fatface"/>
                <a:sym typeface="Abril Fatface"/>
              </a:defRPr>
            </a:lvl7pPr>
            <a:lvl8pPr indent="-444500" lvl="7" marL="3657600" rtl="0">
              <a:spcBef>
                <a:spcPts val="0"/>
              </a:spcBef>
              <a:spcAft>
                <a:spcPts val="0"/>
              </a:spcAft>
              <a:buSzPts val="3400"/>
              <a:buFont typeface="Abril Fatface"/>
              <a:buChar char="○"/>
              <a:defRPr sz="3400">
                <a:latin typeface="Abril Fatface"/>
                <a:ea typeface="Abril Fatface"/>
                <a:cs typeface="Abril Fatface"/>
                <a:sym typeface="Abril Fatface"/>
              </a:defRPr>
            </a:lvl8pPr>
            <a:lvl9pPr indent="-444500" lvl="8" marL="4114800">
              <a:spcBef>
                <a:spcPts val="0"/>
              </a:spcBef>
              <a:spcAft>
                <a:spcPts val="0"/>
              </a:spcAft>
              <a:buSzPts val="3400"/>
              <a:buFont typeface="Abril Fatface"/>
              <a:buChar char="■"/>
              <a:defRPr sz="3400"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/>
        </p:txBody>
      </p:sp>
      <p:sp>
        <p:nvSpPr>
          <p:cNvPr id="23" name="Google Shape;23;p4"/>
          <p:cNvSpPr txBox="1"/>
          <p:nvPr/>
        </p:nvSpPr>
        <p:spPr>
          <a:xfrm>
            <a:off x="814275" y="892575"/>
            <a:ext cx="1708800" cy="65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7200">
                <a:latin typeface="Raleway"/>
                <a:ea typeface="Raleway"/>
                <a:cs typeface="Raleway"/>
                <a:sym typeface="Raleway"/>
              </a:rPr>
              <a:t>“</a:t>
            </a:r>
            <a:endParaRPr b="1" sz="7200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24" name="Google Shape;24;p4"/>
          <p:cNvSpPr txBox="1"/>
          <p:nvPr>
            <p:ph idx="12" type="sldNum"/>
          </p:nvPr>
        </p:nvSpPr>
        <p:spPr>
          <a:xfrm>
            <a:off x="8536449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>
                <a:latin typeface="Abril Fatface"/>
                <a:ea typeface="Abril Fatface"/>
                <a:cs typeface="Abril Fatface"/>
                <a:sym typeface="Abril Fatface"/>
              </a:defRPr>
            </a:lvl1pPr>
            <a:lvl2pPr lvl="1">
              <a:buNone/>
              <a:defRPr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>
              <a:buNone/>
              <a:defRPr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>
              <a:buNone/>
              <a:defRPr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>
              <a:buNone/>
              <a:defRPr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>
              <a:buNone/>
              <a:defRPr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>
              <a:buNone/>
              <a:defRPr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>
              <a:buNone/>
              <a:defRPr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>
              <a:buNone/>
              <a:defRPr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1 column" type="tx">
  <p:cSld name="TITLE_AND_BOD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/>
          <p:nvPr/>
        </p:nvSpPr>
        <p:spPr>
          <a:xfrm>
            <a:off x="0" y="0"/>
            <a:ext cx="2523000" cy="5143500"/>
          </a:xfrm>
          <a:prstGeom prst="rect">
            <a:avLst/>
          </a:prstGeom>
          <a:gradFill>
            <a:gsLst>
              <a:gs pos="0">
                <a:srgbClr val="C0CAFC"/>
              </a:gs>
              <a:gs pos="50000">
                <a:srgbClr val="D0F5FF"/>
              </a:gs>
              <a:gs pos="100000">
                <a:srgbClr val="DAFBDD"/>
              </a:gs>
            </a:gsLst>
            <a:lin ang="18900044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5"/>
          <p:cNvSpPr/>
          <p:nvPr/>
        </p:nvSpPr>
        <p:spPr>
          <a:xfrm>
            <a:off x="515675" y="780975"/>
            <a:ext cx="2616300" cy="2299050"/>
          </a:xfrm>
          <a:custGeom>
            <a:rect b="b" l="l" r="r" t="t"/>
            <a:pathLst>
              <a:path extrusionOk="0" h="91962" w="104652">
                <a:moveTo>
                  <a:pt x="13884" y="0"/>
                </a:moveTo>
                <a:lnTo>
                  <a:pt x="104652" y="0"/>
                </a:lnTo>
                <a:lnTo>
                  <a:pt x="104652" y="91962"/>
                </a:lnTo>
                <a:lnTo>
                  <a:pt x="13884" y="91962"/>
                </a:lnTo>
                <a:lnTo>
                  <a:pt x="13884" y="26275"/>
                </a:lnTo>
                <a:lnTo>
                  <a:pt x="0" y="12391"/>
                </a:lnTo>
                <a:lnTo>
                  <a:pt x="13884" y="12391"/>
                </a:lnTo>
                <a:close/>
              </a:path>
            </a:pathLst>
          </a:custGeom>
          <a:noFill/>
          <a:ln cap="flat" cmpd="sng" w="76200">
            <a:solidFill>
              <a:srgbClr val="000000"/>
            </a:solidFill>
            <a:prstDash val="solid"/>
            <a:miter lim="8000"/>
            <a:headEnd len="med" w="med" type="none"/>
            <a:tailEnd len="med" w="med" type="none"/>
          </a:ln>
        </p:spPr>
      </p:sp>
      <p:sp>
        <p:nvSpPr>
          <p:cNvPr id="28" name="Google Shape;28;p5"/>
          <p:cNvSpPr txBox="1"/>
          <p:nvPr>
            <p:ph type="title"/>
          </p:nvPr>
        </p:nvSpPr>
        <p:spPr>
          <a:xfrm>
            <a:off x="1101500" y="1048150"/>
            <a:ext cx="1836300" cy="190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4112850" y="599950"/>
            <a:ext cx="4016100" cy="357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68300" lvl="0" marL="457200">
              <a:spcBef>
                <a:spcPts val="600"/>
              </a:spcBef>
              <a:spcAft>
                <a:spcPts val="0"/>
              </a:spcAft>
              <a:buSzPts val="2200"/>
              <a:buChar char="▫"/>
              <a:defRPr/>
            </a:lvl1pPr>
            <a:lvl2pPr indent="-368300" lvl="1" marL="914400">
              <a:spcBef>
                <a:spcPts val="0"/>
              </a:spcBef>
              <a:spcAft>
                <a:spcPts val="0"/>
              </a:spcAft>
              <a:buSzPts val="2200"/>
              <a:buChar char="◦"/>
              <a:defRPr/>
            </a:lvl2pPr>
            <a:lvl3pPr indent="-368300" lvl="2" marL="13716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3pPr>
            <a:lvl4pPr indent="-368300" lvl="3" marL="18288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4pPr>
            <a:lvl5pPr indent="-368300" lvl="4" marL="22860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5pPr>
            <a:lvl6pPr indent="-368300" lvl="5" marL="27432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6pPr>
            <a:lvl7pPr indent="-368300" lvl="6" marL="32004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7pPr>
            <a:lvl8pPr indent="-368300" lvl="7" marL="36576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8pPr>
            <a:lvl9pPr indent="-368300" lvl="8" marL="41148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12" type="sldNum"/>
          </p:nvPr>
        </p:nvSpPr>
        <p:spPr>
          <a:xfrm>
            <a:off x="8536449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2 columns" type="twoColTx">
  <p:cSld name="TITLE_AND_TWO_COLUMN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/>
          <p:nvPr/>
        </p:nvSpPr>
        <p:spPr>
          <a:xfrm>
            <a:off x="0" y="0"/>
            <a:ext cx="2523000" cy="5143500"/>
          </a:xfrm>
          <a:prstGeom prst="rect">
            <a:avLst/>
          </a:prstGeom>
          <a:gradFill>
            <a:gsLst>
              <a:gs pos="0">
                <a:srgbClr val="C0CAFC"/>
              </a:gs>
              <a:gs pos="50000">
                <a:srgbClr val="D0F5FF"/>
              </a:gs>
              <a:gs pos="100000">
                <a:srgbClr val="DAFBDD"/>
              </a:gs>
            </a:gsLst>
            <a:lin ang="18900044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" name="Google Shape;33;p6"/>
          <p:cNvSpPr/>
          <p:nvPr/>
        </p:nvSpPr>
        <p:spPr>
          <a:xfrm>
            <a:off x="515675" y="780975"/>
            <a:ext cx="2616300" cy="2299050"/>
          </a:xfrm>
          <a:custGeom>
            <a:rect b="b" l="l" r="r" t="t"/>
            <a:pathLst>
              <a:path extrusionOk="0" h="91962" w="104652">
                <a:moveTo>
                  <a:pt x="13884" y="0"/>
                </a:moveTo>
                <a:lnTo>
                  <a:pt x="104652" y="0"/>
                </a:lnTo>
                <a:lnTo>
                  <a:pt x="104652" y="91962"/>
                </a:lnTo>
                <a:lnTo>
                  <a:pt x="13884" y="91962"/>
                </a:lnTo>
                <a:lnTo>
                  <a:pt x="13884" y="26275"/>
                </a:lnTo>
                <a:lnTo>
                  <a:pt x="0" y="12391"/>
                </a:lnTo>
                <a:lnTo>
                  <a:pt x="13884" y="12391"/>
                </a:lnTo>
                <a:close/>
              </a:path>
            </a:pathLst>
          </a:custGeom>
          <a:noFill/>
          <a:ln cap="flat" cmpd="sng" w="76200">
            <a:solidFill>
              <a:srgbClr val="000000"/>
            </a:solidFill>
            <a:prstDash val="solid"/>
            <a:miter lim="8000"/>
            <a:headEnd len="med" w="med" type="none"/>
            <a:tailEnd len="med" w="med" type="none"/>
          </a:ln>
        </p:spPr>
      </p:sp>
      <p:sp>
        <p:nvSpPr>
          <p:cNvPr id="34" name="Google Shape;34;p6"/>
          <p:cNvSpPr txBox="1"/>
          <p:nvPr>
            <p:ph type="title"/>
          </p:nvPr>
        </p:nvSpPr>
        <p:spPr>
          <a:xfrm>
            <a:off x="1101500" y="1048150"/>
            <a:ext cx="1836300" cy="190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3604900" y="992250"/>
            <a:ext cx="2466600" cy="393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600"/>
              </a:spcBef>
              <a:spcAft>
                <a:spcPts val="0"/>
              </a:spcAft>
              <a:buSzPts val="1800"/>
              <a:buChar char="▫"/>
              <a:defRPr sz="1800"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◦"/>
              <a:defRPr sz="1800"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6220100" y="992250"/>
            <a:ext cx="2466600" cy="393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600"/>
              </a:spcBef>
              <a:spcAft>
                <a:spcPts val="0"/>
              </a:spcAft>
              <a:buSzPts val="1800"/>
              <a:buChar char="▫"/>
              <a:defRPr sz="1800"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◦"/>
              <a:defRPr sz="1800"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12" type="sldNum"/>
          </p:nvPr>
        </p:nvSpPr>
        <p:spPr>
          <a:xfrm>
            <a:off x="8536449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3 columns">
  <p:cSld name="TITLE_AND_TWO_COLUMNS_1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/>
          <p:nvPr/>
        </p:nvSpPr>
        <p:spPr>
          <a:xfrm>
            <a:off x="0" y="0"/>
            <a:ext cx="2523000" cy="5143500"/>
          </a:xfrm>
          <a:prstGeom prst="rect">
            <a:avLst/>
          </a:prstGeom>
          <a:gradFill>
            <a:gsLst>
              <a:gs pos="0">
                <a:srgbClr val="C0CAFC"/>
              </a:gs>
              <a:gs pos="50000">
                <a:srgbClr val="D0F5FF"/>
              </a:gs>
              <a:gs pos="100000">
                <a:srgbClr val="DAFBDD"/>
              </a:gs>
            </a:gsLst>
            <a:lin ang="18900044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" name="Google Shape;40;p7"/>
          <p:cNvSpPr/>
          <p:nvPr/>
        </p:nvSpPr>
        <p:spPr>
          <a:xfrm>
            <a:off x="515675" y="780975"/>
            <a:ext cx="2616300" cy="2299050"/>
          </a:xfrm>
          <a:custGeom>
            <a:rect b="b" l="l" r="r" t="t"/>
            <a:pathLst>
              <a:path extrusionOk="0" h="91962" w="104652">
                <a:moveTo>
                  <a:pt x="13884" y="0"/>
                </a:moveTo>
                <a:lnTo>
                  <a:pt x="104652" y="0"/>
                </a:lnTo>
                <a:lnTo>
                  <a:pt x="104652" y="91962"/>
                </a:lnTo>
                <a:lnTo>
                  <a:pt x="13884" y="91962"/>
                </a:lnTo>
                <a:lnTo>
                  <a:pt x="13884" y="26275"/>
                </a:lnTo>
                <a:lnTo>
                  <a:pt x="0" y="12391"/>
                </a:lnTo>
                <a:lnTo>
                  <a:pt x="13884" y="12391"/>
                </a:lnTo>
                <a:close/>
              </a:path>
            </a:pathLst>
          </a:custGeom>
          <a:noFill/>
          <a:ln cap="flat" cmpd="sng" w="76200">
            <a:solidFill>
              <a:srgbClr val="000000"/>
            </a:solidFill>
            <a:prstDash val="solid"/>
            <a:miter lim="8000"/>
            <a:headEnd len="med" w="med" type="none"/>
            <a:tailEnd len="med" w="med" type="none"/>
          </a:ln>
        </p:spPr>
      </p:sp>
      <p:sp>
        <p:nvSpPr>
          <p:cNvPr id="41" name="Google Shape;41;p7"/>
          <p:cNvSpPr txBox="1"/>
          <p:nvPr>
            <p:ph type="title"/>
          </p:nvPr>
        </p:nvSpPr>
        <p:spPr>
          <a:xfrm>
            <a:off x="1101500" y="1048150"/>
            <a:ext cx="1836300" cy="190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3523150" y="1009350"/>
            <a:ext cx="1705500" cy="356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600"/>
              </a:spcBef>
              <a:spcAft>
                <a:spcPts val="0"/>
              </a:spcAft>
              <a:buSzPts val="1400"/>
              <a:buChar char="▫"/>
              <a:defRPr sz="1400"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◦"/>
              <a:defRPr sz="1400"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5316438" y="1009350"/>
            <a:ext cx="1705500" cy="356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600"/>
              </a:spcBef>
              <a:spcAft>
                <a:spcPts val="0"/>
              </a:spcAft>
              <a:buSzPts val="1400"/>
              <a:buChar char="▫"/>
              <a:defRPr sz="1400"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◦"/>
              <a:defRPr sz="1400"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7109725" y="1009350"/>
            <a:ext cx="1705500" cy="356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600"/>
              </a:spcBef>
              <a:spcAft>
                <a:spcPts val="0"/>
              </a:spcAft>
              <a:buSzPts val="1400"/>
              <a:buChar char="▫"/>
              <a:defRPr sz="1400"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◦"/>
              <a:defRPr sz="1400"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/>
        </p:txBody>
      </p:sp>
      <p:sp>
        <p:nvSpPr>
          <p:cNvPr id="45" name="Google Shape;45;p7"/>
          <p:cNvSpPr txBox="1"/>
          <p:nvPr>
            <p:ph idx="12" type="sldNum"/>
          </p:nvPr>
        </p:nvSpPr>
        <p:spPr>
          <a:xfrm>
            <a:off x="8536449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8"/>
          <p:cNvSpPr/>
          <p:nvPr/>
        </p:nvSpPr>
        <p:spPr>
          <a:xfrm>
            <a:off x="0" y="0"/>
            <a:ext cx="2523000" cy="5143500"/>
          </a:xfrm>
          <a:prstGeom prst="rect">
            <a:avLst/>
          </a:prstGeom>
          <a:gradFill>
            <a:gsLst>
              <a:gs pos="0">
                <a:srgbClr val="C0CAFC"/>
              </a:gs>
              <a:gs pos="50000">
                <a:srgbClr val="D0F5FF"/>
              </a:gs>
              <a:gs pos="100000">
                <a:srgbClr val="DAFBDD"/>
              </a:gs>
            </a:gsLst>
            <a:lin ang="18900044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" name="Google Shape;48;p8"/>
          <p:cNvSpPr/>
          <p:nvPr/>
        </p:nvSpPr>
        <p:spPr>
          <a:xfrm>
            <a:off x="515675" y="780975"/>
            <a:ext cx="2616300" cy="2299050"/>
          </a:xfrm>
          <a:custGeom>
            <a:rect b="b" l="l" r="r" t="t"/>
            <a:pathLst>
              <a:path extrusionOk="0" h="91962" w="104652">
                <a:moveTo>
                  <a:pt x="13884" y="0"/>
                </a:moveTo>
                <a:lnTo>
                  <a:pt x="104652" y="0"/>
                </a:lnTo>
                <a:lnTo>
                  <a:pt x="104652" y="91962"/>
                </a:lnTo>
                <a:lnTo>
                  <a:pt x="13884" y="91962"/>
                </a:lnTo>
                <a:lnTo>
                  <a:pt x="13884" y="26275"/>
                </a:lnTo>
                <a:lnTo>
                  <a:pt x="0" y="12391"/>
                </a:lnTo>
                <a:lnTo>
                  <a:pt x="13884" y="12391"/>
                </a:lnTo>
                <a:close/>
              </a:path>
            </a:pathLst>
          </a:custGeom>
          <a:noFill/>
          <a:ln cap="flat" cmpd="sng" w="76200">
            <a:solidFill>
              <a:srgbClr val="000000"/>
            </a:solidFill>
            <a:prstDash val="solid"/>
            <a:miter lim="8000"/>
            <a:headEnd len="med" w="med" type="none"/>
            <a:tailEnd len="med" w="med" type="none"/>
          </a:ln>
        </p:spPr>
      </p:sp>
      <p:sp>
        <p:nvSpPr>
          <p:cNvPr id="49" name="Google Shape;49;p8"/>
          <p:cNvSpPr txBox="1"/>
          <p:nvPr>
            <p:ph type="title"/>
          </p:nvPr>
        </p:nvSpPr>
        <p:spPr>
          <a:xfrm>
            <a:off x="1101500" y="1048150"/>
            <a:ext cx="1836300" cy="190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  <p:sp>
        <p:nvSpPr>
          <p:cNvPr id="50" name="Google Shape;50;p8"/>
          <p:cNvSpPr txBox="1"/>
          <p:nvPr>
            <p:ph idx="12" type="sldNum"/>
          </p:nvPr>
        </p:nvSpPr>
        <p:spPr>
          <a:xfrm>
            <a:off x="8536449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9"/>
          <p:cNvSpPr/>
          <p:nvPr/>
        </p:nvSpPr>
        <p:spPr>
          <a:xfrm>
            <a:off x="0" y="4122925"/>
            <a:ext cx="9144000" cy="1020600"/>
          </a:xfrm>
          <a:prstGeom prst="rect">
            <a:avLst/>
          </a:prstGeom>
          <a:gradFill>
            <a:gsLst>
              <a:gs pos="0">
                <a:srgbClr val="C0CAFC"/>
              </a:gs>
              <a:gs pos="50000">
                <a:srgbClr val="D0F5FF"/>
              </a:gs>
              <a:gs pos="100000">
                <a:srgbClr val="DAFBDD"/>
              </a:gs>
            </a:gsLst>
            <a:lin ang="18900044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9"/>
          <p:cNvSpPr/>
          <p:nvPr/>
        </p:nvSpPr>
        <p:spPr>
          <a:xfrm>
            <a:off x="367900" y="505425"/>
            <a:ext cx="8049125" cy="4132625"/>
          </a:xfrm>
          <a:custGeom>
            <a:rect b="b" l="l" r="r" t="t"/>
            <a:pathLst>
              <a:path extrusionOk="0" h="165305" w="321965">
                <a:moveTo>
                  <a:pt x="17881" y="0"/>
                </a:moveTo>
                <a:lnTo>
                  <a:pt x="321965" y="0"/>
                </a:lnTo>
                <a:lnTo>
                  <a:pt x="321965" y="165305"/>
                </a:lnTo>
                <a:lnTo>
                  <a:pt x="17881" y="165305"/>
                </a:lnTo>
                <a:lnTo>
                  <a:pt x="18032" y="39617"/>
                </a:lnTo>
                <a:lnTo>
                  <a:pt x="0" y="22299"/>
                </a:lnTo>
                <a:lnTo>
                  <a:pt x="17881" y="22272"/>
                </a:lnTo>
                <a:close/>
              </a:path>
            </a:pathLst>
          </a:custGeom>
          <a:noFill/>
          <a:ln cap="flat" cmpd="sng" w="76200">
            <a:solidFill>
              <a:srgbClr val="000000"/>
            </a:solidFill>
            <a:prstDash val="solid"/>
            <a:miter lim="8000"/>
            <a:headEnd len="med" w="med" type="none"/>
            <a:tailEnd len="med" w="med" type="none"/>
          </a:ln>
        </p:spPr>
      </p:sp>
      <p:sp>
        <p:nvSpPr>
          <p:cNvPr id="54" name="Google Shape;54;p9"/>
          <p:cNvSpPr txBox="1"/>
          <p:nvPr>
            <p:ph idx="1" type="body"/>
          </p:nvPr>
        </p:nvSpPr>
        <p:spPr>
          <a:xfrm>
            <a:off x="821175" y="4089494"/>
            <a:ext cx="7595700" cy="51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ctr">
              <a:spcBef>
                <a:spcPts val="360"/>
              </a:spcBef>
              <a:spcAft>
                <a:spcPts val="0"/>
              </a:spcAft>
              <a:buSzPts val="1400"/>
              <a:buNone/>
              <a:defRPr sz="1400"/>
            </a:lvl1pPr>
          </a:lstStyle>
          <a:p/>
        </p:txBody>
      </p:sp>
      <p:sp>
        <p:nvSpPr>
          <p:cNvPr id="55" name="Google Shape;55;p9"/>
          <p:cNvSpPr txBox="1"/>
          <p:nvPr>
            <p:ph idx="12" type="sldNum"/>
          </p:nvPr>
        </p:nvSpPr>
        <p:spPr>
          <a:xfrm>
            <a:off x="8536449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background">
  <p:cSld name="CAPTION_ONLY_1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0"/>
          <p:cNvSpPr/>
          <p:nvPr/>
        </p:nvSpPr>
        <p:spPr>
          <a:xfrm>
            <a:off x="520300" y="505425"/>
            <a:ext cx="8049125" cy="4132625"/>
          </a:xfrm>
          <a:custGeom>
            <a:rect b="b" l="l" r="r" t="t"/>
            <a:pathLst>
              <a:path extrusionOk="0" h="165305" w="321965">
                <a:moveTo>
                  <a:pt x="17881" y="0"/>
                </a:moveTo>
                <a:lnTo>
                  <a:pt x="321965" y="0"/>
                </a:lnTo>
                <a:lnTo>
                  <a:pt x="321965" y="165305"/>
                </a:lnTo>
                <a:lnTo>
                  <a:pt x="17881" y="165305"/>
                </a:lnTo>
                <a:lnTo>
                  <a:pt x="18032" y="39617"/>
                </a:lnTo>
                <a:lnTo>
                  <a:pt x="0" y="22299"/>
                </a:lnTo>
                <a:lnTo>
                  <a:pt x="17881" y="22272"/>
                </a:lnTo>
                <a:close/>
              </a:path>
            </a:pathLst>
          </a:custGeom>
          <a:noFill/>
          <a:ln cap="flat" cmpd="sng" w="76200">
            <a:solidFill>
              <a:srgbClr val="FFFFFF"/>
            </a:solidFill>
            <a:prstDash val="solid"/>
            <a:miter lim="8000"/>
            <a:headEnd len="med" w="med" type="none"/>
            <a:tailEnd len="med" w="med" type="none"/>
          </a:ln>
        </p:spPr>
      </p:sp>
      <p:sp>
        <p:nvSpPr>
          <p:cNvPr id="58" name="Google Shape;58;p10"/>
          <p:cNvSpPr txBox="1"/>
          <p:nvPr>
            <p:ph idx="12" type="sldNum"/>
          </p:nvPr>
        </p:nvSpPr>
        <p:spPr>
          <a:xfrm>
            <a:off x="8536449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rgbClr val="FFFFFF"/>
                </a:solidFill>
              </a:defRPr>
            </a:lvl1pPr>
            <a:lvl2pPr lvl="1">
              <a:buNone/>
              <a:defRPr>
                <a:solidFill>
                  <a:srgbClr val="FFFFFF"/>
                </a:solidFill>
              </a:defRPr>
            </a:lvl2pPr>
            <a:lvl3pPr lvl="2">
              <a:buNone/>
              <a:defRPr>
                <a:solidFill>
                  <a:srgbClr val="FFFFFF"/>
                </a:solidFill>
              </a:defRPr>
            </a:lvl3pPr>
            <a:lvl4pPr lvl="3">
              <a:buNone/>
              <a:defRPr>
                <a:solidFill>
                  <a:srgbClr val="FFFFFF"/>
                </a:solidFill>
              </a:defRPr>
            </a:lvl4pPr>
            <a:lvl5pPr lvl="4">
              <a:buNone/>
              <a:defRPr>
                <a:solidFill>
                  <a:srgbClr val="FFFFFF"/>
                </a:solidFill>
              </a:defRPr>
            </a:lvl5pPr>
            <a:lvl6pPr lvl="5">
              <a:buNone/>
              <a:defRPr>
                <a:solidFill>
                  <a:srgbClr val="FFFFFF"/>
                </a:solidFill>
              </a:defRPr>
            </a:lvl6pPr>
            <a:lvl7pPr lvl="6">
              <a:buNone/>
              <a:defRPr>
                <a:solidFill>
                  <a:srgbClr val="FFFFFF"/>
                </a:solidFill>
              </a:defRPr>
            </a:lvl7pPr>
            <a:lvl8pPr lvl="7">
              <a:buNone/>
              <a:defRPr>
                <a:solidFill>
                  <a:srgbClr val="FFFFFF"/>
                </a:solidFill>
              </a:defRPr>
            </a:lvl8pPr>
            <a:lvl9pPr lvl="8">
              <a:buNone/>
              <a:defRPr>
                <a:solidFill>
                  <a:srgbClr val="FFFFFF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"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101500" y="1048150"/>
            <a:ext cx="1836300" cy="190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Font typeface="Abril Fatface"/>
              <a:buNone/>
              <a:defRPr sz="2400">
                <a:latin typeface="Abril Fatface"/>
                <a:ea typeface="Abril Fatface"/>
                <a:cs typeface="Abril Fatface"/>
                <a:sym typeface="Abril Fatfac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Font typeface="Abril Fatface"/>
              <a:buNone/>
              <a:defRPr sz="2400"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Font typeface="Abril Fatface"/>
              <a:buNone/>
              <a:defRPr sz="2400"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Font typeface="Abril Fatface"/>
              <a:buNone/>
              <a:defRPr sz="2400"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Font typeface="Abril Fatface"/>
              <a:buNone/>
              <a:defRPr sz="2400"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Font typeface="Abril Fatface"/>
              <a:buNone/>
              <a:defRPr sz="2400"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Font typeface="Abril Fatface"/>
              <a:buNone/>
              <a:defRPr sz="2400"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Font typeface="Abril Fatface"/>
              <a:buNone/>
              <a:defRPr sz="2400"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Font typeface="Abril Fatface"/>
              <a:buNone/>
              <a:defRPr sz="2400"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112850" y="599950"/>
            <a:ext cx="4016100" cy="357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68300" lvl="0" marL="457200">
              <a:spcBef>
                <a:spcPts val="600"/>
              </a:spcBef>
              <a:spcAft>
                <a:spcPts val="0"/>
              </a:spcAft>
              <a:buClr>
                <a:srgbClr val="C0CAFC"/>
              </a:buClr>
              <a:buSzPts val="2200"/>
              <a:buFont typeface="Raleway"/>
              <a:buChar char="▫"/>
              <a:defRPr sz="2200">
                <a:latin typeface="Raleway"/>
                <a:ea typeface="Raleway"/>
                <a:cs typeface="Raleway"/>
                <a:sym typeface="Raleway"/>
              </a:defRPr>
            </a:lvl1pPr>
            <a:lvl2pPr indent="-368300" lvl="1" marL="914400">
              <a:spcBef>
                <a:spcPts val="0"/>
              </a:spcBef>
              <a:spcAft>
                <a:spcPts val="0"/>
              </a:spcAft>
              <a:buClr>
                <a:srgbClr val="BDECE5"/>
              </a:buClr>
              <a:buSzPts val="2200"/>
              <a:buFont typeface="Raleway"/>
              <a:buChar char="◦"/>
              <a:defRPr sz="2200">
                <a:latin typeface="Raleway"/>
                <a:ea typeface="Raleway"/>
                <a:cs typeface="Raleway"/>
                <a:sym typeface="Raleway"/>
              </a:defRPr>
            </a:lvl2pPr>
            <a:lvl3pPr indent="-368300" lvl="2" marL="1371600">
              <a:spcBef>
                <a:spcPts val="0"/>
              </a:spcBef>
              <a:spcAft>
                <a:spcPts val="0"/>
              </a:spcAft>
              <a:buSzPts val="2200"/>
              <a:buFont typeface="Raleway"/>
              <a:buChar char="■"/>
              <a:defRPr sz="2200">
                <a:latin typeface="Raleway"/>
                <a:ea typeface="Raleway"/>
                <a:cs typeface="Raleway"/>
                <a:sym typeface="Raleway"/>
              </a:defRPr>
            </a:lvl3pPr>
            <a:lvl4pPr indent="-368300" lvl="3" marL="1828800">
              <a:spcBef>
                <a:spcPts val="0"/>
              </a:spcBef>
              <a:spcAft>
                <a:spcPts val="0"/>
              </a:spcAft>
              <a:buSzPts val="2200"/>
              <a:buFont typeface="Raleway"/>
              <a:buChar char="●"/>
              <a:defRPr sz="2200">
                <a:latin typeface="Raleway"/>
                <a:ea typeface="Raleway"/>
                <a:cs typeface="Raleway"/>
                <a:sym typeface="Raleway"/>
              </a:defRPr>
            </a:lvl4pPr>
            <a:lvl5pPr indent="-368300" lvl="4" marL="2286000">
              <a:spcBef>
                <a:spcPts val="0"/>
              </a:spcBef>
              <a:spcAft>
                <a:spcPts val="0"/>
              </a:spcAft>
              <a:buSzPts val="2200"/>
              <a:buFont typeface="Raleway"/>
              <a:buChar char="○"/>
              <a:defRPr sz="2200">
                <a:latin typeface="Raleway"/>
                <a:ea typeface="Raleway"/>
                <a:cs typeface="Raleway"/>
                <a:sym typeface="Raleway"/>
              </a:defRPr>
            </a:lvl5pPr>
            <a:lvl6pPr indent="-368300" lvl="5" marL="2743200">
              <a:spcBef>
                <a:spcPts val="0"/>
              </a:spcBef>
              <a:spcAft>
                <a:spcPts val="0"/>
              </a:spcAft>
              <a:buSzPts val="2200"/>
              <a:buFont typeface="Raleway"/>
              <a:buChar char="■"/>
              <a:defRPr sz="2200">
                <a:latin typeface="Raleway"/>
                <a:ea typeface="Raleway"/>
                <a:cs typeface="Raleway"/>
                <a:sym typeface="Raleway"/>
              </a:defRPr>
            </a:lvl6pPr>
            <a:lvl7pPr indent="-368300" lvl="6" marL="3200400">
              <a:spcBef>
                <a:spcPts val="0"/>
              </a:spcBef>
              <a:spcAft>
                <a:spcPts val="0"/>
              </a:spcAft>
              <a:buSzPts val="2200"/>
              <a:buFont typeface="Raleway"/>
              <a:buChar char="●"/>
              <a:defRPr sz="2200">
                <a:latin typeface="Raleway"/>
                <a:ea typeface="Raleway"/>
                <a:cs typeface="Raleway"/>
                <a:sym typeface="Raleway"/>
              </a:defRPr>
            </a:lvl7pPr>
            <a:lvl8pPr indent="-368300" lvl="7" marL="3657600">
              <a:spcBef>
                <a:spcPts val="0"/>
              </a:spcBef>
              <a:spcAft>
                <a:spcPts val="0"/>
              </a:spcAft>
              <a:buSzPts val="2200"/>
              <a:buFont typeface="Raleway"/>
              <a:buChar char="○"/>
              <a:defRPr sz="2200">
                <a:latin typeface="Raleway"/>
                <a:ea typeface="Raleway"/>
                <a:cs typeface="Raleway"/>
                <a:sym typeface="Raleway"/>
              </a:defRPr>
            </a:lvl8pPr>
            <a:lvl9pPr indent="-368300" lvl="8" marL="4114800">
              <a:spcBef>
                <a:spcPts val="0"/>
              </a:spcBef>
              <a:spcAft>
                <a:spcPts val="0"/>
              </a:spcAft>
              <a:buSzPts val="2200"/>
              <a:buFont typeface="Raleway"/>
              <a:buChar char="■"/>
              <a:defRPr sz="2200"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36449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r">
              <a:buNone/>
              <a:defRPr sz="1200">
                <a:solidFill>
                  <a:srgbClr val="AFCFEC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1pPr>
            <a:lvl2pPr lvl="1" algn="r">
              <a:buNone/>
              <a:defRPr sz="1200">
                <a:solidFill>
                  <a:srgbClr val="AFCFEC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algn="r">
              <a:buNone/>
              <a:defRPr sz="1200">
                <a:solidFill>
                  <a:srgbClr val="AFCFEC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algn="r">
              <a:buNone/>
              <a:defRPr sz="1200">
                <a:solidFill>
                  <a:srgbClr val="AFCFEC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algn="r">
              <a:buNone/>
              <a:defRPr sz="1200">
                <a:solidFill>
                  <a:srgbClr val="AFCFEC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algn="r">
              <a:buNone/>
              <a:defRPr sz="1200">
                <a:solidFill>
                  <a:srgbClr val="AFCFEC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algn="r">
              <a:buNone/>
              <a:defRPr sz="1200">
                <a:solidFill>
                  <a:srgbClr val="AFCFEC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algn="r">
              <a:buNone/>
              <a:defRPr sz="1200">
                <a:solidFill>
                  <a:srgbClr val="AFCFEC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algn="r">
              <a:buNone/>
              <a:defRPr sz="1200">
                <a:solidFill>
                  <a:srgbClr val="AFCFEC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>
    <p:fade thruBlk="1"/>
  </p:transition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s://docs.google.com/document/d/1OFYdPWw7tOAK8NoUAcB6o3nycJYWEdzBC8s76t0kWIg/edit?usp=sharing" TargetMode="Externa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7.xml"/><Relationship Id="rId3" Type="http://schemas.openxmlformats.org/officeDocument/2006/relationships/hyperlink" Target="https://cuspemergence.com/2020/09/08/contraindicated-behavioral-procedures-after-trauma/" TargetMode="Externa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9.xml"/><Relationship Id="rId3" Type="http://schemas.openxmlformats.org/officeDocument/2006/relationships/hyperlink" Target="https://drive.google.com/file/d/1K36H4IOCeHgaXPhPWoq6sE29Cru1-SzL/view?usp=sharing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0.xml"/><Relationship Id="rId3" Type="http://schemas.openxmlformats.org/officeDocument/2006/relationships/hyperlink" Target="https://ftfbc.com/todays-aba-and-compassionate-care/#:~:text=Today's%20ABA%20is%20trauma%2Dinformed,that%20trauma%20has%20been%20experienced" TargetMode="Externa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docs.google.com/document/d/1kZYcYrVeNOXXgL_StxmztquGnVtd3arGlQwV6YMTqTg/edit?usp=sharing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/>
          <p:nvPr>
            <p:ph type="ctrTitle"/>
          </p:nvPr>
        </p:nvSpPr>
        <p:spPr>
          <a:xfrm>
            <a:off x="1339025" y="848825"/>
            <a:ext cx="5838600" cy="115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Weeks 9-10:  Finalizing the Report </a:t>
            </a:r>
            <a:endParaRPr/>
          </a:p>
        </p:txBody>
      </p:sp>
      <p:sp>
        <p:nvSpPr>
          <p:cNvPr id="76" name="Google Shape;76;p14"/>
          <p:cNvSpPr txBox="1"/>
          <p:nvPr/>
        </p:nvSpPr>
        <p:spPr>
          <a:xfrm>
            <a:off x="1738650" y="3721875"/>
            <a:ext cx="56667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Sheri Kingsdorf, Ph.D., BCBA-D</a:t>
            </a:r>
            <a:endParaRPr sz="300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3"/>
          <p:cNvSpPr txBox="1"/>
          <p:nvPr>
            <p:ph type="title"/>
          </p:nvPr>
        </p:nvSpPr>
        <p:spPr>
          <a:xfrm>
            <a:off x="1101500" y="1048150"/>
            <a:ext cx="1836300" cy="190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Review </a:t>
            </a:r>
            <a:endParaRPr/>
          </a:p>
        </p:txBody>
      </p:sp>
      <p:sp>
        <p:nvSpPr>
          <p:cNvPr id="130" name="Google Shape;130;p23"/>
          <p:cNvSpPr txBox="1"/>
          <p:nvPr>
            <p:ph idx="1" type="body"/>
          </p:nvPr>
        </p:nvSpPr>
        <p:spPr>
          <a:xfrm>
            <a:off x="4112850" y="385025"/>
            <a:ext cx="4016100" cy="418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8300" lvl="0" marL="457200" rtl="0" algn="l">
              <a:spcBef>
                <a:spcPts val="600"/>
              </a:spcBef>
              <a:spcAft>
                <a:spcPts val="0"/>
              </a:spcAft>
              <a:buSzPts val="2200"/>
              <a:buChar char="✓"/>
            </a:pPr>
            <a:r>
              <a:rPr lang="en"/>
              <a:t>Initial intake components.</a:t>
            </a:r>
            <a:endParaRPr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✓"/>
            </a:pPr>
            <a:r>
              <a:rPr lang="en"/>
              <a:t>Challenging</a:t>
            </a:r>
            <a:r>
              <a:rPr lang="en"/>
              <a:t> behavior assessment.</a:t>
            </a:r>
            <a:endParaRPr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✓"/>
            </a:pPr>
            <a:r>
              <a:rPr lang="en"/>
              <a:t>Interventions and programming for </a:t>
            </a:r>
            <a:r>
              <a:rPr lang="en"/>
              <a:t>challenging</a:t>
            </a:r>
            <a:r>
              <a:rPr lang="en"/>
              <a:t> behaviors.</a:t>
            </a:r>
            <a:endParaRPr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✓"/>
            </a:pPr>
            <a:r>
              <a:rPr lang="en"/>
              <a:t>Functionally </a:t>
            </a:r>
            <a:r>
              <a:rPr lang="en"/>
              <a:t>equivalent</a:t>
            </a:r>
            <a:r>
              <a:rPr lang="en"/>
              <a:t> replacement behaviors. </a:t>
            </a:r>
            <a:endParaRPr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✓"/>
            </a:pPr>
            <a:r>
              <a:rPr lang="en"/>
              <a:t>Programming for these skill-building replacement behaviors.</a:t>
            </a:r>
            <a:endParaRPr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✓"/>
            </a:pPr>
            <a:r>
              <a:rPr lang="en"/>
              <a:t>Caregiver support goals. 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4"/>
          <p:cNvSpPr txBox="1"/>
          <p:nvPr>
            <p:ph type="title"/>
          </p:nvPr>
        </p:nvSpPr>
        <p:spPr>
          <a:xfrm>
            <a:off x="1101500" y="1048150"/>
            <a:ext cx="1836300" cy="190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Data Collection</a:t>
            </a:r>
            <a:endParaRPr/>
          </a:p>
        </p:txBody>
      </p:sp>
      <p:sp>
        <p:nvSpPr>
          <p:cNvPr id="136" name="Google Shape;136;p24"/>
          <p:cNvSpPr txBox="1"/>
          <p:nvPr>
            <p:ph idx="1" type="body"/>
          </p:nvPr>
        </p:nvSpPr>
        <p:spPr>
          <a:xfrm>
            <a:off x="4112850" y="599950"/>
            <a:ext cx="4016100" cy="357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8300" lvl="0" marL="457200" rtl="0" algn="l">
              <a:spcBef>
                <a:spcPts val="600"/>
              </a:spcBef>
              <a:spcAft>
                <a:spcPts val="0"/>
              </a:spcAft>
              <a:buSzPts val="2200"/>
              <a:buChar char="✓"/>
            </a:pPr>
            <a:r>
              <a:rPr lang="en"/>
              <a:t>Baseline data.</a:t>
            </a:r>
            <a:endParaRPr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✓"/>
            </a:pPr>
            <a:r>
              <a:rPr lang="en"/>
              <a:t>Ongoing data collection on the challenging behaviors.</a:t>
            </a:r>
            <a:endParaRPr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✓"/>
            </a:pPr>
            <a:r>
              <a:rPr lang="en"/>
              <a:t>Ongoing data collection on the skill building target behaviors.</a:t>
            </a:r>
            <a:endParaRPr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✓"/>
            </a:pPr>
            <a:r>
              <a:rPr lang="en"/>
              <a:t>Data collection on parent behaviors.  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5"/>
          <p:cNvSpPr txBox="1"/>
          <p:nvPr>
            <p:ph type="title"/>
          </p:nvPr>
        </p:nvSpPr>
        <p:spPr>
          <a:xfrm>
            <a:off x="1101500" y="1048150"/>
            <a:ext cx="1836300" cy="190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Data Analysis</a:t>
            </a:r>
            <a:endParaRPr/>
          </a:p>
        </p:txBody>
      </p:sp>
      <p:sp>
        <p:nvSpPr>
          <p:cNvPr id="142" name="Google Shape;142;p25"/>
          <p:cNvSpPr txBox="1"/>
          <p:nvPr>
            <p:ph idx="1" type="body"/>
          </p:nvPr>
        </p:nvSpPr>
        <p:spPr>
          <a:xfrm>
            <a:off x="4112850" y="599950"/>
            <a:ext cx="4016100" cy="357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8300" lvl="0" marL="457200" rtl="0" algn="l">
              <a:spcBef>
                <a:spcPts val="600"/>
              </a:spcBef>
              <a:spcAft>
                <a:spcPts val="0"/>
              </a:spcAft>
              <a:buSzPts val="2200"/>
              <a:buChar char="✓"/>
            </a:pPr>
            <a:r>
              <a:rPr lang="en"/>
              <a:t>Visiting the </a:t>
            </a:r>
            <a:r>
              <a:rPr lang="en" u="sng">
                <a:solidFill>
                  <a:schemeClr val="hlink"/>
                </a:solidFill>
                <a:hlinkClick r:id="rId3"/>
              </a:rPr>
              <a:t>decision protocol</a:t>
            </a:r>
            <a:r>
              <a:rPr lang="en"/>
              <a:t>. </a:t>
            </a:r>
            <a:endParaRPr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✓"/>
            </a:pPr>
            <a:r>
              <a:rPr lang="en"/>
              <a:t>Data based decision making across:</a:t>
            </a:r>
            <a:endParaRPr/>
          </a:p>
          <a:p>
            <a:pPr indent="-368300" lvl="1" marL="914400" rtl="0" algn="l">
              <a:spcBef>
                <a:spcPts val="0"/>
              </a:spcBef>
              <a:spcAft>
                <a:spcPts val="0"/>
              </a:spcAft>
              <a:buSzPts val="2200"/>
              <a:buChar char="◦"/>
            </a:pPr>
            <a:r>
              <a:rPr lang="en"/>
              <a:t>Challenging behaviors.</a:t>
            </a:r>
            <a:endParaRPr/>
          </a:p>
          <a:p>
            <a:pPr indent="-368300" lvl="1" marL="914400" rtl="0" algn="l">
              <a:spcBef>
                <a:spcPts val="0"/>
              </a:spcBef>
              <a:spcAft>
                <a:spcPts val="0"/>
              </a:spcAft>
              <a:buSzPts val="2200"/>
              <a:buChar char="◦"/>
            </a:pPr>
            <a:r>
              <a:rPr lang="en"/>
              <a:t>Skill-building targets.</a:t>
            </a:r>
            <a:endParaRPr/>
          </a:p>
          <a:p>
            <a:pPr indent="-368300" lvl="1" marL="914400" rtl="0" algn="l">
              <a:spcBef>
                <a:spcPts val="0"/>
              </a:spcBef>
              <a:spcAft>
                <a:spcPts val="0"/>
              </a:spcAft>
              <a:buSzPts val="2200"/>
              <a:buChar char="◦"/>
            </a:pPr>
            <a:r>
              <a:rPr lang="en"/>
              <a:t>Caregiver behaviors. 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6"/>
          <p:cNvSpPr txBox="1"/>
          <p:nvPr>
            <p:ph type="title"/>
          </p:nvPr>
        </p:nvSpPr>
        <p:spPr>
          <a:xfrm>
            <a:off x="1101500" y="1048150"/>
            <a:ext cx="1953000" cy="190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Ethics: Client Compassion  </a:t>
            </a:r>
            <a:endParaRPr/>
          </a:p>
        </p:txBody>
      </p:sp>
      <p:sp>
        <p:nvSpPr>
          <p:cNvPr id="148" name="Google Shape;148;p26"/>
          <p:cNvSpPr txBox="1"/>
          <p:nvPr>
            <p:ph idx="1" type="body"/>
          </p:nvPr>
        </p:nvSpPr>
        <p:spPr>
          <a:xfrm>
            <a:off x="3168000" y="244800"/>
            <a:ext cx="5729100" cy="39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8300" lvl="0" marL="457200" rtl="0" algn="l">
              <a:spcBef>
                <a:spcPts val="600"/>
              </a:spcBef>
              <a:spcAft>
                <a:spcPts val="0"/>
              </a:spcAft>
              <a:buSzPts val="2200"/>
              <a:buChar char="▫"/>
            </a:pPr>
            <a:r>
              <a:rPr b="1" lang="en"/>
              <a:t>Obtain </a:t>
            </a:r>
            <a:r>
              <a:rPr lang="en"/>
              <a:t>consent/assent for assessment and intervention with sensitivity to comprehension level, cultural and linguistic factors, fears, and concerns.</a:t>
            </a:r>
            <a:endParaRPr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▫"/>
            </a:pPr>
            <a:r>
              <a:rPr b="1" lang="en"/>
              <a:t>Be sensitive</a:t>
            </a:r>
            <a:r>
              <a:rPr lang="en"/>
              <a:t> to potential past trauma.</a:t>
            </a:r>
            <a:endParaRPr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▫"/>
            </a:pPr>
            <a:r>
              <a:rPr b="1" lang="en"/>
              <a:t>Choose</a:t>
            </a:r>
            <a:r>
              <a:rPr lang="en"/>
              <a:t> reinforcers thoughtfully and incorporate client choice in reinforcer and treatment selection. </a:t>
            </a:r>
            <a:endParaRPr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▫"/>
            </a:pPr>
            <a:r>
              <a:rPr b="1" lang="en"/>
              <a:t>Avoid </a:t>
            </a:r>
            <a:r>
              <a:rPr lang="en"/>
              <a:t>potentially aversive strategies, including physical prompting, crisis interventions, and reinforcer restriction.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i="1" sz="17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i="1" lang="en" sz="1700"/>
              <a:t>Capella Compassion Code. (n.d.). Capella University. </a:t>
            </a:r>
            <a:endParaRPr i="1" sz="17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7"/>
          <p:cNvSpPr txBox="1"/>
          <p:nvPr>
            <p:ph type="title"/>
          </p:nvPr>
        </p:nvSpPr>
        <p:spPr>
          <a:xfrm>
            <a:off x="1101500" y="1048150"/>
            <a:ext cx="1953000" cy="190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Ethics: Client Compassion  </a:t>
            </a:r>
            <a:endParaRPr/>
          </a:p>
        </p:txBody>
      </p:sp>
      <p:sp>
        <p:nvSpPr>
          <p:cNvPr id="154" name="Google Shape;154;p27"/>
          <p:cNvSpPr txBox="1"/>
          <p:nvPr>
            <p:ph idx="1" type="body"/>
          </p:nvPr>
        </p:nvSpPr>
        <p:spPr>
          <a:xfrm>
            <a:off x="3168000" y="244800"/>
            <a:ext cx="5729100" cy="39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68300" lvl="0" marL="457200" rtl="0" algn="l">
              <a:spcBef>
                <a:spcPts val="600"/>
              </a:spcBef>
              <a:spcAft>
                <a:spcPts val="0"/>
              </a:spcAft>
              <a:buSzPts val="2200"/>
              <a:buChar char="▫"/>
            </a:pPr>
            <a:r>
              <a:rPr b="1" lang="en"/>
              <a:t>Engage </a:t>
            </a:r>
            <a:r>
              <a:rPr lang="en"/>
              <a:t>clients in setting their own goals and planning their own strategies.</a:t>
            </a:r>
            <a:endParaRPr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▫"/>
            </a:pPr>
            <a:r>
              <a:rPr b="1" lang="en"/>
              <a:t>Dedicate </a:t>
            </a:r>
            <a:r>
              <a:rPr lang="en"/>
              <a:t>time to build rapport and establish and maintain trust with clients.</a:t>
            </a:r>
            <a:endParaRPr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▫"/>
            </a:pPr>
            <a:r>
              <a:rPr b="1" lang="en"/>
              <a:t>Assess </a:t>
            </a:r>
            <a:r>
              <a:rPr lang="en"/>
              <a:t>social validity continuously during and following assessment and intervention.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i="1" sz="17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i="1" lang="en" sz="1700"/>
              <a:t>Capella Compassion Code. (n.d.). Capella University. </a:t>
            </a:r>
            <a:endParaRPr i="1" sz="17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8"/>
          <p:cNvSpPr txBox="1"/>
          <p:nvPr>
            <p:ph type="title"/>
          </p:nvPr>
        </p:nvSpPr>
        <p:spPr>
          <a:xfrm>
            <a:off x="1101500" y="1048150"/>
            <a:ext cx="1953000" cy="190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Ethics: </a:t>
            </a:r>
            <a:r>
              <a:rPr lang="en"/>
              <a:t>Stakeholder Compassion</a:t>
            </a:r>
            <a:r>
              <a:rPr lang="en"/>
              <a:t>  </a:t>
            </a:r>
            <a:endParaRPr/>
          </a:p>
        </p:txBody>
      </p:sp>
      <p:sp>
        <p:nvSpPr>
          <p:cNvPr id="160" name="Google Shape;160;p28"/>
          <p:cNvSpPr txBox="1"/>
          <p:nvPr>
            <p:ph idx="1" type="body"/>
          </p:nvPr>
        </p:nvSpPr>
        <p:spPr>
          <a:xfrm>
            <a:off x="3168000" y="244800"/>
            <a:ext cx="5729100" cy="39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8300" lvl="0" marL="457200" rtl="0" algn="l">
              <a:spcBef>
                <a:spcPts val="600"/>
              </a:spcBef>
              <a:spcAft>
                <a:spcPts val="0"/>
              </a:spcAft>
              <a:buSzPts val="2200"/>
              <a:buChar char="▫"/>
            </a:pPr>
            <a:r>
              <a:rPr b="1" lang="en"/>
              <a:t>Build </a:t>
            </a:r>
            <a:r>
              <a:rPr lang="en"/>
              <a:t>rapport with and actively listen to stakeholders.</a:t>
            </a:r>
            <a:endParaRPr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▫"/>
            </a:pPr>
            <a:r>
              <a:rPr b="1" lang="en"/>
              <a:t>Recognize </a:t>
            </a:r>
            <a:r>
              <a:rPr lang="en"/>
              <a:t>others as affected by client’s ABA experience (e.g., family, friends, teachers, classmates, co-workers). </a:t>
            </a:r>
            <a:endParaRPr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▫"/>
            </a:pPr>
            <a:r>
              <a:rPr b="1" lang="en"/>
              <a:t>Practice </a:t>
            </a:r>
            <a:r>
              <a:rPr lang="en"/>
              <a:t>and interact with humility regarding client’s and family’s cultural background, values, and family dynamics.</a:t>
            </a:r>
            <a:endParaRPr/>
          </a:p>
          <a:p>
            <a:pPr indent="0" lvl="0" marL="45720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i="1" lang="en" sz="1700"/>
              <a:t>Capella Compassion Code. (n.d.). Capella University. </a:t>
            </a:r>
            <a:endParaRPr i="1" sz="17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9"/>
          <p:cNvSpPr txBox="1"/>
          <p:nvPr>
            <p:ph type="title"/>
          </p:nvPr>
        </p:nvSpPr>
        <p:spPr>
          <a:xfrm>
            <a:off x="1101500" y="1048150"/>
            <a:ext cx="1953000" cy="190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Ethics: Responsible Professional</a:t>
            </a:r>
            <a:endParaRPr/>
          </a:p>
        </p:txBody>
      </p:sp>
      <p:sp>
        <p:nvSpPr>
          <p:cNvPr id="166" name="Google Shape;166;p29"/>
          <p:cNvSpPr txBox="1"/>
          <p:nvPr>
            <p:ph idx="1" type="body"/>
          </p:nvPr>
        </p:nvSpPr>
        <p:spPr>
          <a:xfrm>
            <a:off x="3168000" y="244800"/>
            <a:ext cx="5729100" cy="39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8300" lvl="0" marL="457200" rtl="0" algn="l">
              <a:spcBef>
                <a:spcPts val="600"/>
              </a:spcBef>
              <a:spcAft>
                <a:spcPts val="0"/>
              </a:spcAft>
              <a:buSzPts val="2200"/>
              <a:buChar char="▫"/>
            </a:pPr>
            <a:r>
              <a:rPr b="1" lang="en"/>
              <a:t>Know </a:t>
            </a:r>
            <a:r>
              <a:rPr lang="en"/>
              <a:t>the relevant ethics codes (e.g., BACB) and how context impacts ethical decisions. </a:t>
            </a:r>
            <a:endParaRPr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▫"/>
            </a:pPr>
            <a:r>
              <a:rPr b="1" lang="en"/>
              <a:t>Know </a:t>
            </a:r>
            <a:r>
              <a:rPr lang="en"/>
              <a:t>and follow local and employer regulations.</a:t>
            </a:r>
            <a:endParaRPr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▫"/>
            </a:pPr>
            <a:r>
              <a:rPr b="1" lang="en"/>
              <a:t>Make </a:t>
            </a:r>
            <a:r>
              <a:rPr lang="en"/>
              <a:t>all clinical recommendations, decisions, plans, changes, based on data and scientifically established best practices. </a:t>
            </a:r>
            <a:endParaRPr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▫"/>
            </a:pPr>
            <a:r>
              <a:rPr b="1" lang="en"/>
              <a:t>Practice </a:t>
            </a:r>
            <a:r>
              <a:rPr lang="en"/>
              <a:t>self-care and self-compassion.</a:t>
            </a:r>
            <a:endParaRPr/>
          </a:p>
          <a:p>
            <a:pPr indent="0" lvl="0" marL="45720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i="1" lang="en" sz="1700"/>
              <a:t>Capella Compassion Code. (n.d.). Capella University. </a:t>
            </a:r>
            <a:endParaRPr i="1" sz="17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30"/>
          <p:cNvSpPr txBox="1"/>
          <p:nvPr>
            <p:ph type="title"/>
          </p:nvPr>
        </p:nvSpPr>
        <p:spPr>
          <a:xfrm>
            <a:off x="1101500" y="1048150"/>
            <a:ext cx="1953000" cy="190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Ethics: Trauma Informed Approach</a:t>
            </a:r>
            <a:endParaRPr/>
          </a:p>
        </p:txBody>
      </p:sp>
      <p:sp>
        <p:nvSpPr>
          <p:cNvPr id="172" name="Google Shape;172;p30"/>
          <p:cNvSpPr txBox="1"/>
          <p:nvPr>
            <p:ph idx="1" type="body"/>
          </p:nvPr>
        </p:nvSpPr>
        <p:spPr>
          <a:xfrm>
            <a:off x="3156025" y="244800"/>
            <a:ext cx="5833200" cy="39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8300" lvl="0" marL="457200" rtl="0" algn="l">
              <a:spcBef>
                <a:spcPts val="600"/>
              </a:spcBef>
              <a:spcAft>
                <a:spcPts val="0"/>
              </a:spcAft>
              <a:buSzPts val="2200"/>
              <a:buChar char="▫"/>
            </a:pPr>
            <a:r>
              <a:rPr lang="en"/>
              <a:t>Children we </a:t>
            </a:r>
            <a:r>
              <a:rPr lang="en"/>
              <a:t>serve are more likely to have experienced trauma.  Practicing ethically means keeping this in mind.  </a:t>
            </a:r>
            <a:endParaRPr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▫"/>
            </a:pPr>
            <a:r>
              <a:rPr lang="en"/>
              <a:t>Therefore, evaluate fully before using:</a:t>
            </a:r>
            <a:endParaRPr/>
          </a:p>
          <a:p>
            <a:pPr indent="-368300" lvl="1" marL="914400" rtl="0" algn="l">
              <a:spcBef>
                <a:spcPts val="0"/>
              </a:spcBef>
              <a:spcAft>
                <a:spcPts val="0"/>
              </a:spcAft>
              <a:buSzPts val="2200"/>
              <a:buChar char="◦"/>
            </a:pPr>
            <a:r>
              <a:rPr lang="en"/>
              <a:t>Edible reinforcement. </a:t>
            </a:r>
            <a:endParaRPr/>
          </a:p>
          <a:p>
            <a:pPr indent="-368300" lvl="1" marL="914400" rtl="0" algn="l">
              <a:spcBef>
                <a:spcPts val="0"/>
              </a:spcBef>
              <a:spcAft>
                <a:spcPts val="0"/>
              </a:spcAft>
              <a:buSzPts val="2200"/>
              <a:buChar char="◦"/>
            </a:pPr>
            <a:r>
              <a:rPr lang="en"/>
              <a:t>1:1 without oversight.</a:t>
            </a:r>
            <a:endParaRPr/>
          </a:p>
          <a:p>
            <a:pPr indent="-368300" lvl="1" marL="914400" rtl="0" algn="l">
              <a:spcBef>
                <a:spcPts val="0"/>
              </a:spcBef>
              <a:spcAft>
                <a:spcPts val="0"/>
              </a:spcAft>
              <a:buSzPts val="2200"/>
              <a:buChar char="◦"/>
            </a:pPr>
            <a:r>
              <a:rPr lang="en"/>
              <a:t>Toilet training procedures.</a:t>
            </a:r>
            <a:endParaRPr/>
          </a:p>
          <a:p>
            <a:pPr indent="-368300" lvl="1" marL="914400" rtl="0" algn="l">
              <a:spcBef>
                <a:spcPts val="0"/>
              </a:spcBef>
              <a:spcAft>
                <a:spcPts val="0"/>
              </a:spcAft>
              <a:buSzPts val="2200"/>
              <a:buChar char="◦"/>
            </a:pPr>
            <a:r>
              <a:rPr lang="en"/>
              <a:t>Contingent praise for compliance.</a:t>
            </a:r>
            <a:endParaRPr/>
          </a:p>
          <a:p>
            <a:pPr indent="-368300" lvl="1" marL="914400" rtl="0" algn="l">
              <a:spcBef>
                <a:spcPts val="0"/>
              </a:spcBef>
              <a:spcAft>
                <a:spcPts val="0"/>
              </a:spcAft>
              <a:buSzPts val="2200"/>
              <a:buChar char="◦"/>
            </a:pPr>
            <a:r>
              <a:rPr lang="en"/>
              <a:t>Least to most punishment.</a:t>
            </a:r>
            <a:endParaRPr/>
          </a:p>
          <a:p>
            <a:pPr indent="-368300" lvl="1" marL="914400" rtl="0" algn="l">
              <a:spcBef>
                <a:spcPts val="0"/>
              </a:spcBef>
              <a:spcAft>
                <a:spcPts val="0"/>
              </a:spcAft>
              <a:buSzPts val="2200"/>
              <a:buChar char="◦"/>
            </a:pPr>
            <a:r>
              <a:rPr lang="en"/>
              <a:t>Attention related:</a:t>
            </a:r>
            <a:endParaRPr/>
          </a:p>
          <a:p>
            <a:pPr indent="-368300" lvl="2" marL="1371600" rtl="0" algn="l">
              <a:spcBef>
                <a:spcPts val="0"/>
              </a:spcBef>
              <a:spcAft>
                <a:spcPts val="0"/>
              </a:spcAft>
              <a:buSzPts val="2200"/>
              <a:buChar char="■"/>
            </a:pPr>
            <a:r>
              <a:rPr lang="en"/>
              <a:t>Extinction</a:t>
            </a:r>
            <a:endParaRPr/>
          </a:p>
          <a:p>
            <a:pPr indent="-368300" lvl="2" marL="1371600" rtl="0" algn="l">
              <a:spcBef>
                <a:spcPts val="0"/>
              </a:spcBef>
              <a:spcAft>
                <a:spcPts val="0"/>
              </a:spcAft>
              <a:buSzPts val="2200"/>
              <a:buChar char="■"/>
            </a:pPr>
            <a:r>
              <a:rPr lang="en"/>
              <a:t>DR procedures.</a:t>
            </a:r>
            <a:endParaRPr/>
          </a:p>
          <a:p>
            <a:pPr indent="-368300" lvl="2" marL="1371600" rtl="0" algn="l">
              <a:spcBef>
                <a:spcPts val="0"/>
              </a:spcBef>
              <a:spcAft>
                <a:spcPts val="0"/>
              </a:spcAft>
              <a:buSzPts val="2200"/>
              <a:buChar char="■"/>
            </a:pPr>
            <a:r>
              <a:rPr lang="en"/>
              <a:t>Time out from attention. 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1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Contraindicated behavioral procedures after trauma | Cusp Emergence</a:t>
            </a:r>
            <a:r>
              <a:rPr b="1" i="1" lang="en" sz="1700"/>
              <a:t> </a:t>
            </a:r>
            <a:r>
              <a:rPr lang="en" sz="1700"/>
              <a:t>(Kolu, 2020)</a:t>
            </a:r>
            <a:endParaRPr sz="17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31"/>
          <p:cNvSpPr txBox="1"/>
          <p:nvPr>
            <p:ph type="title"/>
          </p:nvPr>
        </p:nvSpPr>
        <p:spPr>
          <a:xfrm>
            <a:off x="1101500" y="1048150"/>
            <a:ext cx="1953000" cy="190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Ethics: Trauma Informed Approach</a:t>
            </a:r>
            <a:endParaRPr/>
          </a:p>
        </p:txBody>
      </p:sp>
      <p:sp>
        <p:nvSpPr>
          <p:cNvPr id="178" name="Google Shape;178;p31"/>
          <p:cNvSpPr txBox="1"/>
          <p:nvPr>
            <p:ph idx="1" type="body"/>
          </p:nvPr>
        </p:nvSpPr>
        <p:spPr>
          <a:xfrm>
            <a:off x="3156025" y="244800"/>
            <a:ext cx="5833200" cy="39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8300" lvl="0" marL="457200" rtl="0" algn="l">
              <a:spcBef>
                <a:spcPts val="600"/>
              </a:spcBef>
              <a:spcAft>
                <a:spcPts val="0"/>
              </a:spcAft>
              <a:buSzPts val="2200"/>
              <a:buChar char="▫"/>
            </a:pPr>
            <a:r>
              <a:rPr lang="en"/>
              <a:t>If you think that there </a:t>
            </a:r>
            <a:r>
              <a:rPr lang="en"/>
              <a:t>might</a:t>
            </a:r>
            <a:r>
              <a:rPr lang="en"/>
              <a:t> be a history with trauma or adverse/aversive conditioning experiences, consider an additional assessment of setting events and stimuli. </a:t>
            </a:r>
            <a:endParaRPr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▫"/>
            </a:pPr>
            <a:r>
              <a:rPr lang="en"/>
              <a:t>Might also consider going this route if interventions are not working as anticipated.  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7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32"/>
          <p:cNvSpPr txBox="1"/>
          <p:nvPr>
            <p:ph idx="4294967295" type="title"/>
          </p:nvPr>
        </p:nvSpPr>
        <p:spPr>
          <a:xfrm>
            <a:off x="1101500" y="1048150"/>
            <a:ext cx="6830700" cy="190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6700"/>
              <a:t>Ethics: </a:t>
            </a:r>
            <a:r>
              <a:rPr lang="en" sz="6700" u="sng">
                <a:solidFill>
                  <a:schemeClr val="hlink"/>
                </a:solidFill>
                <a:hlinkClick r:id="rId3"/>
              </a:rPr>
              <a:t>IPASS</a:t>
            </a:r>
            <a:endParaRPr sz="67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5"/>
          <p:cNvSpPr txBox="1"/>
          <p:nvPr>
            <p:ph type="title"/>
          </p:nvPr>
        </p:nvSpPr>
        <p:spPr>
          <a:xfrm>
            <a:off x="1101500" y="1048150"/>
            <a:ext cx="1836300" cy="190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Our Goals:</a:t>
            </a:r>
            <a:endParaRPr/>
          </a:p>
        </p:txBody>
      </p:sp>
      <p:sp>
        <p:nvSpPr>
          <p:cNvPr id="82" name="Google Shape;82;p15"/>
          <p:cNvSpPr txBox="1"/>
          <p:nvPr>
            <p:ph idx="1" type="body"/>
          </p:nvPr>
        </p:nvSpPr>
        <p:spPr>
          <a:xfrm>
            <a:off x="3030825" y="256675"/>
            <a:ext cx="5696400" cy="391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83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▫"/>
            </a:pPr>
            <a:r>
              <a:rPr lang="en"/>
              <a:t>Reviewing all of the components and putting them together into a final individualized report.  </a:t>
            </a:r>
            <a:endParaRPr/>
          </a:p>
          <a:p>
            <a:pPr indent="-3683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▫"/>
            </a:pPr>
            <a:r>
              <a:rPr lang="en"/>
              <a:t>Revisiting data collection and analysis.</a:t>
            </a:r>
            <a:endParaRPr/>
          </a:p>
          <a:p>
            <a:pPr indent="-3683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▫"/>
            </a:pPr>
            <a:r>
              <a:rPr lang="en"/>
              <a:t>Addressing any sections we went through too quickly.</a:t>
            </a:r>
            <a:endParaRPr/>
          </a:p>
          <a:p>
            <a:pPr indent="-3683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▫"/>
            </a:pPr>
            <a:r>
              <a:rPr lang="en"/>
              <a:t>Going over the final course requirements:</a:t>
            </a:r>
            <a:endParaRPr/>
          </a:p>
          <a:p>
            <a:pPr indent="-3683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◦"/>
            </a:pPr>
            <a:r>
              <a:rPr lang="en"/>
              <a:t>Final intake report</a:t>
            </a:r>
            <a:endParaRPr/>
          </a:p>
          <a:p>
            <a:pPr indent="-3683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◦"/>
            </a:pPr>
            <a:r>
              <a:rPr lang="en"/>
              <a:t>Short video</a:t>
            </a:r>
            <a:endParaRPr/>
          </a:p>
          <a:p>
            <a:pPr indent="-3683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◦"/>
            </a:pPr>
            <a:r>
              <a:rPr lang="en"/>
              <a:t>DB post</a:t>
            </a:r>
            <a:endParaRPr/>
          </a:p>
          <a:p>
            <a:pPr indent="-3683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◦"/>
            </a:pPr>
            <a:r>
              <a:rPr lang="en"/>
              <a:t>Social validity </a:t>
            </a:r>
            <a:r>
              <a:rPr lang="en"/>
              <a:t>questionnaire</a:t>
            </a:r>
            <a:r>
              <a:rPr lang="en"/>
              <a:t>  </a:t>
            </a:r>
            <a:endParaRPr/>
          </a:p>
          <a:p>
            <a:pPr indent="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33"/>
          <p:cNvSpPr txBox="1"/>
          <p:nvPr/>
        </p:nvSpPr>
        <p:spPr>
          <a:xfrm>
            <a:off x="944000" y="662200"/>
            <a:ext cx="7368600" cy="430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/>
              <a:t>Dr. Greg Hanley: “Today’s ABA is trauma-informed. It is to be assumed that any person in the care of a behavior analyst for problem behavior has experienced multiple adverse events, with many exceeding the criteria for</a:t>
            </a:r>
            <a:endParaRPr sz="17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/>
              <a:t>acknowledging that trauma has been experienced. By learning through listening; by enriching therapeutic contexts; by building and maintaining trust; by following one’s lead; by relying on personalized contexts in which people are happy, relaxed, and engaged; by listening to communication bids; by not working people through noncompliance or emotional duress; by allowing people to walk away; by making decisions based on performance; and by teaching from joy; today’s ABA is trauma-informed.”</a:t>
            </a:r>
            <a:endParaRPr sz="17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https://ftfbc.com/todays-aba-and-compassionate-care/#:~:text=Today's%20ABA%20is%20trauma%2Dinformed,that%20trauma%20has%20been%20experienced</a:t>
            </a:r>
            <a:r>
              <a:rPr lang="en"/>
              <a:t>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34"/>
          <p:cNvSpPr txBox="1"/>
          <p:nvPr>
            <p:ph type="title"/>
          </p:nvPr>
        </p:nvSpPr>
        <p:spPr>
          <a:xfrm>
            <a:off x="1101500" y="1048150"/>
            <a:ext cx="1836300" cy="190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Behavioral Skills Training (BST)</a:t>
            </a:r>
            <a:endParaRPr/>
          </a:p>
        </p:txBody>
      </p:sp>
      <p:sp>
        <p:nvSpPr>
          <p:cNvPr id="194" name="Google Shape;194;p34"/>
          <p:cNvSpPr txBox="1"/>
          <p:nvPr>
            <p:ph idx="1" type="body"/>
          </p:nvPr>
        </p:nvSpPr>
        <p:spPr>
          <a:xfrm>
            <a:off x="4112850" y="599950"/>
            <a:ext cx="4016100" cy="357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8300" lvl="0" marL="457200" rtl="0" algn="l">
              <a:spcBef>
                <a:spcPts val="600"/>
              </a:spcBef>
              <a:spcAft>
                <a:spcPts val="0"/>
              </a:spcAft>
              <a:buSzPts val="2200"/>
              <a:buChar char="▫"/>
            </a:pPr>
            <a:r>
              <a:rPr b="1" i="1" lang="en"/>
              <a:t>Directions </a:t>
            </a:r>
            <a:endParaRPr b="1" i="1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▫"/>
            </a:pPr>
            <a:r>
              <a:rPr b="1" i="1" lang="en"/>
              <a:t>Model</a:t>
            </a:r>
            <a:endParaRPr b="1" i="1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▫"/>
            </a:pPr>
            <a:r>
              <a:rPr b="1" i="1" lang="en"/>
              <a:t>Practice/role play</a:t>
            </a:r>
            <a:endParaRPr b="1" i="1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▫"/>
            </a:pPr>
            <a:r>
              <a:rPr b="1" i="1" lang="en"/>
              <a:t>Feedback </a:t>
            </a:r>
            <a:endParaRPr b="1" i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68300" lvl="0" marL="457200" rtl="0" algn="l">
              <a:spcBef>
                <a:spcPts val="600"/>
              </a:spcBef>
              <a:spcAft>
                <a:spcPts val="0"/>
              </a:spcAft>
              <a:buSzPts val="2200"/>
              <a:buChar char="▫"/>
            </a:pPr>
            <a:r>
              <a:rPr lang="en"/>
              <a:t>Used throughout this course.</a:t>
            </a:r>
            <a:endParaRPr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▫"/>
            </a:pPr>
            <a:r>
              <a:rPr lang="en"/>
              <a:t>What do you think? </a:t>
            </a:r>
            <a:endParaRPr/>
          </a:p>
          <a:p>
            <a:pPr indent="0" lvl="0" marL="45720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35"/>
          <p:cNvSpPr txBox="1"/>
          <p:nvPr>
            <p:ph type="title"/>
          </p:nvPr>
        </p:nvSpPr>
        <p:spPr>
          <a:xfrm>
            <a:off x="1101500" y="1048150"/>
            <a:ext cx="1836300" cy="190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BST</a:t>
            </a:r>
            <a:endParaRPr/>
          </a:p>
        </p:txBody>
      </p:sp>
      <p:sp>
        <p:nvSpPr>
          <p:cNvPr id="200" name="Google Shape;200;p35"/>
          <p:cNvSpPr txBox="1"/>
          <p:nvPr>
            <p:ph idx="1" type="body"/>
          </p:nvPr>
        </p:nvSpPr>
        <p:spPr>
          <a:xfrm>
            <a:off x="4112850" y="599950"/>
            <a:ext cx="4016100" cy="357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i="1" lang="en"/>
              <a:t>Give it a try…</a:t>
            </a:r>
            <a:endParaRPr b="1" i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How might you use BST with one of your </a:t>
            </a:r>
            <a:r>
              <a:rPr lang="en"/>
              <a:t>parent goals? 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Look at one of your goals, then please share. 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36"/>
          <p:cNvSpPr txBox="1"/>
          <p:nvPr>
            <p:ph type="title"/>
          </p:nvPr>
        </p:nvSpPr>
        <p:spPr>
          <a:xfrm>
            <a:off x="1101500" y="1048150"/>
            <a:ext cx="1836300" cy="190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Remember to..</a:t>
            </a:r>
            <a:endParaRPr/>
          </a:p>
        </p:txBody>
      </p:sp>
      <p:sp>
        <p:nvSpPr>
          <p:cNvPr id="206" name="Google Shape;206;p36"/>
          <p:cNvSpPr txBox="1"/>
          <p:nvPr>
            <p:ph idx="1" type="body"/>
          </p:nvPr>
        </p:nvSpPr>
        <p:spPr>
          <a:xfrm>
            <a:off x="4112850" y="599950"/>
            <a:ext cx="4397100" cy="357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8300" lvl="0" marL="457200" rtl="0" algn="l">
              <a:spcBef>
                <a:spcPts val="600"/>
              </a:spcBef>
              <a:spcAft>
                <a:spcPts val="0"/>
              </a:spcAft>
              <a:buSzPts val="2200"/>
              <a:buChar char="▫"/>
            </a:pPr>
            <a:r>
              <a:rPr lang="en"/>
              <a:t>Complete all course requirements by the end of next week! </a:t>
            </a:r>
            <a:endParaRPr/>
          </a:p>
          <a:p>
            <a:pPr indent="-368300" lvl="1" marL="914400" rtl="0" algn="l">
              <a:spcBef>
                <a:spcPts val="0"/>
              </a:spcBef>
              <a:spcAft>
                <a:spcPts val="0"/>
              </a:spcAft>
              <a:buSzPts val="2200"/>
              <a:buChar char="◦"/>
            </a:pPr>
            <a:r>
              <a:rPr lang="en"/>
              <a:t>Do all unit 9 and 10 pieces. </a:t>
            </a:r>
            <a:endParaRPr/>
          </a:p>
          <a:p>
            <a:pPr indent="-368300" lvl="2" marL="1371600" rtl="0" algn="l">
              <a:spcBef>
                <a:spcPts val="0"/>
              </a:spcBef>
              <a:spcAft>
                <a:spcPts val="0"/>
              </a:spcAft>
              <a:buSzPts val="2200"/>
              <a:buChar char="■"/>
            </a:pPr>
            <a:r>
              <a:rPr lang="en"/>
              <a:t>Final intake report.</a:t>
            </a:r>
            <a:endParaRPr/>
          </a:p>
          <a:p>
            <a:pPr indent="-368300" lvl="2" marL="1371600" rtl="0" algn="l">
              <a:spcBef>
                <a:spcPts val="0"/>
              </a:spcBef>
              <a:spcAft>
                <a:spcPts val="0"/>
              </a:spcAft>
              <a:buSzPts val="2200"/>
              <a:buChar char="■"/>
            </a:pPr>
            <a:r>
              <a:rPr lang="en"/>
              <a:t>Video post.</a:t>
            </a:r>
            <a:endParaRPr/>
          </a:p>
          <a:p>
            <a:pPr indent="-368300" lvl="2" marL="1371600" rtl="0" algn="l">
              <a:spcBef>
                <a:spcPts val="0"/>
              </a:spcBef>
              <a:spcAft>
                <a:spcPts val="0"/>
              </a:spcAft>
              <a:buSzPts val="2200"/>
              <a:buChar char="■"/>
            </a:pPr>
            <a:r>
              <a:rPr lang="en"/>
              <a:t>Social validity. q</a:t>
            </a:r>
            <a:r>
              <a:rPr lang="en"/>
              <a:t>uestionnaire.</a:t>
            </a:r>
            <a:endParaRPr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▫"/>
            </a:pPr>
            <a:r>
              <a:rPr lang="en"/>
              <a:t>If you want a final meeting before the course ends, reach out. 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37"/>
          <p:cNvSpPr txBox="1"/>
          <p:nvPr>
            <p:ph idx="1" type="subTitle"/>
          </p:nvPr>
        </p:nvSpPr>
        <p:spPr>
          <a:xfrm>
            <a:off x="1351100" y="2485801"/>
            <a:ext cx="58326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 appreciate your participation in this course :)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Please feel free to contact me if you have any questions, need resources, want case support, etc….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I’ll be at the Faculty in July- so come visit! </a:t>
            </a:r>
            <a:endParaRPr/>
          </a:p>
        </p:txBody>
      </p:sp>
      <p:sp>
        <p:nvSpPr>
          <p:cNvPr id="212" name="Google Shape;212;p37"/>
          <p:cNvSpPr txBox="1"/>
          <p:nvPr>
            <p:ph type="ctrTitle"/>
          </p:nvPr>
        </p:nvSpPr>
        <p:spPr>
          <a:xfrm>
            <a:off x="1351100" y="771900"/>
            <a:ext cx="5832600" cy="115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Thank you!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6"/>
          <p:cNvSpPr txBox="1"/>
          <p:nvPr>
            <p:ph type="title"/>
          </p:nvPr>
        </p:nvSpPr>
        <p:spPr>
          <a:xfrm>
            <a:off x="1101500" y="1048150"/>
            <a:ext cx="1836300" cy="190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Self evaluate your intake report…</a:t>
            </a:r>
            <a:endParaRPr/>
          </a:p>
        </p:txBody>
      </p:sp>
      <p:sp>
        <p:nvSpPr>
          <p:cNvPr id="88" name="Google Shape;88;p16"/>
          <p:cNvSpPr txBox="1"/>
          <p:nvPr>
            <p:ph idx="1" type="body"/>
          </p:nvPr>
        </p:nvSpPr>
        <p:spPr>
          <a:xfrm>
            <a:off x="4112850" y="599950"/>
            <a:ext cx="4016100" cy="357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8300" lvl="0" marL="457200" rtl="0" algn="l">
              <a:spcBef>
                <a:spcPts val="600"/>
              </a:spcBef>
              <a:spcAft>
                <a:spcPts val="0"/>
              </a:spcAft>
              <a:buSzPts val="2200"/>
              <a:buChar char="▫"/>
            </a:pPr>
            <a:r>
              <a:rPr lang="en"/>
              <a:t>Look at the following </a:t>
            </a:r>
            <a:r>
              <a:rPr lang="en" u="sng">
                <a:solidFill>
                  <a:schemeClr val="hlink"/>
                </a:solidFill>
                <a:hlinkClick r:id="rId3"/>
              </a:rPr>
              <a:t>checklist </a:t>
            </a:r>
            <a:r>
              <a:rPr lang="en"/>
              <a:t>to self-evaluate your intake report so far.</a:t>
            </a:r>
            <a:endParaRPr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▫"/>
            </a:pPr>
            <a:r>
              <a:rPr lang="en"/>
              <a:t>I will be around to support. </a:t>
            </a:r>
            <a:endParaRPr/>
          </a:p>
          <a:p>
            <a:pPr indent="0" lvl="0" marL="45720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7"/>
          <p:cNvSpPr txBox="1"/>
          <p:nvPr>
            <p:ph type="title"/>
          </p:nvPr>
        </p:nvSpPr>
        <p:spPr>
          <a:xfrm>
            <a:off x="1101500" y="1048150"/>
            <a:ext cx="1836300" cy="190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Grading of your final intake report is coming up! </a:t>
            </a:r>
            <a:endParaRPr/>
          </a:p>
        </p:txBody>
      </p:sp>
      <p:sp>
        <p:nvSpPr>
          <p:cNvPr id="94" name="Google Shape;94;p17"/>
          <p:cNvSpPr txBox="1"/>
          <p:nvPr>
            <p:ph idx="1" type="body"/>
          </p:nvPr>
        </p:nvSpPr>
        <p:spPr>
          <a:xfrm>
            <a:off x="4112850" y="599950"/>
            <a:ext cx="4016100" cy="357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So…</a:t>
            </a:r>
            <a:endParaRPr/>
          </a:p>
          <a:p>
            <a:pPr indent="0" lvl="0" marL="45720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68300" lvl="0" marL="457200" rtl="0" algn="l">
              <a:spcBef>
                <a:spcPts val="600"/>
              </a:spcBef>
              <a:spcAft>
                <a:spcPts val="0"/>
              </a:spcAft>
              <a:buSzPts val="2200"/>
              <a:buChar char="▫"/>
            </a:pPr>
            <a:r>
              <a:rPr lang="en"/>
              <a:t>What is missing?</a:t>
            </a:r>
            <a:endParaRPr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▫"/>
            </a:pPr>
            <a:r>
              <a:rPr lang="en"/>
              <a:t>What is unclear?</a:t>
            </a:r>
            <a:endParaRPr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▫"/>
            </a:pPr>
            <a:r>
              <a:rPr lang="en"/>
              <a:t>How can I help? </a:t>
            </a:r>
            <a:endParaRPr/>
          </a:p>
          <a:p>
            <a:pPr indent="0" lvl="0" marL="45720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8"/>
          <p:cNvSpPr txBox="1"/>
          <p:nvPr>
            <p:ph type="title"/>
          </p:nvPr>
        </p:nvSpPr>
        <p:spPr>
          <a:xfrm>
            <a:off x="1101500" y="1048150"/>
            <a:ext cx="1836300" cy="190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Final Report Grading </a:t>
            </a:r>
            <a:endParaRPr/>
          </a:p>
        </p:txBody>
      </p:sp>
      <p:sp>
        <p:nvSpPr>
          <p:cNvPr id="100" name="Google Shape;100;p18"/>
          <p:cNvSpPr txBox="1"/>
          <p:nvPr>
            <p:ph idx="1" type="body"/>
          </p:nvPr>
        </p:nvSpPr>
        <p:spPr>
          <a:xfrm>
            <a:off x="4112850" y="599950"/>
            <a:ext cx="4016100" cy="357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8300" lvl="0" marL="457200" rtl="0" algn="l">
              <a:spcBef>
                <a:spcPts val="600"/>
              </a:spcBef>
              <a:spcAft>
                <a:spcPts val="0"/>
              </a:spcAft>
              <a:buSzPts val="2200"/>
              <a:buChar char="▫"/>
            </a:pPr>
            <a:r>
              <a:rPr lang="en"/>
              <a:t>Your final intake report will be graded </a:t>
            </a:r>
            <a:r>
              <a:rPr lang="en"/>
              <a:t>using that same checklist/scoring rubric.  </a:t>
            </a:r>
            <a:endParaRPr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▫"/>
            </a:pPr>
            <a:r>
              <a:rPr lang="en"/>
              <a:t>Be sure to self-assess before your final submission. </a:t>
            </a:r>
            <a:endParaRPr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▫"/>
            </a:pPr>
            <a:r>
              <a:rPr lang="en"/>
              <a:t>All areas will be scored for accuracy. 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9"/>
          <p:cNvSpPr txBox="1"/>
          <p:nvPr>
            <p:ph type="title"/>
          </p:nvPr>
        </p:nvSpPr>
        <p:spPr>
          <a:xfrm>
            <a:off x="1101500" y="1048150"/>
            <a:ext cx="1836300" cy="190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 addition to the report…</a:t>
            </a:r>
            <a:endParaRPr/>
          </a:p>
        </p:txBody>
      </p:sp>
      <p:sp>
        <p:nvSpPr>
          <p:cNvPr id="106" name="Google Shape;106;p19"/>
          <p:cNvSpPr txBox="1"/>
          <p:nvPr>
            <p:ph idx="1" type="body"/>
          </p:nvPr>
        </p:nvSpPr>
        <p:spPr>
          <a:xfrm>
            <a:off x="3633025" y="599950"/>
            <a:ext cx="4748700" cy="357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8300" lvl="0" marL="457200" rtl="0" algn="l">
              <a:spcBef>
                <a:spcPts val="600"/>
              </a:spcBef>
              <a:spcAft>
                <a:spcPts val="0"/>
              </a:spcAft>
              <a:buSzPts val="2200"/>
              <a:buChar char="▫"/>
            </a:pPr>
            <a:r>
              <a:rPr lang="en"/>
              <a:t>Create a short video presenting your final intake report: </a:t>
            </a:r>
            <a:endParaRPr/>
          </a:p>
          <a:p>
            <a:pPr indent="-368300" lvl="1" marL="914400" rtl="0" algn="l">
              <a:spcBef>
                <a:spcPts val="0"/>
              </a:spcBef>
              <a:spcAft>
                <a:spcPts val="0"/>
              </a:spcAft>
              <a:buSzPts val="2200"/>
              <a:buChar char="◦"/>
            </a:pPr>
            <a:r>
              <a:rPr lang="en"/>
              <a:t>S</a:t>
            </a:r>
            <a:r>
              <a:rPr lang="en"/>
              <a:t>hort audio-video recording of you presenting the report to the class (about a 5 minute presentation). </a:t>
            </a:r>
            <a:endParaRPr/>
          </a:p>
          <a:p>
            <a:pPr indent="-368300" lvl="1" marL="914400" rtl="0" algn="l">
              <a:spcBef>
                <a:spcPts val="0"/>
              </a:spcBef>
              <a:spcAft>
                <a:spcPts val="0"/>
              </a:spcAft>
              <a:buSzPts val="2200"/>
              <a:buChar char="◦"/>
            </a:pPr>
            <a:r>
              <a:rPr lang="en"/>
              <a:t>You are welcome to create a PPT to share during your presentation, but it is not required.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0"/>
          <p:cNvSpPr txBox="1"/>
          <p:nvPr>
            <p:ph idx="1" type="body"/>
          </p:nvPr>
        </p:nvSpPr>
        <p:spPr>
          <a:xfrm>
            <a:off x="821175" y="4089494"/>
            <a:ext cx="7595700" cy="51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1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rPr>
              <a:t>Final Intake Report </a:t>
            </a:r>
            <a:r>
              <a:rPr lang="en" sz="21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rPr>
              <a:t>Presentation Grading Rubric </a:t>
            </a:r>
            <a:endParaRPr/>
          </a:p>
        </p:txBody>
      </p:sp>
      <p:pic>
        <p:nvPicPr>
          <p:cNvPr id="112" name="Google Shape;112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77675" y="1057325"/>
            <a:ext cx="7282699" cy="2368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1"/>
          <p:cNvSpPr txBox="1"/>
          <p:nvPr>
            <p:ph type="title"/>
          </p:nvPr>
        </p:nvSpPr>
        <p:spPr>
          <a:xfrm>
            <a:off x="1101500" y="1048150"/>
            <a:ext cx="1836300" cy="190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Remember to</a:t>
            </a:r>
            <a:r>
              <a:rPr lang="en"/>
              <a:t>…</a:t>
            </a:r>
            <a:endParaRPr/>
          </a:p>
        </p:txBody>
      </p:sp>
      <p:sp>
        <p:nvSpPr>
          <p:cNvPr id="118" name="Google Shape;118;p21"/>
          <p:cNvSpPr txBox="1"/>
          <p:nvPr>
            <p:ph idx="1" type="body"/>
          </p:nvPr>
        </p:nvSpPr>
        <p:spPr>
          <a:xfrm>
            <a:off x="4112850" y="599950"/>
            <a:ext cx="4016100" cy="357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8300" lvl="0" marL="457200" rtl="0" algn="l">
              <a:spcBef>
                <a:spcPts val="600"/>
              </a:spcBef>
              <a:spcAft>
                <a:spcPts val="0"/>
              </a:spcAft>
              <a:buSzPts val="2200"/>
              <a:buChar char="▫"/>
            </a:pPr>
            <a:r>
              <a:rPr lang="en"/>
              <a:t>Please use the discussion forum created in IS for posting a link to the short video that you created of you presenting your final report. </a:t>
            </a:r>
            <a:endParaRPr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▫"/>
            </a:pPr>
            <a:r>
              <a:rPr lang="en"/>
              <a:t>I encourage you to watch the videos of your classmates and provide positive and constructive feedback.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2"/>
          <p:cNvSpPr txBox="1"/>
          <p:nvPr>
            <p:ph type="title"/>
          </p:nvPr>
        </p:nvSpPr>
        <p:spPr>
          <a:xfrm>
            <a:off x="1101500" y="1048150"/>
            <a:ext cx="1836300" cy="190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/>
              <a:t>Social Validity </a:t>
            </a:r>
            <a:r>
              <a:rPr lang="en" sz="1900"/>
              <a:t>Questionnaire</a:t>
            </a:r>
            <a:endParaRPr sz="19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22"/>
          <p:cNvSpPr txBox="1"/>
          <p:nvPr>
            <p:ph idx="1" type="body"/>
          </p:nvPr>
        </p:nvSpPr>
        <p:spPr>
          <a:xfrm>
            <a:off x="4112850" y="599950"/>
            <a:ext cx="4016100" cy="357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8300" lvl="0" marL="457200" rtl="0" algn="l">
              <a:spcBef>
                <a:spcPts val="600"/>
              </a:spcBef>
              <a:spcAft>
                <a:spcPts val="0"/>
              </a:spcAft>
              <a:buSzPts val="2200"/>
              <a:buChar char="▫"/>
            </a:pPr>
            <a:r>
              <a:rPr lang="en"/>
              <a:t>Before completing this course, please be sure to complete the social validity questionnaire.</a:t>
            </a:r>
            <a:endParaRPr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▫"/>
            </a:pPr>
            <a:r>
              <a:rPr lang="en"/>
              <a:t>You will receive full credit on the questionnaire, regardless of your responses. 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Florizel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