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DCE4-EC29-439B-86B2-958E9CB347E5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13409-45F7-4BC7-9CD4-C83CCD8AE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972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DCE4-EC29-439B-86B2-958E9CB347E5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13409-45F7-4BC7-9CD4-C83CCD8AE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582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DCE4-EC29-439B-86B2-958E9CB347E5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13409-45F7-4BC7-9CD4-C83CCD8AE57A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6617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DCE4-EC29-439B-86B2-958E9CB347E5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13409-45F7-4BC7-9CD4-C83CCD8AE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431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DCE4-EC29-439B-86B2-958E9CB347E5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13409-45F7-4BC7-9CD4-C83CCD8AE57A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6316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DCE4-EC29-439B-86B2-958E9CB347E5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13409-45F7-4BC7-9CD4-C83CCD8AE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809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DCE4-EC29-439B-86B2-958E9CB347E5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13409-45F7-4BC7-9CD4-C83CCD8AE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215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DCE4-EC29-439B-86B2-958E9CB347E5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13409-45F7-4BC7-9CD4-C83CCD8AE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5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DCE4-EC29-439B-86B2-958E9CB347E5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13409-45F7-4BC7-9CD4-C83CCD8AE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10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DCE4-EC29-439B-86B2-958E9CB347E5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13409-45F7-4BC7-9CD4-C83CCD8AE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462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DCE4-EC29-439B-86B2-958E9CB347E5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13409-45F7-4BC7-9CD4-C83CCD8AE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918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DCE4-EC29-439B-86B2-958E9CB347E5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13409-45F7-4BC7-9CD4-C83CCD8AE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341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DCE4-EC29-439B-86B2-958E9CB347E5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13409-45F7-4BC7-9CD4-C83CCD8AE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694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DCE4-EC29-439B-86B2-958E9CB347E5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13409-45F7-4BC7-9CD4-C83CCD8AE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877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DCE4-EC29-439B-86B2-958E9CB347E5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13409-45F7-4BC7-9CD4-C83CCD8AE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152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DCE4-EC29-439B-86B2-958E9CB347E5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13409-45F7-4BC7-9CD4-C83CCD8AE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653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9DCE4-EC29-439B-86B2-958E9CB347E5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DE13409-45F7-4BC7-9CD4-C83CCD8AE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418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30" r:id="rId15"/>
    <p:sldLayoutId id="214748383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Слова в русском языке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416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40" y="144516"/>
            <a:ext cx="8776140" cy="658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162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959" y="165539"/>
            <a:ext cx="8671033" cy="650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172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909" y="115613"/>
            <a:ext cx="8730593" cy="65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46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407" y="105103"/>
            <a:ext cx="8692055" cy="651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34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366" y="189186"/>
            <a:ext cx="8518634" cy="63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601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978" y="144516"/>
            <a:ext cx="8723587" cy="654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76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428" y="214477"/>
            <a:ext cx="8546224" cy="640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19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139" y="157327"/>
            <a:ext cx="9442752" cy="645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63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979" y="172436"/>
            <a:ext cx="8640817" cy="648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561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805" y="210208"/>
            <a:ext cx="9211312" cy="630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73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265" y="94593"/>
            <a:ext cx="10232403" cy="1135117"/>
          </a:xfrm>
        </p:spPr>
        <p:txBody>
          <a:bodyPr>
            <a:normAutofit fontScale="90000"/>
          </a:bodyPr>
          <a:lstStyle/>
          <a:p>
            <a:r>
              <a:rPr lang="ru-RU" dirty="0"/>
              <a:t>Самые длинные слова в русском языке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9472" y="1145629"/>
            <a:ext cx="10106280" cy="55389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/>
              <a:t>18 букв: неудовлетворительно </a:t>
            </a:r>
            <a:r>
              <a:rPr lang="ru-RU" sz="2200" dirty="0"/>
              <a:t>(= </a:t>
            </a:r>
            <a:r>
              <a:rPr lang="en-GB" sz="2200" dirty="0" err="1"/>
              <a:t>nedostatečně</a:t>
            </a:r>
            <a:r>
              <a:rPr lang="en-GB" sz="2200" dirty="0"/>
              <a:t>, </a:t>
            </a:r>
            <a:r>
              <a:rPr lang="en-GB" sz="2200" dirty="0" err="1"/>
              <a:t>neuspokojivě</a:t>
            </a:r>
            <a:r>
              <a:rPr lang="ru-RU" sz="2200" dirty="0"/>
              <a:t>)</a:t>
            </a:r>
            <a:endParaRPr lang="ru-RU" sz="2200" b="1" dirty="0"/>
          </a:p>
          <a:p>
            <a:r>
              <a:rPr lang="ru-RU" dirty="0"/>
              <a:t>Самое длинное наречие (</a:t>
            </a:r>
            <a:r>
              <a:rPr lang="en-GB" dirty="0" err="1"/>
              <a:t>příslovce</a:t>
            </a:r>
            <a:r>
              <a:rPr lang="ru-RU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b="1" dirty="0"/>
              <a:t>21 буква: делопроизводительница </a:t>
            </a:r>
            <a:r>
              <a:rPr lang="ru-RU" sz="2200" dirty="0"/>
              <a:t>(= </a:t>
            </a:r>
            <a:r>
              <a:rPr lang="en-GB" sz="2200" dirty="0" err="1"/>
              <a:t>dělnice</a:t>
            </a:r>
            <a:r>
              <a:rPr lang="ru-RU" sz="2200" dirty="0"/>
              <a:t>)</a:t>
            </a:r>
            <a:endParaRPr lang="ru-RU" sz="2200" b="1" dirty="0"/>
          </a:p>
          <a:p>
            <a:r>
              <a:rPr lang="ru-RU" dirty="0"/>
              <a:t>Самое длинное одушевленное существительное (</a:t>
            </a:r>
            <a:r>
              <a:rPr lang="en-GB" dirty="0" err="1"/>
              <a:t>životná</a:t>
            </a:r>
            <a:r>
              <a:rPr lang="en-GB" dirty="0"/>
              <a:t> </a:t>
            </a:r>
            <a:r>
              <a:rPr lang="en-GB" dirty="0" err="1"/>
              <a:t>podstatná</a:t>
            </a:r>
            <a:r>
              <a:rPr lang="en-GB" dirty="0"/>
              <a:t> </a:t>
            </a:r>
            <a:r>
              <a:rPr lang="en-GB" dirty="0" err="1"/>
              <a:t>jména</a:t>
            </a:r>
            <a:r>
              <a:rPr lang="ru-RU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b="1" dirty="0"/>
              <a:t>24 буквы: человеконенавистничество </a:t>
            </a:r>
            <a:r>
              <a:rPr lang="ru-RU" sz="2200" dirty="0"/>
              <a:t>(=</a:t>
            </a:r>
            <a:r>
              <a:rPr lang="en-GB" sz="2200" dirty="0"/>
              <a:t> </a:t>
            </a:r>
            <a:r>
              <a:rPr lang="en-GB" sz="2200" dirty="0" err="1"/>
              <a:t>mužonenávistnictví</a:t>
            </a:r>
            <a:r>
              <a:rPr lang="en-GB" sz="2200" dirty="0"/>
              <a:t>)</a:t>
            </a:r>
            <a:endParaRPr lang="ru-RU" sz="2200" b="1" dirty="0"/>
          </a:p>
          <a:p>
            <a:r>
              <a:rPr lang="ru-RU" dirty="0"/>
              <a:t>Самое длинное существительное в русском языке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b="1" dirty="0"/>
              <a:t>29 букв: </a:t>
            </a:r>
            <a:r>
              <a:rPr lang="ru-RU" sz="2200" b="1" dirty="0" err="1"/>
              <a:t>водогрязеторфопарафинолечение</a:t>
            </a:r>
            <a:r>
              <a:rPr lang="ru-RU" sz="2200" b="1" dirty="0"/>
              <a:t> </a:t>
            </a:r>
            <a:r>
              <a:rPr lang="ru-RU" sz="2200" dirty="0"/>
              <a:t>(=</a:t>
            </a:r>
            <a:r>
              <a:rPr lang="en-GB" sz="2200" dirty="0" err="1"/>
              <a:t>vod</a:t>
            </a:r>
            <a:r>
              <a:rPr lang="cs-CZ" sz="2200" dirty="0"/>
              <a:t>a</a:t>
            </a:r>
            <a:r>
              <a:rPr lang="en-GB" sz="2200" dirty="0"/>
              <a:t>/</a:t>
            </a:r>
            <a:r>
              <a:rPr lang="en-GB" sz="2200" dirty="0" err="1"/>
              <a:t>bláto</a:t>
            </a:r>
            <a:r>
              <a:rPr lang="en-GB" sz="2200" dirty="0"/>
              <a:t>/</a:t>
            </a:r>
            <a:r>
              <a:rPr lang="en-GB" sz="2200" dirty="0" err="1"/>
              <a:t>rašelina</a:t>
            </a:r>
            <a:r>
              <a:rPr lang="en-GB" sz="2200" dirty="0"/>
              <a:t>/</a:t>
            </a:r>
            <a:r>
              <a:rPr lang="en-GB" sz="2200" dirty="0" err="1"/>
              <a:t>parafinoterapie</a:t>
            </a:r>
            <a:r>
              <a:rPr lang="en-GB" sz="2200" dirty="0"/>
              <a:t>)</a:t>
            </a:r>
            <a:endParaRPr lang="ru-RU" sz="2200" b="1" dirty="0"/>
          </a:p>
          <a:p>
            <a:r>
              <a:rPr lang="cs-CZ" dirty="0"/>
              <a:t>C</a:t>
            </a:r>
            <a:r>
              <a:rPr lang="ru-RU" dirty="0" err="1"/>
              <a:t>амое</a:t>
            </a:r>
            <a:r>
              <a:rPr lang="ru-RU" dirty="0"/>
              <a:t> длинное слово согласно орфографическому словарю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b="1" dirty="0"/>
              <a:t>35 букв: </a:t>
            </a:r>
            <a:r>
              <a:rPr lang="ru-RU" sz="2200" b="1" dirty="0" err="1"/>
              <a:t>превысокомногорассмотрительствующий</a:t>
            </a:r>
            <a:r>
              <a:rPr lang="en-GB" sz="2200" b="1" dirty="0"/>
              <a:t> </a:t>
            </a:r>
            <a:r>
              <a:rPr lang="en-GB" sz="2200" dirty="0"/>
              <a:t>(= </a:t>
            </a:r>
            <a:r>
              <a:rPr lang="en-GB" sz="2200" dirty="0" err="1"/>
              <a:t>nadměrně</a:t>
            </a:r>
            <a:r>
              <a:rPr lang="en-GB" sz="2200" dirty="0"/>
              <a:t> </a:t>
            </a:r>
            <a:r>
              <a:rPr lang="en-GB" sz="2200" dirty="0" err="1"/>
              <a:t>sledovaný</a:t>
            </a:r>
            <a:r>
              <a:rPr lang="en-GB" sz="2200" dirty="0"/>
              <a:t>)</a:t>
            </a:r>
            <a:endParaRPr lang="cs-CZ" sz="2200" b="1" dirty="0"/>
          </a:p>
          <a:p>
            <a:r>
              <a:rPr lang="ru-RU" dirty="0"/>
              <a:t>Это самое длинное слово в русском языке согласно Книге рекордов Гиннесса.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6453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993" y="168165"/>
            <a:ext cx="8436304" cy="632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98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977" y="115613"/>
            <a:ext cx="9318779" cy="637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17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060" y="262759"/>
            <a:ext cx="9162864" cy="625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05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035" y="292646"/>
            <a:ext cx="9201807" cy="628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845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579" y="167837"/>
            <a:ext cx="9335105" cy="638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726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983" y="231229"/>
            <a:ext cx="9042438" cy="619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48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814" y="279575"/>
            <a:ext cx="8896366" cy="607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0578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124" y="126124"/>
            <a:ext cx="8662190" cy="647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573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470" y="241738"/>
            <a:ext cx="8492358" cy="636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190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468" y="151250"/>
            <a:ext cx="8742637" cy="655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40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944" y="2638097"/>
            <a:ext cx="10232403" cy="113511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Сравнение русских и чешских слов</a:t>
            </a:r>
            <a:br>
              <a:rPr lang="ru-RU" dirty="0"/>
            </a:br>
            <a:r>
              <a:rPr lang="ru-RU" dirty="0"/>
              <a:t>(омонимы)</a:t>
            </a:r>
          </a:p>
        </p:txBody>
      </p:sp>
    </p:spTree>
    <p:extLst>
      <p:ext uri="{BB962C8B-B14F-4D97-AF65-F5344CB8AC3E}">
        <p14:creationId xmlns:p14="http://schemas.microsoft.com/office/powerpoint/2010/main" val="1275566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594" y="167188"/>
            <a:ext cx="8709736" cy="653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50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463" y="105103"/>
            <a:ext cx="9680636" cy="661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631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980" y="99848"/>
            <a:ext cx="8912772" cy="668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12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102475"/>
            <a:ext cx="8797159" cy="659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01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490" y="155028"/>
            <a:ext cx="8744606" cy="655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98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462" y="147145"/>
            <a:ext cx="8793655" cy="659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55479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56</TotalTime>
  <Words>104</Words>
  <Application>Microsoft Office PowerPoint</Application>
  <PresentationFormat>Širokoúhlá obrazovka</PresentationFormat>
  <Paragraphs>13</Paragraphs>
  <Slides>29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3" baseType="lpstr">
      <vt:lpstr>Arial</vt:lpstr>
      <vt:lpstr>Trebuchet MS</vt:lpstr>
      <vt:lpstr>Wingdings 3</vt:lpstr>
      <vt:lpstr>Аспект</vt:lpstr>
      <vt:lpstr>Слова в русском языке</vt:lpstr>
      <vt:lpstr>Самые длинные слова в русском языке</vt:lpstr>
      <vt:lpstr>Сравнение русских и чешских слов (омонимы)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Слова в русском языке</dc:title>
  <dc:creator>Виктория</dc:creator>
  <cp:lastModifiedBy>Jekatěrina Mikešová</cp:lastModifiedBy>
  <cp:revision>8</cp:revision>
  <dcterms:created xsi:type="dcterms:W3CDTF">2023-03-18T12:38:17Z</dcterms:created>
  <dcterms:modified xsi:type="dcterms:W3CDTF">2023-04-04T00:04:41Z</dcterms:modified>
</cp:coreProperties>
</file>