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29"/>
  </p:notesMasterIdLst>
  <p:handoutMasterIdLst>
    <p:handoutMasterId r:id="rId30"/>
  </p:handoutMasterIdLst>
  <p:sldIdLst>
    <p:sldId id="256" r:id="rId2"/>
    <p:sldId id="283" r:id="rId3"/>
    <p:sldId id="363" r:id="rId4"/>
    <p:sldId id="365" r:id="rId5"/>
    <p:sldId id="364" r:id="rId6"/>
    <p:sldId id="366" r:id="rId7"/>
    <p:sldId id="367" r:id="rId8"/>
    <p:sldId id="368" r:id="rId9"/>
    <p:sldId id="369" r:id="rId10"/>
    <p:sldId id="370" r:id="rId11"/>
    <p:sldId id="371" r:id="rId12"/>
    <p:sldId id="372" r:id="rId13"/>
    <p:sldId id="373" r:id="rId14"/>
    <p:sldId id="374" r:id="rId15"/>
    <p:sldId id="375" r:id="rId16"/>
    <p:sldId id="376" r:id="rId17"/>
    <p:sldId id="377" r:id="rId18"/>
    <p:sldId id="378" r:id="rId19"/>
    <p:sldId id="379" r:id="rId20"/>
    <p:sldId id="380" r:id="rId21"/>
    <p:sldId id="579" r:id="rId22"/>
    <p:sldId id="586" r:id="rId23"/>
    <p:sldId id="587" r:id="rId24"/>
    <p:sldId id="588" r:id="rId25"/>
    <p:sldId id="589" r:id="rId26"/>
    <p:sldId id="590" r:id="rId27"/>
    <p:sldId id="279" r:id="rId28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FF7300"/>
    <a:srgbClr val="9100DC"/>
    <a:srgbClr val="F01928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79" autoAdjust="0"/>
    <p:restoredTop sz="95768" autoAdjust="0"/>
  </p:normalViewPr>
  <p:slideViewPr>
    <p:cSldViewPr snapToGrid="0">
      <p:cViewPr varScale="1">
        <p:scale>
          <a:sx n="107" d="100"/>
          <a:sy n="107" d="100"/>
        </p:scale>
        <p:origin x="138" y="168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Relationship Id="rId8" Type="http://schemas.openxmlformats.org/officeDocument/2006/relationships/slide" Target="slides/slide7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44B2781-F41D-4FB2-BFE6-F0A946A625D8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3422D856-9AC1-4CA0-9A52-526CB9816344}">
      <dgm:prSet phldrT="[Text]"/>
      <dgm:spPr/>
      <dgm:t>
        <a:bodyPr/>
        <a:lstStyle/>
        <a:p>
          <a:r>
            <a:rPr lang="cs-CZ" dirty="0"/>
            <a:t>přečin</a:t>
          </a:r>
        </a:p>
      </dgm:t>
    </dgm:pt>
    <dgm:pt modelId="{DF93B95F-4270-44DF-B93E-CC8F3A23EA68}" type="parTrans" cxnId="{8E201742-DCC0-4B21-A402-D4B268A61E67}">
      <dgm:prSet/>
      <dgm:spPr/>
      <dgm:t>
        <a:bodyPr/>
        <a:lstStyle/>
        <a:p>
          <a:endParaRPr lang="cs-CZ"/>
        </a:p>
      </dgm:t>
    </dgm:pt>
    <dgm:pt modelId="{8125A4EA-B303-4D09-AA31-8F2A102BF2A9}" type="sibTrans" cxnId="{8E201742-DCC0-4B21-A402-D4B268A61E67}">
      <dgm:prSet/>
      <dgm:spPr/>
      <dgm:t>
        <a:bodyPr/>
        <a:lstStyle/>
        <a:p>
          <a:endParaRPr lang="cs-CZ"/>
        </a:p>
      </dgm:t>
    </dgm:pt>
    <dgm:pt modelId="{252AC636-B1B3-4260-B739-8239045E89D8}">
      <dgm:prSet phldrT="[Text]"/>
      <dgm:spPr/>
      <dgm:t>
        <a:bodyPr/>
        <a:lstStyle/>
        <a:p>
          <a:r>
            <a:rPr lang="cs-CZ" dirty="0"/>
            <a:t>nedbalostní TČ + úmyslné TČ s horní hranicí trestní sazby do 5 let</a:t>
          </a:r>
        </a:p>
      </dgm:t>
    </dgm:pt>
    <dgm:pt modelId="{73DEE519-5E57-4A0D-A45F-1E8A859321C0}" type="parTrans" cxnId="{8DA5E865-0A48-445D-96F6-EE53FDE93266}">
      <dgm:prSet/>
      <dgm:spPr/>
      <dgm:t>
        <a:bodyPr/>
        <a:lstStyle/>
        <a:p>
          <a:endParaRPr lang="cs-CZ"/>
        </a:p>
      </dgm:t>
    </dgm:pt>
    <dgm:pt modelId="{E8091D3C-21EA-41CD-89F5-61F8DCEEABB2}" type="sibTrans" cxnId="{8DA5E865-0A48-445D-96F6-EE53FDE93266}">
      <dgm:prSet/>
      <dgm:spPr/>
      <dgm:t>
        <a:bodyPr/>
        <a:lstStyle/>
        <a:p>
          <a:endParaRPr lang="cs-CZ"/>
        </a:p>
      </dgm:t>
    </dgm:pt>
    <dgm:pt modelId="{0378FB22-7944-493D-8057-9456AC659EC4}">
      <dgm:prSet phldrT="[Text]"/>
      <dgm:spPr/>
      <dgm:t>
        <a:bodyPr/>
        <a:lstStyle/>
        <a:p>
          <a:r>
            <a:rPr lang="cs-CZ" dirty="0"/>
            <a:t>zločin</a:t>
          </a:r>
        </a:p>
      </dgm:t>
    </dgm:pt>
    <dgm:pt modelId="{8927DBC5-977A-4148-922C-83107775D899}" type="parTrans" cxnId="{F078B4F6-2222-4C0D-A5B8-C0F0B23364B4}">
      <dgm:prSet/>
      <dgm:spPr/>
      <dgm:t>
        <a:bodyPr/>
        <a:lstStyle/>
        <a:p>
          <a:endParaRPr lang="cs-CZ"/>
        </a:p>
      </dgm:t>
    </dgm:pt>
    <dgm:pt modelId="{222E62EE-595E-4E12-A1AC-CA2F9C10FF9B}" type="sibTrans" cxnId="{F078B4F6-2222-4C0D-A5B8-C0F0B23364B4}">
      <dgm:prSet/>
      <dgm:spPr/>
      <dgm:t>
        <a:bodyPr/>
        <a:lstStyle/>
        <a:p>
          <a:endParaRPr lang="cs-CZ"/>
        </a:p>
      </dgm:t>
    </dgm:pt>
    <dgm:pt modelId="{B23519D2-B9DE-4CA8-BEA6-2DB48D527408}">
      <dgm:prSet phldrT="[Text]"/>
      <dgm:spPr/>
      <dgm:t>
        <a:bodyPr/>
        <a:lstStyle/>
        <a:p>
          <a:r>
            <a:rPr lang="cs-CZ" dirty="0">
              <a:solidFill>
                <a:schemeClr val="tx2"/>
              </a:solidFill>
            </a:rPr>
            <a:t>zvlášť závažný zločin </a:t>
          </a:r>
          <a:r>
            <a:rPr lang="cs-CZ" dirty="0"/>
            <a:t>– úmyslné TČ s horní hranicí trestní sazby nejméně 10 let</a:t>
          </a:r>
        </a:p>
      </dgm:t>
    </dgm:pt>
    <dgm:pt modelId="{4773FC8D-6808-46DF-A8DB-37CA41FBDECB}" type="parTrans" cxnId="{69A10266-5558-4D7E-9D30-BFB2A2AB6598}">
      <dgm:prSet/>
      <dgm:spPr/>
      <dgm:t>
        <a:bodyPr/>
        <a:lstStyle/>
        <a:p>
          <a:endParaRPr lang="cs-CZ"/>
        </a:p>
      </dgm:t>
    </dgm:pt>
    <dgm:pt modelId="{5AAB2EB8-2A48-4F88-A539-C28318B4CAF1}" type="sibTrans" cxnId="{69A10266-5558-4D7E-9D30-BFB2A2AB6598}">
      <dgm:prSet/>
      <dgm:spPr/>
      <dgm:t>
        <a:bodyPr/>
        <a:lstStyle/>
        <a:p>
          <a:endParaRPr lang="cs-CZ"/>
        </a:p>
      </dgm:t>
    </dgm:pt>
    <dgm:pt modelId="{3D953B3D-7A19-4B4F-9BBA-D1017795F2E8}">
      <dgm:prSet phldrT="[Text]"/>
      <dgm:spPr/>
      <dgm:t>
        <a:bodyPr/>
        <a:lstStyle/>
        <a:p>
          <a:r>
            <a:rPr lang="cs-CZ" dirty="0"/>
            <a:t>vše, co není přečin</a:t>
          </a:r>
        </a:p>
      </dgm:t>
    </dgm:pt>
    <dgm:pt modelId="{EE6D3288-68AD-471A-A68C-00EB8305AD69}" type="parTrans" cxnId="{1E9F0243-977B-487B-B4DF-1E0FAF2334C3}">
      <dgm:prSet/>
      <dgm:spPr/>
      <dgm:t>
        <a:bodyPr/>
        <a:lstStyle/>
        <a:p>
          <a:endParaRPr lang="cs-CZ"/>
        </a:p>
      </dgm:t>
    </dgm:pt>
    <dgm:pt modelId="{EEE717BA-D276-42FB-B6BF-CD9254765534}" type="sibTrans" cxnId="{1E9F0243-977B-487B-B4DF-1E0FAF2334C3}">
      <dgm:prSet/>
      <dgm:spPr/>
      <dgm:t>
        <a:bodyPr/>
        <a:lstStyle/>
        <a:p>
          <a:endParaRPr lang="cs-CZ"/>
        </a:p>
      </dgm:t>
    </dgm:pt>
    <dgm:pt modelId="{A32FBA70-BCC9-46E5-B175-E535BD9E9AB4}" type="pres">
      <dgm:prSet presAssocID="{C44B2781-F41D-4FB2-BFE6-F0A946A625D8}" presName="linear" presStyleCnt="0">
        <dgm:presLayoutVars>
          <dgm:animLvl val="lvl"/>
          <dgm:resizeHandles val="exact"/>
        </dgm:presLayoutVars>
      </dgm:prSet>
      <dgm:spPr/>
    </dgm:pt>
    <dgm:pt modelId="{639812E4-328D-4C6A-A1CA-D20DE9D480F7}" type="pres">
      <dgm:prSet presAssocID="{3422D856-9AC1-4CA0-9A52-526CB9816344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67560B53-23D3-419F-B9A9-CB4A0AAD0BAD}" type="pres">
      <dgm:prSet presAssocID="{3422D856-9AC1-4CA0-9A52-526CB9816344}" presName="childText" presStyleLbl="revTx" presStyleIdx="0" presStyleCnt="2">
        <dgm:presLayoutVars>
          <dgm:bulletEnabled val="1"/>
        </dgm:presLayoutVars>
      </dgm:prSet>
      <dgm:spPr/>
    </dgm:pt>
    <dgm:pt modelId="{1BE702A1-C2FB-4FFF-80AC-6561C3664577}" type="pres">
      <dgm:prSet presAssocID="{0378FB22-7944-493D-8057-9456AC659EC4}" presName="parentText" presStyleLbl="node1" presStyleIdx="1" presStyleCnt="2">
        <dgm:presLayoutVars>
          <dgm:chMax val="0"/>
          <dgm:bulletEnabled val="1"/>
        </dgm:presLayoutVars>
      </dgm:prSet>
      <dgm:spPr/>
    </dgm:pt>
    <dgm:pt modelId="{877C7DA8-534B-436A-A895-E2D76D86A2DD}" type="pres">
      <dgm:prSet presAssocID="{0378FB22-7944-493D-8057-9456AC659EC4}" presName="childText" presStyleLbl="revTx" presStyleIdx="1" presStyleCnt="2">
        <dgm:presLayoutVars>
          <dgm:bulletEnabled val="1"/>
        </dgm:presLayoutVars>
      </dgm:prSet>
      <dgm:spPr/>
    </dgm:pt>
  </dgm:ptLst>
  <dgm:cxnLst>
    <dgm:cxn modelId="{C42E2900-8F92-465C-8B8B-AD403FBC0980}" type="presOf" srcId="{252AC636-B1B3-4260-B739-8239045E89D8}" destId="{67560B53-23D3-419F-B9A9-CB4A0AAD0BAD}" srcOrd="0" destOrd="0" presId="urn:microsoft.com/office/officeart/2005/8/layout/vList2"/>
    <dgm:cxn modelId="{F8B0FA17-EA07-40C5-8E13-EFC8B7821002}" type="presOf" srcId="{B23519D2-B9DE-4CA8-BEA6-2DB48D527408}" destId="{877C7DA8-534B-436A-A895-E2D76D86A2DD}" srcOrd="0" destOrd="1" presId="urn:microsoft.com/office/officeart/2005/8/layout/vList2"/>
    <dgm:cxn modelId="{FBE5BA5E-9AD3-4FDD-8C91-FBC4AAC36693}" type="presOf" srcId="{0378FB22-7944-493D-8057-9456AC659EC4}" destId="{1BE702A1-C2FB-4FFF-80AC-6561C3664577}" srcOrd="0" destOrd="0" presId="urn:microsoft.com/office/officeart/2005/8/layout/vList2"/>
    <dgm:cxn modelId="{8E201742-DCC0-4B21-A402-D4B268A61E67}" srcId="{C44B2781-F41D-4FB2-BFE6-F0A946A625D8}" destId="{3422D856-9AC1-4CA0-9A52-526CB9816344}" srcOrd="0" destOrd="0" parTransId="{DF93B95F-4270-44DF-B93E-CC8F3A23EA68}" sibTransId="{8125A4EA-B303-4D09-AA31-8F2A102BF2A9}"/>
    <dgm:cxn modelId="{1E9F0243-977B-487B-B4DF-1E0FAF2334C3}" srcId="{0378FB22-7944-493D-8057-9456AC659EC4}" destId="{3D953B3D-7A19-4B4F-9BBA-D1017795F2E8}" srcOrd="0" destOrd="0" parTransId="{EE6D3288-68AD-471A-A68C-00EB8305AD69}" sibTransId="{EEE717BA-D276-42FB-B6BF-CD9254765534}"/>
    <dgm:cxn modelId="{8DA5E865-0A48-445D-96F6-EE53FDE93266}" srcId="{3422D856-9AC1-4CA0-9A52-526CB9816344}" destId="{252AC636-B1B3-4260-B739-8239045E89D8}" srcOrd="0" destOrd="0" parTransId="{73DEE519-5E57-4A0D-A45F-1E8A859321C0}" sibTransId="{E8091D3C-21EA-41CD-89F5-61F8DCEEABB2}"/>
    <dgm:cxn modelId="{69A10266-5558-4D7E-9D30-BFB2A2AB6598}" srcId="{0378FB22-7944-493D-8057-9456AC659EC4}" destId="{B23519D2-B9DE-4CA8-BEA6-2DB48D527408}" srcOrd="1" destOrd="0" parTransId="{4773FC8D-6808-46DF-A8DB-37CA41FBDECB}" sibTransId="{5AAB2EB8-2A48-4F88-A539-C28318B4CAF1}"/>
    <dgm:cxn modelId="{372F71AB-0FF4-4D4A-B549-D6B2CD2EA2C9}" type="presOf" srcId="{3422D856-9AC1-4CA0-9A52-526CB9816344}" destId="{639812E4-328D-4C6A-A1CA-D20DE9D480F7}" srcOrd="0" destOrd="0" presId="urn:microsoft.com/office/officeart/2005/8/layout/vList2"/>
    <dgm:cxn modelId="{20B34BCA-3E16-4F55-95AD-1C052C7375A6}" type="presOf" srcId="{C44B2781-F41D-4FB2-BFE6-F0A946A625D8}" destId="{A32FBA70-BCC9-46E5-B175-E535BD9E9AB4}" srcOrd="0" destOrd="0" presId="urn:microsoft.com/office/officeart/2005/8/layout/vList2"/>
    <dgm:cxn modelId="{8DC001E9-154F-420D-B6F4-DB9530D40AC8}" type="presOf" srcId="{3D953B3D-7A19-4B4F-9BBA-D1017795F2E8}" destId="{877C7DA8-534B-436A-A895-E2D76D86A2DD}" srcOrd="0" destOrd="0" presId="urn:microsoft.com/office/officeart/2005/8/layout/vList2"/>
    <dgm:cxn modelId="{F078B4F6-2222-4C0D-A5B8-C0F0B23364B4}" srcId="{C44B2781-F41D-4FB2-BFE6-F0A946A625D8}" destId="{0378FB22-7944-493D-8057-9456AC659EC4}" srcOrd="1" destOrd="0" parTransId="{8927DBC5-977A-4148-922C-83107775D899}" sibTransId="{222E62EE-595E-4E12-A1AC-CA2F9C10FF9B}"/>
    <dgm:cxn modelId="{33AB8207-68AE-4044-A891-8F2ACEC9729D}" type="presParOf" srcId="{A32FBA70-BCC9-46E5-B175-E535BD9E9AB4}" destId="{639812E4-328D-4C6A-A1CA-D20DE9D480F7}" srcOrd="0" destOrd="0" presId="urn:microsoft.com/office/officeart/2005/8/layout/vList2"/>
    <dgm:cxn modelId="{DBFEA912-7B59-4BD0-95D7-4340C1791C35}" type="presParOf" srcId="{A32FBA70-BCC9-46E5-B175-E535BD9E9AB4}" destId="{67560B53-23D3-419F-B9A9-CB4A0AAD0BAD}" srcOrd="1" destOrd="0" presId="urn:microsoft.com/office/officeart/2005/8/layout/vList2"/>
    <dgm:cxn modelId="{73B25D84-DF8B-43EB-A6B0-BB73432FDBFF}" type="presParOf" srcId="{A32FBA70-BCC9-46E5-B175-E535BD9E9AB4}" destId="{1BE702A1-C2FB-4FFF-80AC-6561C3664577}" srcOrd="2" destOrd="0" presId="urn:microsoft.com/office/officeart/2005/8/layout/vList2"/>
    <dgm:cxn modelId="{74A9923A-0ED2-4286-B773-CA6B601B420A}" type="presParOf" srcId="{A32FBA70-BCC9-46E5-B175-E535BD9E9AB4}" destId="{877C7DA8-534B-436A-A895-E2D76D86A2DD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6D40F54-59CC-4EEF-93B2-AC54132A1984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C55AD920-5819-4F64-85E3-3F836354828A}">
      <dgm:prSet phldrT="[Text]"/>
      <dgm:spPr/>
      <dgm:t>
        <a:bodyPr/>
        <a:lstStyle/>
        <a:p>
          <a:r>
            <a:rPr lang="cs-CZ" dirty="0"/>
            <a:t>úmysl</a:t>
          </a:r>
        </a:p>
      </dgm:t>
    </dgm:pt>
    <dgm:pt modelId="{E428E40D-0AF5-4B46-B2B0-9B00C992CC3C}" type="parTrans" cxnId="{53EF453F-D50F-4F11-A99C-6B6AC69F0F64}">
      <dgm:prSet/>
      <dgm:spPr/>
      <dgm:t>
        <a:bodyPr/>
        <a:lstStyle/>
        <a:p>
          <a:endParaRPr lang="cs-CZ"/>
        </a:p>
      </dgm:t>
    </dgm:pt>
    <dgm:pt modelId="{D602FBF3-0D3A-4730-A234-0372852CF87B}" type="sibTrans" cxnId="{53EF453F-D50F-4F11-A99C-6B6AC69F0F64}">
      <dgm:prSet/>
      <dgm:spPr/>
      <dgm:t>
        <a:bodyPr/>
        <a:lstStyle/>
        <a:p>
          <a:endParaRPr lang="cs-CZ"/>
        </a:p>
      </dgm:t>
    </dgm:pt>
    <dgm:pt modelId="{2DB147A7-573D-4A5A-B747-D6BF13D683E6}">
      <dgm:prSet phldrT="[Text]"/>
      <dgm:spPr/>
      <dgm:t>
        <a:bodyPr/>
        <a:lstStyle/>
        <a:p>
          <a:r>
            <a:rPr lang="cs-CZ" dirty="0"/>
            <a:t>přímý</a:t>
          </a:r>
        </a:p>
      </dgm:t>
    </dgm:pt>
    <dgm:pt modelId="{63AC97F7-D1D0-42E1-BBA0-CD869FB69677}" type="parTrans" cxnId="{ADD36391-E149-4D83-9408-C580E5BD00FF}">
      <dgm:prSet/>
      <dgm:spPr/>
      <dgm:t>
        <a:bodyPr/>
        <a:lstStyle/>
        <a:p>
          <a:endParaRPr lang="cs-CZ"/>
        </a:p>
      </dgm:t>
    </dgm:pt>
    <dgm:pt modelId="{7956FFBB-8709-49C1-8412-CEA849990B98}" type="sibTrans" cxnId="{ADD36391-E149-4D83-9408-C580E5BD00FF}">
      <dgm:prSet/>
      <dgm:spPr/>
      <dgm:t>
        <a:bodyPr/>
        <a:lstStyle/>
        <a:p>
          <a:endParaRPr lang="cs-CZ"/>
        </a:p>
      </dgm:t>
    </dgm:pt>
    <dgm:pt modelId="{F0E5A065-7418-4364-AFFD-B9466A5B1A83}">
      <dgm:prSet phldrT="[Text]"/>
      <dgm:spPr/>
      <dgm:t>
        <a:bodyPr/>
        <a:lstStyle/>
        <a:p>
          <a:r>
            <a:rPr lang="cs-CZ" dirty="0"/>
            <a:t>nedbalost</a:t>
          </a:r>
        </a:p>
      </dgm:t>
    </dgm:pt>
    <dgm:pt modelId="{0A801C8C-732A-4C31-97BC-BE974FC42FB8}" type="parTrans" cxnId="{27C86D5A-87FE-434A-8EA6-F5F8E7D3F587}">
      <dgm:prSet/>
      <dgm:spPr/>
      <dgm:t>
        <a:bodyPr/>
        <a:lstStyle/>
        <a:p>
          <a:endParaRPr lang="cs-CZ"/>
        </a:p>
      </dgm:t>
    </dgm:pt>
    <dgm:pt modelId="{BC8FA903-AD6D-4AF7-9C12-6C616E2AA1A3}" type="sibTrans" cxnId="{27C86D5A-87FE-434A-8EA6-F5F8E7D3F587}">
      <dgm:prSet/>
      <dgm:spPr/>
      <dgm:t>
        <a:bodyPr/>
        <a:lstStyle/>
        <a:p>
          <a:endParaRPr lang="cs-CZ"/>
        </a:p>
      </dgm:t>
    </dgm:pt>
    <dgm:pt modelId="{C61F24DD-D6FF-41F9-91BB-C466BC0C4209}">
      <dgm:prSet phldrT="[Text]"/>
      <dgm:spPr/>
      <dgm:t>
        <a:bodyPr/>
        <a:lstStyle/>
        <a:p>
          <a:r>
            <a:rPr lang="cs-CZ" dirty="0"/>
            <a:t>vědomá</a:t>
          </a:r>
        </a:p>
      </dgm:t>
    </dgm:pt>
    <dgm:pt modelId="{2DE238B4-AA71-41E6-93EC-028DA4D7ABEA}" type="parTrans" cxnId="{C723BE43-D057-42A4-8ADE-25CAE9942108}">
      <dgm:prSet/>
      <dgm:spPr/>
      <dgm:t>
        <a:bodyPr/>
        <a:lstStyle/>
        <a:p>
          <a:endParaRPr lang="cs-CZ"/>
        </a:p>
      </dgm:t>
    </dgm:pt>
    <dgm:pt modelId="{F10D05F0-74EB-42E3-9390-7A669453A3B7}" type="sibTrans" cxnId="{C723BE43-D057-42A4-8ADE-25CAE9942108}">
      <dgm:prSet/>
      <dgm:spPr/>
      <dgm:t>
        <a:bodyPr/>
        <a:lstStyle/>
        <a:p>
          <a:endParaRPr lang="cs-CZ"/>
        </a:p>
      </dgm:t>
    </dgm:pt>
    <dgm:pt modelId="{3C61B313-7A5A-4645-B8F1-8E9ACE316884}">
      <dgm:prSet phldrT="[Text]"/>
      <dgm:spPr/>
      <dgm:t>
        <a:bodyPr/>
        <a:lstStyle/>
        <a:p>
          <a:r>
            <a:rPr lang="cs-CZ" dirty="0"/>
            <a:t>nepřímý</a:t>
          </a:r>
        </a:p>
      </dgm:t>
    </dgm:pt>
    <dgm:pt modelId="{6B34F2AE-7092-4D44-A676-7C3F0CA61946}" type="parTrans" cxnId="{F6E83BE0-3B32-41C4-B6AE-468B5FE3DCE3}">
      <dgm:prSet/>
      <dgm:spPr/>
      <dgm:t>
        <a:bodyPr/>
        <a:lstStyle/>
        <a:p>
          <a:endParaRPr lang="cs-CZ"/>
        </a:p>
      </dgm:t>
    </dgm:pt>
    <dgm:pt modelId="{3F0BB522-BCF1-4688-9CE6-8D6776D81FE2}" type="sibTrans" cxnId="{F6E83BE0-3B32-41C4-B6AE-468B5FE3DCE3}">
      <dgm:prSet/>
      <dgm:spPr/>
      <dgm:t>
        <a:bodyPr/>
        <a:lstStyle/>
        <a:p>
          <a:endParaRPr lang="cs-CZ"/>
        </a:p>
      </dgm:t>
    </dgm:pt>
    <dgm:pt modelId="{D4F9C08F-21E8-4D3E-868C-A0273B5C2EF9}">
      <dgm:prSet phldrT="[Text]"/>
      <dgm:spPr/>
      <dgm:t>
        <a:bodyPr/>
        <a:lstStyle/>
        <a:p>
          <a:r>
            <a:rPr lang="cs-CZ" dirty="0"/>
            <a:t>nevědomá </a:t>
          </a:r>
        </a:p>
      </dgm:t>
    </dgm:pt>
    <dgm:pt modelId="{629FF836-08E5-4279-BED4-CEB22989BD62}" type="parTrans" cxnId="{7FB44EA1-67AF-42CE-8EB8-C9AA29E61305}">
      <dgm:prSet/>
      <dgm:spPr/>
      <dgm:t>
        <a:bodyPr/>
        <a:lstStyle/>
        <a:p>
          <a:endParaRPr lang="cs-CZ"/>
        </a:p>
      </dgm:t>
    </dgm:pt>
    <dgm:pt modelId="{DE021AFB-BF9B-41ED-8461-E8C38C51DEC1}" type="sibTrans" cxnId="{7FB44EA1-67AF-42CE-8EB8-C9AA29E61305}">
      <dgm:prSet/>
      <dgm:spPr/>
      <dgm:t>
        <a:bodyPr/>
        <a:lstStyle/>
        <a:p>
          <a:endParaRPr lang="cs-CZ"/>
        </a:p>
      </dgm:t>
    </dgm:pt>
    <dgm:pt modelId="{3443695C-C475-4B39-AACE-D41AFAD88E86}" type="pres">
      <dgm:prSet presAssocID="{F6D40F54-59CC-4EEF-93B2-AC54132A1984}" presName="linear" presStyleCnt="0">
        <dgm:presLayoutVars>
          <dgm:animLvl val="lvl"/>
          <dgm:resizeHandles val="exact"/>
        </dgm:presLayoutVars>
      </dgm:prSet>
      <dgm:spPr/>
    </dgm:pt>
    <dgm:pt modelId="{0EB89D93-C2FB-4034-B839-16E7C7A40002}" type="pres">
      <dgm:prSet presAssocID="{C55AD920-5819-4F64-85E3-3F836354828A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0F47FAA1-D1C5-48B4-8117-23B7D4558D1A}" type="pres">
      <dgm:prSet presAssocID="{C55AD920-5819-4F64-85E3-3F836354828A}" presName="childText" presStyleLbl="revTx" presStyleIdx="0" presStyleCnt="2">
        <dgm:presLayoutVars>
          <dgm:bulletEnabled val="1"/>
        </dgm:presLayoutVars>
      </dgm:prSet>
      <dgm:spPr/>
    </dgm:pt>
    <dgm:pt modelId="{D401F4CA-8D30-4564-8FA7-56E54E808E4E}" type="pres">
      <dgm:prSet presAssocID="{F0E5A065-7418-4364-AFFD-B9466A5B1A83}" presName="parentText" presStyleLbl="node1" presStyleIdx="1" presStyleCnt="2">
        <dgm:presLayoutVars>
          <dgm:chMax val="0"/>
          <dgm:bulletEnabled val="1"/>
        </dgm:presLayoutVars>
      </dgm:prSet>
      <dgm:spPr/>
    </dgm:pt>
    <dgm:pt modelId="{2861F714-BF0B-4328-872C-781CCA0ECD48}" type="pres">
      <dgm:prSet presAssocID="{F0E5A065-7418-4364-AFFD-B9466A5B1A83}" presName="childText" presStyleLbl="revTx" presStyleIdx="1" presStyleCnt="2">
        <dgm:presLayoutVars>
          <dgm:bulletEnabled val="1"/>
        </dgm:presLayoutVars>
      </dgm:prSet>
      <dgm:spPr/>
    </dgm:pt>
  </dgm:ptLst>
  <dgm:cxnLst>
    <dgm:cxn modelId="{808E4432-65A2-47F3-BA31-02BB74E34213}" type="presOf" srcId="{C61F24DD-D6FF-41F9-91BB-C466BC0C4209}" destId="{2861F714-BF0B-4328-872C-781CCA0ECD48}" srcOrd="0" destOrd="0" presId="urn:microsoft.com/office/officeart/2005/8/layout/vList2"/>
    <dgm:cxn modelId="{53EF453F-D50F-4F11-A99C-6B6AC69F0F64}" srcId="{F6D40F54-59CC-4EEF-93B2-AC54132A1984}" destId="{C55AD920-5819-4F64-85E3-3F836354828A}" srcOrd="0" destOrd="0" parTransId="{E428E40D-0AF5-4B46-B2B0-9B00C992CC3C}" sibTransId="{D602FBF3-0D3A-4730-A234-0372852CF87B}"/>
    <dgm:cxn modelId="{C723BE43-D057-42A4-8ADE-25CAE9942108}" srcId="{F0E5A065-7418-4364-AFFD-B9466A5B1A83}" destId="{C61F24DD-D6FF-41F9-91BB-C466BC0C4209}" srcOrd="0" destOrd="0" parTransId="{2DE238B4-AA71-41E6-93EC-028DA4D7ABEA}" sibTransId="{F10D05F0-74EB-42E3-9390-7A669453A3B7}"/>
    <dgm:cxn modelId="{C14F4E57-C782-42BD-A7DD-17A54807D6E7}" type="presOf" srcId="{C55AD920-5819-4F64-85E3-3F836354828A}" destId="{0EB89D93-C2FB-4034-B839-16E7C7A40002}" srcOrd="0" destOrd="0" presId="urn:microsoft.com/office/officeart/2005/8/layout/vList2"/>
    <dgm:cxn modelId="{27C86D5A-87FE-434A-8EA6-F5F8E7D3F587}" srcId="{F6D40F54-59CC-4EEF-93B2-AC54132A1984}" destId="{F0E5A065-7418-4364-AFFD-B9466A5B1A83}" srcOrd="1" destOrd="0" parTransId="{0A801C8C-732A-4C31-97BC-BE974FC42FB8}" sibTransId="{BC8FA903-AD6D-4AF7-9C12-6C616E2AA1A3}"/>
    <dgm:cxn modelId="{ADD36391-E149-4D83-9408-C580E5BD00FF}" srcId="{C55AD920-5819-4F64-85E3-3F836354828A}" destId="{2DB147A7-573D-4A5A-B747-D6BF13D683E6}" srcOrd="0" destOrd="0" parTransId="{63AC97F7-D1D0-42E1-BBA0-CD869FB69677}" sibTransId="{7956FFBB-8709-49C1-8412-CEA849990B98}"/>
    <dgm:cxn modelId="{7FB44EA1-67AF-42CE-8EB8-C9AA29E61305}" srcId="{F0E5A065-7418-4364-AFFD-B9466A5B1A83}" destId="{D4F9C08F-21E8-4D3E-868C-A0273B5C2EF9}" srcOrd="1" destOrd="0" parTransId="{629FF836-08E5-4279-BED4-CEB22989BD62}" sibTransId="{DE021AFB-BF9B-41ED-8461-E8C38C51DEC1}"/>
    <dgm:cxn modelId="{BFCF54A6-8449-4383-8CDF-8FD45492EF8F}" type="presOf" srcId="{F0E5A065-7418-4364-AFFD-B9466A5B1A83}" destId="{D401F4CA-8D30-4564-8FA7-56E54E808E4E}" srcOrd="0" destOrd="0" presId="urn:microsoft.com/office/officeart/2005/8/layout/vList2"/>
    <dgm:cxn modelId="{F6E83BE0-3B32-41C4-B6AE-468B5FE3DCE3}" srcId="{C55AD920-5819-4F64-85E3-3F836354828A}" destId="{3C61B313-7A5A-4645-B8F1-8E9ACE316884}" srcOrd="1" destOrd="0" parTransId="{6B34F2AE-7092-4D44-A676-7C3F0CA61946}" sibTransId="{3F0BB522-BCF1-4688-9CE6-8D6776D81FE2}"/>
    <dgm:cxn modelId="{0464EFEA-D341-4586-A50F-C29FE5DA9CED}" type="presOf" srcId="{2DB147A7-573D-4A5A-B747-D6BF13D683E6}" destId="{0F47FAA1-D1C5-48B4-8117-23B7D4558D1A}" srcOrd="0" destOrd="0" presId="urn:microsoft.com/office/officeart/2005/8/layout/vList2"/>
    <dgm:cxn modelId="{B0F8D4F3-33EA-4D95-B1E2-858903BCB092}" type="presOf" srcId="{3C61B313-7A5A-4645-B8F1-8E9ACE316884}" destId="{0F47FAA1-D1C5-48B4-8117-23B7D4558D1A}" srcOrd="0" destOrd="1" presId="urn:microsoft.com/office/officeart/2005/8/layout/vList2"/>
    <dgm:cxn modelId="{F2CFB7F6-919B-4C9F-9BAC-F744959A775A}" type="presOf" srcId="{F6D40F54-59CC-4EEF-93B2-AC54132A1984}" destId="{3443695C-C475-4B39-AACE-D41AFAD88E86}" srcOrd="0" destOrd="0" presId="urn:microsoft.com/office/officeart/2005/8/layout/vList2"/>
    <dgm:cxn modelId="{3DA7FDFA-CF8C-4029-BE79-91AFEBAF78B9}" type="presOf" srcId="{D4F9C08F-21E8-4D3E-868C-A0273B5C2EF9}" destId="{2861F714-BF0B-4328-872C-781CCA0ECD48}" srcOrd="0" destOrd="1" presId="urn:microsoft.com/office/officeart/2005/8/layout/vList2"/>
    <dgm:cxn modelId="{A07A517E-FD7B-42C7-AC64-48836D62D03B}" type="presParOf" srcId="{3443695C-C475-4B39-AACE-D41AFAD88E86}" destId="{0EB89D93-C2FB-4034-B839-16E7C7A40002}" srcOrd="0" destOrd="0" presId="urn:microsoft.com/office/officeart/2005/8/layout/vList2"/>
    <dgm:cxn modelId="{18236C89-15C2-4CA0-9607-26C30F58AF27}" type="presParOf" srcId="{3443695C-C475-4B39-AACE-D41AFAD88E86}" destId="{0F47FAA1-D1C5-48B4-8117-23B7D4558D1A}" srcOrd="1" destOrd="0" presId="urn:microsoft.com/office/officeart/2005/8/layout/vList2"/>
    <dgm:cxn modelId="{91DF4368-AC88-47B9-AD62-B16BB2DAF4A3}" type="presParOf" srcId="{3443695C-C475-4B39-AACE-D41AFAD88E86}" destId="{D401F4CA-8D30-4564-8FA7-56E54E808E4E}" srcOrd="2" destOrd="0" presId="urn:microsoft.com/office/officeart/2005/8/layout/vList2"/>
    <dgm:cxn modelId="{AEF08524-9716-404C-9728-76E30AC9355F}" type="presParOf" srcId="{3443695C-C475-4B39-AACE-D41AFAD88E86}" destId="{2861F714-BF0B-4328-872C-781CCA0ECD48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0FDB2D8-0118-4481-A3FB-C96702044553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</dgm:pt>
    <dgm:pt modelId="{B4BE3398-1CA4-43AA-9217-5C3BDF801DE3}">
      <dgm:prSet phldrT="[Text]"/>
      <dgm:spPr/>
      <dgm:t>
        <a:bodyPr/>
        <a:lstStyle/>
        <a:p>
          <a:r>
            <a:rPr lang="cs-CZ" dirty="0"/>
            <a:t>příprava</a:t>
          </a:r>
        </a:p>
      </dgm:t>
    </dgm:pt>
    <dgm:pt modelId="{27EA89A4-ABAB-43AD-9EE1-1D209E8F4A12}" type="parTrans" cxnId="{566A1ED3-42E5-459C-80DB-39154C3DF94E}">
      <dgm:prSet/>
      <dgm:spPr/>
      <dgm:t>
        <a:bodyPr/>
        <a:lstStyle/>
        <a:p>
          <a:endParaRPr lang="cs-CZ"/>
        </a:p>
      </dgm:t>
    </dgm:pt>
    <dgm:pt modelId="{C8F3444C-8A8B-4CD1-A972-B6B58796A4FD}" type="sibTrans" cxnId="{566A1ED3-42E5-459C-80DB-39154C3DF94E}">
      <dgm:prSet/>
      <dgm:spPr/>
      <dgm:t>
        <a:bodyPr/>
        <a:lstStyle/>
        <a:p>
          <a:endParaRPr lang="cs-CZ"/>
        </a:p>
      </dgm:t>
    </dgm:pt>
    <dgm:pt modelId="{1F46FD4B-05FF-4D00-8A67-8B57C825E504}">
      <dgm:prSet phldrT="[Text]"/>
      <dgm:spPr/>
      <dgm:t>
        <a:bodyPr/>
        <a:lstStyle/>
        <a:p>
          <a:r>
            <a:rPr lang="cs-CZ" dirty="0"/>
            <a:t>pokus</a:t>
          </a:r>
        </a:p>
      </dgm:t>
    </dgm:pt>
    <dgm:pt modelId="{F6D0E466-080A-47B0-9CA1-219A3666F591}" type="parTrans" cxnId="{4F8AC364-0739-4994-9594-5BF43E9E602B}">
      <dgm:prSet/>
      <dgm:spPr/>
      <dgm:t>
        <a:bodyPr/>
        <a:lstStyle/>
        <a:p>
          <a:endParaRPr lang="cs-CZ"/>
        </a:p>
      </dgm:t>
    </dgm:pt>
    <dgm:pt modelId="{7D2CFA57-FBFB-4A45-B9B7-22BF8884C158}" type="sibTrans" cxnId="{4F8AC364-0739-4994-9594-5BF43E9E602B}">
      <dgm:prSet/>
      <dgm:spPr/>
      <dgm:t>
        <a:bodyPr/>
        <a:lstStyle/>
        <a:p>
          <a:endParaRPr lang="cs-CZ"/>
        </a:p>
      </dgm:t>
    </dgm:pt>
    <dgm:pt modelId="{96698266-03E9-47C1-A42D-3733D0FE9E02}">
      <dgm:prSet phldrT="[Text]"/>
      <dgm:spPr/>
      <dgm:t>
        <a:bodyPr/>
        <a:lstStyle/>
        <a:p>
          <a:r>
            <a:rPr lang="cs-CZ" dirty="0"/>
            <a:t>dokonání</a:t>
          </a:r>
        </a:p>
      </dgm:t>
    </dgm:pt>
    <dgm:pt modelId="{2C8D8C61-0AA5-4E35-811D-FFFC6AF65820}" type="parTrans" cxnId="{84455C4A-F037-48BF-BDFB-04AAEFD74DC7}">
      <dgm:prSet/>
      <dgm:spPr/>
      <dgm:t>
        <a:bodyPr/>
        <a:lstStyle/>
        <a:p>
          <a:endParaRPr lang="cs-CZ"/>
        </a:p>
      </dgm:t>
    </dgm:pt>
    <dgm:pt modelId="{2C5E59EC-B0A8-4B66-961D-FBDA2CB91944}" type="sibTrans" cxnId="{84455C4A-F037-48BF-BDFB-04AAEFD74DC7}">
      <dgm:prSet/>
      <dgm:spPr/>
      <dgm:t>
        <a:bodyPr/>
        <a:lstStyle/>
        <a:p>
          <a:endParaRPr lang="cs-CZ"/>
        </a:p>
      </dgm:t>
    </dgm:pt>
    <dgm:pt modelId="{CC646D4A-4D54-4692-B020-14B8ADFB3998}" type="pres">
      <dgm:prSet presAssocID="{80FDB2D8-0118-4481-A3FB-C96702044553}" presName="CompostProcess" presStyleCnt="0">
        <dgm:presLayoutVars>
          <dgm:dir/>
          <dgm:resizeHandles val="exact"/>
        </dgm:presLayoutVars>
      </dgm:prSet>
      <dgm:spPr/>
    </dgm:pt>
    <dgm:pt modelId="{E6059299-0FCA-4A0B-9F43-8BEF677ACA0D}" type="pres">
      <dgm:prSet presAssocID="{80FDB2D8-0118-4481-A3FB-C96702044553}" presName="arrow" presStyleLbl="bgShp" presStyleIdx="0" presStyleCnt="1"/>
      <dgm:spPr/>
    </dgm:pt>
    <dgm:pt modelId="{F5B74D36-EAD9-4922-B5F3-4A63959FA1BA}" type="pres">
      <dgm:prSet presAssocID="{80FDB2D8-0118-4481-A3FB-C96702044553}" presName="linearProcess" presStyleCnt="0"/>
      <dgm:spPr/>
    </dgm:pt>
    <dgm:pt modelId="{22D7444F-CB9B-4C2F-9BF3-97FABBE1D6DB}" type="pres">
      <dgm:prSet presAssocID="{B4BE3398-1CA4-43AA-9217-5C3BDF801DE3}" presName="textNode" presStyleLbl="node1" presStyleIdx="0" presStyleCnt="3">
        <dgm:presLayoutVars>
          <dgm:bulletEnabled val="1"/>
        </dgm:presLayoutVars>
      </dgm:prSet>
      <dgm:spPr/>
    </dgm:pt>
    <dgm:pt modelId="{005BAFD4-A953-49CD-B2E8-0789C252C46F}" type="pres">
      <dgm:prSet presAssocID="{C8F3444C-8A8B-4CD1-A972-B6B58796A4FD}" presName="sibTrans" presStyleCnt="0"/>
      <dgm:spPr/>
    </dgm:pt>
    <dgm:pt modelId="{0E0E38E7-B7E5-4A2C-9A44-983B12994979}" type="pres">
      <dgm:prSet presAssocID="{1F46FD4B-05FF-4D00-8A67-8B57C825E504}" presName="textNode" presStyleLbl="node1" presStyleIdx="1" presStyleCnt="3">
        <dgm:presLayoutVars>
          <dgm:bulletEnabled val="1"/>
        </dgm:presLayoutVars>
      </dgm:prSet>
      <dgm:spPr/>
    </dgm:pt>
    <dgm:pt modelId="{45EAE18C-EB44-46D9-9A89-28C400DC9FF2}" type="pres">
      <dgm:prSet presAssocID="{7D2CFA57-FBFB-4A45-B9B7-22BF8884C158}" presName="sibTrans" presStyleCnt="0"/>
      <dgm:spPr/>
    </dgm:pt>
    <dgm:pt modelId="{4118E6E9-E832-4BA0-A744-1417E4AE845E}" type="pres">
      <dgm:prSet presAssocID="{96698266-03E9-47C1-A42D-3733D0FE9E02}" presName="textNode" presStyleLbl="node1" presStyleIdx="2" presStyleCnt="3">
        <dgm:presLayoutVars>
          <dgm:bulletEnabled val="1"/>
        </dgm:presLayoutVars>
      </dgm:prSet>
      <dgm:spPr/>
    </dgm:pt>
  </dgm:ptLst>
  <dgm:cxnLst>
    <dgm:cxn modelId="{4F8AC364-0739-4994-9594-5BF43E9E602B}" srcId="{80FDB2D8-0118-4481-A3FB-C96702044553}" destId="{1F46FD4B-05FF-4D00-8A67-8B57C825E504}" srcOrd="1" destOrd="0" parTransId="{F6D0E466-080A-47B0-9CA1-219A3666F591}" sibTransId="{7D2CFA57-FBFB-4A45-B9B7-22BF8884C158}"/>
    <dgm:cxn modelId="{84455C4A-F037-48BF-BDFB-04AAEFD74DC7}" srcId="{80FDB2D8-0118-4481-A3FB-C96702044553}" destId="{96698266-03E9-47C1-A42D-3733D0FE9E02}" srcOrd="2" destOrd="0" parTransId="{2C8D8C61-0AA5-4E35-811D-FFFC6AF65820}" sibTransId="{2C5E59EC-B0A8-4B66-961D-FBDA2CB91944}"/>
    <dgm:cxn modelId="{2125C959-AB97-4312-A127-92100990BF41}" type="presOf" srcId="{B4BE3398-1CA4-43AA-9217-5C3BDF801DE3}" destId="{22D7444F-CB9B-4C2F-9BF3-97FABBE1D6DB}" srcOrd="0" destOrd="0" presId="urn:microsoft.com/office/officeart/2005/8/layout/hProcess9"/>
    <dgm:cxn modelId="{566A1ED3-42E5-459C-80DB-39154C3DF94E}" srcId="{80FDB2D8-0118-4481-A3FB-C96702044553}" destId="{B4BE3398-1CA4-43AA-9217-5C3BDF801DE3}" srcOrd="0" destOrd="0" parTransId="{27EA89A4-ABAB-43AD-9EE1-1D209E8F4A12}" sibTransId="{C8F3444C-8A8B-4CD1-A972-B6B58796A4FD}"/>
    <dgm:cxn modelId="{84B21DDA-B1D0-472D-8334-926F4DD8DC29}" type="presOf" srcId="{80FDB2D8-0118-4481-A3FB-C96702044553}" destId="{CC646D4A-4D54-4692-B020-14B8ADFB3998}" srcOrd="0" destOrd="0" presId="urn:microsoft.com/office/officeart/2005/8/layout/hProcess9"/>
    <dgm:cxn modelId="{91C67DF2-A700-4ADC-8BDD-376F647808EF}" type="presOf" srcId="{96698266-03E9-47C1-A42D-3733D0FE9E02}" destId="{4118E6E9-E832-4BA0-A744-1417E4AE845E}" srcOrd="0" destOrd="0" presId="urn:microsoft.com/office/officeart/2005/8/layout/hProcess9"/>
    <dgm:cxn modelId="{939790F7-B200-48D6-8F9D-6B49E67F7D17}" type="presOf" srcId="{1F46FD4B-05FF-4D00-8A67-8B57C825E504}" destId="{0E0E38E7-B7E5-4A2C-9A44-983B12994979}" srcOrd="0" destOrd="0" presId="urn:microsoft.com/office/officeart/2005/8/layout/hProcess9"/>
    <dgm:cxn modelId="{10A8A1F1-DE6C-44FB-83F4-37035127CC87}" type="presParOf" srcId="{CC646D4A-4D54-4692-B020-14B8ADFB3998}" destId="{E6059299-0FCA-4A0B-9F43-8BEF677ACA0D}" srcOrd="0" destOrd="0" presId="urn:microsoft.com/office/officeart/2005/8/layout/hProcess9"/>
    <dgm:cxn modelId="{254130C4-2D8D-4F77-B6D3-BE90AB58EBB9}" type="presParOf" srcId="{CC646D4A-4D54-4692-B020-14B8ADFB3998}" destId="{F5B74D36-EAD9-4922-B5F3-4A63959FA1BA}" srcOrd="1" destOrd="0" presId="urn:microsoft.com/office/officeart/2005/8/layout/hProcess9"/>
    <dgm:cxn modelId="{8E53982A-8E2D-442E-A775-9837AE20C80F}" type="presParOf" srcId="{F5B74D36-EAD9-4922-B5F3-4A63959FA1BA}" destId="{22D7444F-CB9B-4C2F-9BF3-97FABBE1D6DB}" srcOrd="0" destOrd="0" presId="urn:microsoft.com/office/officeart/2005/8/layout/hProcess9"/>
    <dgm:cxn modelId="{CE29D52E-411B-4E65-8C60-D386B2454FE7}" type="presParOf" srcId="{F5B74D36-EAD9-4922-B5F3-4A63959FA1BA}" destId="{005BAFD4-A953-49CD-B2E8-0789C252C46F}" srcOrd="1" destOrd="0" presId="urn:microsoft.com/office/officeart/2005/8/layout/hProcess9"/>
    <dgm:cxn modelId="{14EDC941-3DC7-44D5-BDB8-8BEBB3397F49}" type="presParOf" srcId="{F5B74D36-EAD9-4922-B5F3-4A63959FA1BA}" destId="{0E0E38E7-B7E5-4A2C-9A44-983B12994979}" srcOrd="2" destOrd="0" presId="urn:microsoft.com/office/officeart/2005/8/layout/hProcess9"/>
    <dgm:cxn modelId="{7A4474A9-D80B-4C72-A966-C5832A8A72BF}" type="presParOf" srcId="{F5B74D36-EAD9-4922-B5F3-4A63959FA1BA}" destId="{45EAE18C-EB44-46D9-9A89-28C400DC9FF2}" srcOrd="3" destOrd="0" presId="urn:microsoft.com/office/officeart/2005/8/layout/hProcess9"/>
    <dgm:cxn modelId="{A67970E7-7C46-441E-A9B8-14F3C7AA795C}" type="presParOf" srcId="{F5B74D36-EAD9-4922-B5F3-4A63959FA1BA}" destId="{4118E6E9-E832-4BA0-A744-1417E4AE845E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07923604-D38C-46D9-A4B6-141B3BD7499F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3C11A80D-2E26-4D39-BF24-235CEBB73ECB}">
      <dgm:prSet phldrT="[Text]"/>
      <dgm:spPr/>
      <dgm:t>
        <a:bodyPr/>
        <a:lstStyle/>
        <a:p>
          <a:r>
            <a:rPr lang="cs-CZ" dirty="0"/>
            <a:t>nutná obrana</a:t>
          </a:r>
        </a:p>
      </dgm:t>
    </dgm:pt>
    <dgm:pt modelId="{2055B83A-3A7A-40AD-9368-E7FAC7BE722B}" type="parTrans" cxnId="{2C83885C-9062-483B-9834-7D6C7FC02030}">
      <dgm:prSet/>
      <dgm:spPr/>
      <dgm:t>
        <a:bodyPr/>
        <a:lstStyle/>
        <a:p>
          <a:endParaRPr lang="cs-CZ"/>
        </a:p>
      </dgm:t>
    </dgm:pt>
    <dgm:pt modelId="{D6EE5D5B-B5DD-4464-A1E9-5EB3DD2A81AC}" type="sibTrans" cxnId="{2C83885C-9062-483B-9834-7D6C7FC02030}">
      <dgm:prSet/>
      <dgm:spPr/>
      <dgm:t>
        <a:bodyPr/>
        <a:lstStyle/>
        <a:p>
          <a:endParaRPr lang="cs-CZ"/>
        </a:p>
      </dgm:t>
    </dgm:pt>
    <dgm:pt modelId="{AD1407DF-7637-48F7-B61D-E2B2A53CD9BB}">
      <dgm:prSet phldrT="[Text]"/>
      <dgm:spPr/>
      <dgm:t>
        <a:bodyPr/>
        <a:lstStyle/>
        <a:p>
          <a:r>
            <a:rPr lang="cs-CZ" dirty="0"/>
            <a:t>svolení poškozeného</a:t>
          </a:r>
        </a:p>
      </dgm:t>
    </dgm:pt>
    <dgm:pt modelId="{ADE2DEFA-74DB-4594-BD3F-95540DB54CA0}" type="parTrans" cxnId="{79432AC1-09F9-4B42-B7F7-D13793821007}">
      <dgm:prSet/>
      <dgm:spPr/>
      <dgm:t>
        <a:bodyPr/>
        <a:lstStyle/>
        <a:p>
          <a:endParaRPr lang="cs-CZ"/>
        </a:p>
      </dgm:t>
    </dgm:pt>
    <dgm:pt modelId="{FED722F1-1941-45DE-887C-CE391571FEFA}" type="sibTrans" cxnId="{79432AC1-09F9-4B42-B7F7-D13793821007}">
      <dgm:prSet/>
      <dgm:spPr/>
      <dgm:t>
        <a:bodyPr/>
        <a:lstStyle/>
        <a:p>
          <a:endParaRPr lang="cs-CZ"/>
        </a:p>
      </dgm:t>
    </dgm:pt>
    <dgm:pt modelId="{D5BB2C4E-D157-4463-97C8-F23512CA50CA}">
      <dgm:prSet phldrT="[Text]"/>
      <dgm:spPr/>
      <dgm:t>
        <a:bodyPr/>
        <a:lstStyle/>
        <a:p>
          <a:r>
            <a:rPr lang="cs-CZ" dirty="0"/>
            <a:t>přípustné riziko</a:t>
          </a:r>
        </a:p>
      </dgm:t>
    </dgm:pt>
    <dgm:pt modelId="{E14A5D42-7558-46B9-9BE7-DC31A1D26587}" type="parTrans" cxnId="{DF301B28-3BAF-4020-AFF2-9EA0C3D54928}">
      <dgm:prSet/>
      <dgm:spPr/>
      <dgm:t>
        <a:bodyPr/>
        <a:lstStyle/>
        <a:p>
          <a:endParaRPr lang="cs-CZ"/>
        </a:p>
      </dgm:t>
    </dgm:pt>
    <dgm:pt modelId="{3E4339CC-4BE4-40D6-87A5-0DBC5994E5D4}" type="sibTrans" cxnId="{DF301B28-3BAF-4020-AFF2-9EA0C3D54928}">
      <dgm:prSet/>
      <dgm:spPr/>
      <dgm:t>
        <a:bodyPr/>
        <a:lstStyle/>
        <a:p>
          <a:endParaRPr lang="cs-CZ"/>
        </a:p>
      </dgm:t>
    </dgm:pt>
    <dgm:pt modelId="{CDAA4AA8-7C32-4D0D-AE47-420B3DDE389E}">
      <dgm:prSet/>
      <dgm:spPr/>
      <dgm:t>
        <a:bodyPr/>
        <a:lstStyle/>
        <a:p>
          <a:r>
            <a:rPr lang="cs-CZ" dirty="0"/>
            <a:t>oprávněné použití zbraně</a:t>
          </a:r>
        </a:p>
      </dgm:t>
    </dgm:pt>
    <dgm:pt modelId="{6F2BCD14-EDB9-458D-ADD4-C0A78A1B7F6E}" type="parTrans" cxnId="{33737595-22DA-4814-8BCE-F7426EC0D3BF}">
      <dgm:prSet/>
      <dgm:spPr/>
      <dgm:t>
        <a:bodyPr/>
        <a:lstStyle/>
        <a:p>
          <a:endParaRPr lang="cs-CZ"/>
        </a:p>
      </dgm:t>
    </dgm:pt>
    <dgm:pt modelId="{0B890B35-DDD0-43FD-B985-CDDA6C108F2C}" type="sibTrans" cxnId="{33737595-22DA-4814-8BCE-F7426EC0D3BF}">
      <dgm:prSet/>
      <dgm:spPr/>
      <dgm:t>
        <a:bodyPr/>
        <a:lstStyle/>
        <a:p>
          <a:endParaRPr lang="cs-CZ"/>
        </a:p>
      </dgm:t>
    </dgm:pt>
    <dgm:pt modelId="{8737137D-F553-402E-BF32-ABA817FBC389}">
      <dgm:prSet/>
      <dgm:spPr/>
      <dgm:t>
        <a:bodyPr/>
        <a:lstStyle/>
        <a:p>
          <a:r>
            <a:rPr lang="cs-CZ" dirty="0"/>
            <a:t>krajní nouze</a:t>
          </a:r>
        </a:p>
      </dgm:t>
    </dgm:pt>
    <dgm:pt modelId="{206B1FBE-4BA2-4F4E-B95B-C467349BC5C5}" type="parTrans" cxnId="{0E20CC2E-3D26-4E1C-A744-6877089823A4}">
      <dgm:prSet/>
      <dgm:spPr/>
      <dgm:t>
        <a:bodyPr/>
        <a:lstStyle/>
        <a:p>
          <a:endParaRPr lang="cs-CZ"/>
        </a:p>
      </dgm:t>
    </dgm:pt>
    <dgm:pt modelId="{8A9938E9-472E-4BFE-B4BF-13D97E38CAAB}" type="sibTrans" cxnId="{0E20CC2E-3D26-4E1C-A744-6877089823A4}">
      <dgm:prSet/>
      <dgm:spPr/>
      <dgm:t>
        <a:bodyPr/>
        <a:lstStyle/>
        <a:p>
          <a:endParaRPr lang="cs-CZ"/>
        </a:p>
      </dgm:t>
    </dgm:pt>
    <dgm:pt modelId="{C6EE1F6A-F162-4D5C-BE4F-B24C0BBB6296}" type="pres">
      <dgm:prSet presAssocID="{07923604-D38C-46D9-A4B6-141B3BD7499F}" presName="Name0" presStyleCnt="0">
        <dgm:presLayoutVars>
          <dgm:chMax val="7"/>
          <dgm:chPref val="7"/>
          <dgm:dir/>
        </dgm:presLayoutVars>
      </dgm:prSet>
      <dgm:spPr/>
    </dgm:pt>
    <dgm:pt modelId="{587DFF46-BF5B-40C8-8680-062102EFA967}" type="pres">
      <dgm:prSet presAssocID="{07923604-D38C-46D9-A4B6-141B3BD7499F}" presName="Name1" presStyleCnt="0"/>
      <dgm:spPr/>
    </dgm:pt>
    <dgm:pt modelId="{865E57B1-FDCD-4E1F-9B23-83C72B29898C}" type="pres">
      <dgm:prSet presAssocID="{07923604-D38C-46D9-A4B6-141B3BD7499F}" presName="cycle" presStyleCnt="0"/>
      <dgm:spPr/>
    </dgm:pt>
    <dgm:pt modelId="{80CDE0AB-B775-4B80-9D2D-19212AD623B6}" type="pres">
      <dgm:prSet presAssocID="{07923604-D38C-46D9-A4B6-141B3BD7499F}" presName="srcNode" presStyleLbl="node1" presStyleIdx="0" presStyleCnt="5"/>
      <dgm:spPr/>
    </dgm:pt>
    <dgm:pt modelId="{8EEA4A90-474C-48D2-9814-23D958DFC242}" type="pres">
      <dgm:prSet presAssocID="{07923604-D38C-46D9-A4B6-141B3BD7499F}" presName="conn" presStyleLbl="parChTrans1D2" presStyleIdx="0" presStyleCnt="1"/>
      <dgm:spPr/>
    </dgm:pt>
    <dgm:pt modelId="{81BF0F23-5687-4058-98F7-877302C8FBD7}" type="pres">
      <dgm:prSet presAssocID="{07923604-D38C-46D9-A4B6-141B3BD7499F}" presName="extraNode" presStyleLbl="node1" presStyleIdx="0" presStyleCnt="5"/>
      <dgm:spPr/>
    </dgm:pt>
    <dgm:pt modelId="{8B9ADD45-5CFE-4853-8C4E-0B396D1F968B}" type="pres">
      <dgm:prSet presAssocID="{07923604-D38C-46D9-A4B6-141B3BD7499F}" presName="dstNode" presStyleLbl="node1" presStyleIdx="0" presStyleCnt="5"/>
      <dgm:spPr/>
    </dgm:pt>
    <dgm:pt modelId="{FCE8B863-4229-4AB1-B6CD-7C4D60F32B42}" type="pres">
      <dgm:prSet presAssocID="{3C11A80D-2E26-4D39-BF24-235CEBB73ECB}" presName="text_1" presStyleLbl="node1" presStyleIdx="0" presStyleCnt="5">
        <dgm:presLayoutVars>
          <dgm:bulletEnabled val="1"/>
        </dgm:presLayoutVars>
      </dgm:prSet>
      <dgm:spPr/>
    </dgm:pt>
    <dgm:pt modelId="{D47B7AAC-6FD8-46A0-9F48-A836882DC224}" type="pres">
      <dgm:prSet presAssocID="{3C11A80D-2E26-4D39-BF24-235CEBB73ECB}" presName="accent_1" presStyleCnt="0"/>
      <dgm:spPr/>
    </dgm:pt>
    <dgm:pt modelId="{E0BB34D2-A1DB-4833-BF35-7B4C148EC777}" type="pres">
      <dgm:prSet presAssocID="{3C11A80D-2E26-4D39-BF24-235CEBB73ECB}" presName="accentRepeatNode" presStyleLbl="solidFgAcc1" presStyleIdx="0" presStyleCnt="5"/>
      <dgm:spPr/>
    </dgm:pt>
    <dgm:pt modelId="{D86D5306-0D26-49EF-B597-72E2F1F05A9E}" type="pres">
      <dgm:prSet presAssocID="{8737137D-F553-402E-BF32-ABA817FBC389}" presName="text_2" presStyleLbl="node1" presStyleIdx="1" presStyleCnt="5">
        <dgm:presLayoutVars>
          <dgm:bulletEnabled val="1"/>
        </dgm:presLayoutVars>
      </dgm:prSet>
      <dgm:spPr/>
    </dgm:pt>
    <dgm:pt modelId="{156A76F2-5360-4183-A864-22983B44F1F8}" type="pres">
      <dgm:prSet presAssocID="{8737137D-F553-402E-BF32-ABA817FBC389}" presName="accent_2" presStyleCnt="0"/>
      <dgm:spPr/>
    </dgm:pt>
    <dgm:pt modelId="{C78A16C6-2F8F-40EA-9E16-4594FEF4EB8E}" type="pres">
      <dgm:prSet presAssocID="{8737137D-F553-402E-BF32-ABA817FBC389}" presName="accentRepeatNode" presStyleLbl="solidFgAcc1" presStyleIdx="1" presStyleCnt="5"/>
      <dgm:spPr/>
    </dgm:pt>
    <dgm:pt modelId="{48506299-7843-4083-9FB9-4F9A131BB521}" type="pres">
      <dgm:prSet presAssocID="{AD1407DF-7637-48F7-B61D-E2B2A53CD9BB}" presName="text_3" presStyleLbl="node1" presStyleIdx="2" presStyleCnt="5">
        <dgm:presLayoutVars>
          <dgm:bulletEnabled val="1"/>
        </dgm:presLayoutVars>
      </dgm:prSet>
      <dgm:spPr/>
    </dgm:pt>
    <dgm:pt modelId="{2DFD2AF2-D1B5-4715-A94C-CF0D639E6818}" type="pres">
      <dgm:prSet presAssocID="{AD1407DF-7637-48F7-B61D-E2B2A53CD9BB}" presName="accent_3" presStyleCnt="0"/>
      <dgm:spPr/>
    </dgm:pt>
    <dgm:pt modelId="{805E545F-6A5B-4ED3-AC38-8FE828F1A6FA}" type="pres">
      <dgm:prSet presAssocID="{AD1407DF-7637-48F7-B61D-E2B2A53CD9BB}" presName="accentRepeatNode" presStyleLbl="solidFgAcc1" presStyleIdx="2" presStyleCnt="5"/>
      <dgm:spPr/>
    </dgm:pt>
    <dgm:pt modelId="{DADE308B-15EC-442C-8B96-B84675DEF80B}" type="pres">
      <dgm:prSet presAssocID="{CDAA4AA8-7C32-4D0D-AE47-420B3DDE389E}" presName="text_4" presStyleLbl="node1" presStyleIdx="3" presStyleCnt="5">
        <dgm:presLayoutVars>
          <dgm:bulletEnabled val="1"/>
        </dgm:presLayoutVars>
      </dgm:prSet>
      <dgm:spPr/>
    </dgm:pt>
    <dgm:pt modelId="{5FBC90FA-4088-43E1-8701-67273A5DC4E8}" type="pres">
      <dgm:prSet presAssocID="{CDAA4AA8-7C32-4D0D-AE47-420B3DDE389E}" presName="accent_4" presStyleCnt="0"/>
      <dgm:spPr/>
    </dgm:pt>
    <dgm:pt modelId="{FE707551-7FDB-4E01-97F3-4BF04060C22A}" type="pres">
      <dgm:prSet presAssocID="{CDAA4AA8-7C32-4D0D-AE47-420B3DDE389E}" presName="accentRepeatNode" presStyleLbl="solidFgAcc1" presStyleIdx="3" presStyleCnt="5"/>
      <dgm:spPr/>
    </dgm:pt>
    <dgm:pt modelId="{AD0B2094-0715-48FB-B84C-3BF733D9319D}" type="pres">
      <dgm:prSet presAssocID="{D5BB2C4E-D157-4463-97C8-F23512CA50CA}" presName="text_5" presStyleLbl="node1" presStyleIdx="4" presStyleCnt="5">
        <dgm:presLayoutVars>
          <dgm:bulletEnabled val="1"/>
        </dgm:presLayoutVars>
      </dgm:prSet>
      <dgm:spPr/>
    </dgm:pt>
    <dgm:pt modelId="{1A6A2765-D1FC-4041-A0BB-BE8E6A8FD39A}" type="pres">
      <dgm:prSet presAssocID="{D5BB2C4E-D157-4463-97C8-F23512CA50CA}" presName="accent_5" presStyleCnt="0"/>
      <dgm:spPr/>
    </dgm:pt>
    <dgm:pt modelId="{71DA02F4-907C-405A-939F-E263529DAFA5}" type="pres">
      <dgm:prSet presAssocID="{D5BB2C4E-D157-4463-97C8-F23512CA50CA}" presName="accentRepeatNode" presStyleLbl="solidFgAcc1" presStyleIdx="4" presStyleCnt="5"/>
      <dgm:spPr/>
    </dgm:pt>
  </dgm:ptLst>
  <dgm:cxnLst>
    <dgm:cxn modelId="{F9CB6918-1744-443D-813A-DEE43F8E6C09}" type="presOf" srcId="{CDAA4AA8-7C32-4D0D-AE47-420B3DDE389E}" destId="{DADE308B-15EC-442C-8B96-B84675DEF80B}" srcOrd="0" destOrd="0" presId="urn:microsoft.com/office/officeart/2008/layout/VerticalCurvedList"/>
    <dgm:cxn modelId="{9C0A3425-0624-43CF-BE1A-65A46A089BC5}" type="presOf" srcId="{D5BB2C4E-D157-4463-97C8-F23512CA50CA}" destId="{AD0B2094-0715-48FB-B84C-3BF733D9319D}" srcOrd="0" destOrd="0" presId="urn:microsoft.com/office/officeart/2008/layout/VerticalCurvedList"/>
    <dgm:cxn modelId="{DF301B28-3BAF-4020-AFF2-9EA0C3D54928}" srcId="{07923604-D38C-46D9-A4B6-141B3BD7499F}" destId="{D5BB2C4E-D157-4463-97C8-F23512CA50CA}" srcOrd="4" destOrd="0" parTransId="{E14A5D42-7558-46B9-9BE7-DC31A1D26587}" sibTransId="{3E4339CC-4BE4-40D6-87A5-0DBC5994E5D4}"/>
    <dgm:cxn modelId="{0E20CC2E-3D26-4E1C-A744-6877089823A4}" srcId="{07923604-D38C-46D9-A4B6-141B3BD7499F}" destId="{8737137D-F553-402E-BF32-ABA817FBC389}" srcOrd="1" destOrd="0" parTransId="{206B1FBE-4BA2-4F4E-B95B-C467349BC5C5}" sibTransId="{8A9938E9-472E-4BFE-B4BF-13D97E38CAAB}"/>
    <dgm:cxn modelId="{2C83885C-9062-483B-9834-7D6C7FC02030}" srcId="{07923604-D38C-46D9-A4B6-141B3BD7499F}" destId="{3C11A80D-2E26-4D39-BF24-235CEBB73ECB}" srcOrd="0" destOrd="0" parTransId="{2055B83A-3A7A-40AD-9368-E7FAC7BE722B}" sibTransId="{D6EE5D5B-B5DD-4464-A1E9-5EB3DD2A81AC}"/>
    <dgm:cxn modelId="{88CC1C78-A7F4-4F07-AE65-932CE12C43A9}" type="presOf" srcId="{D6EE5D5B-B5DD-4464-A1E9-5EB3DD2A81AC}" destId="{8EEA4A90-474C-48D2-9814-23D958DFC242}" srcOrd="0" destOrd="0" presId="urn:microsoft.com/office/officeart/2008/layout/VerticalCurvedList"/>
    <dgm:cxn modelId="{33737595-22DA-4814-8BCE-F7426EC0D3BF}" srcId="{07923604-D38C-46D9-A4B6-141B3BD7499F}" destId="{CDAA4AA8-7C32-4D0D-AE47-420B3DDE389E}" srcOrd="3" destOrd="0" parTransId="{6F2BCD14-EDB9-458D-ADD4-C0A78A1B7F6E}" sibTransId="{0B890B35-DDD0-43FD-B985-CDDA6C108F2C}"/>
    <dgm:cxn modelId="{79432AC1-09F9-4B42-B7F7-D13793821007}" srcId="{07923604-D38C-46D9-A4B6-141B3BD7499F}" destId="{AD1407DF-7637-48F7-B61D-E2B2A53CD9BB}" srcOrd="2" destOrd="0" parTransId="{ADE2DEFA-74DB-4594-BD3F-95540DB54CA0}" sibTransId="{FED722F1-1941-45DE-887C-CE391571FEFA}"/>
    <dgm:cxn modelId="{5EAE11CF-0319-4E36-8D61-80F9DE62044D}" type="presOf" srcId="{8737137D-F553-402E-BF32-ABA817FBC389}" destId="{D86D5306-0D26-49EF-B597-72E2F1F05A9E}" srcOrd="0" destOrd="0" presId="urn:microsoft.com/office/officeart/2008/layout/VerticalCurvedList"/>
    <dgm:cxn modelId="{868BB3D2-BFA7-4176-89A0-1D5C7AC20AD9}" type="presOf" srcId="{3C11A80D-2E26-4D39-BF24-235CEBB73ECB}" destId="{FCE8B863-4229-4AB1-B6CD-7C4D60F32B42}" srcOrd="0" destOrd="0" presId="urn:microsoft.com/office/officeart/2008/layout/VerticalCurvedList"/>
    <dgm:cxn modelId="{23AB2FD4-9F1A-4D76-B6F5-3F4CEEE05816}" type="presOf" srcId="{07923604-D38C-46D9-A4B6-141B3BD7499F}" destId="{C6EE1F6A-F162-4D5C-BE4F-B24C0BBB6296}" srcOrd="0" destOrd="0" presId="urn:microsoft.com/office/officeart/2008/layout/VerticalCurvedList"/>
    <dgm:cxn modelId="{6A25F2F1-6463-4DDF-A801-737B157A82BC}" type="presOf" srcId="{AD1407DF-7637-48F7-B61D-E2B2A53CD9BB}" destId="{48506299-7843-4083-9FB9-4F9A131BB521}" srcOrd="0" destOrd="0" presId="urn:microsoft.com/office/officeart/2008/layout/VerticalCurvedList"/>
    <dgm:cxn modelId="{9085CB32-237E-41E6-90FD-AD3006325CBB}" type="presParOf" srcId="{C6EE1F6A-F162-4D5C-BE4F-B24C0BBB6296}" destId="{587DFF46-BF5B-40C8-8680-062102EFA967}" srcOrd="0" destOrd="0" presId="urn:microsoft.com/office/officeart/2008/layout/VerticalCurvedList"/>
    <dgm:cxn modelId="{3F111737-193B-49B7-A2C4-33B130265405}" type="presParOf" srcId="{587DFF46-BF5B-40C8-8680-062102EFA967}" destId="{865E57B1-FDCD-4E1F-9B23-83C72B29898C}" srcOrd="0" destOrd="0" presId="urn:microsoft.com/office/officeart/2008/layout/VerticalCurvedList"/>
    <dgm:cxn modelId="{DE52F32D-F586-4CA7-B7B2-DD0378682E64}" type="presParOf" srcId="{865E57B1-FDCD-4E1F-9B23-83C72B29898C}" destId="{80CDE0AB-B775-4B80-9D2D-19212AD623B6}" srcOrd="0" destOrd="0" presId="urn:microsoft.com/office/officeart/2008/layout/VerticalCurvedList"/>
    <dgm:cxn modelId="{D53AC1C4-4F3E-48DD-A70A-A9846207A70F}" type="presParOf" srcId="{865E57B1-FDCD-4E1F-9B23-83C72B29898C}" destId="{8EEA4A90-474C-48D2-9814-23D958DFC242}" srcOrd="1" destOrd="0" presId="urn:microsoft.com/office/officeart/2008/layout/VerticalCurvedList"/>
    <dgm:cxn modelId="{DCCBEBE8-9F11-4723-9D35-7621E624FCC0}" type="presParOf" srcId="{865E57B1-FDCD-4E1F-9B23-83C72B29898C}" destId="{81BF0F23-5687-4058-98F7-877302C8FBD7}" srcOrd="2" destOrd="0" presId="urn:microsoft.com/office/officeart/2008/layout/VerticalCurvedList"/>
    <dgm:cxn modelId="{53EE5829-5554-4976-B751-8C86F70E4440}" type="presParOf" srcId="{865E57B1-FDCD-4E1F-9B23-83C72B29898C}" destId="{8B9ADD45-5CFE-4853-8C4E-0B396D1F968B}" srcOrd="3" destOrd="0" presId="urn:microsoft.com/office/officeart/2008/layout/VerticalCurvedList"/>
    <dgm:cxn modelId="{7006FAE0-D73A-4E27-BEA2-B074C3A17B0F}" type="presParOf" srcId="{587DFF46-BF5B-40C8-8680-062102EFA967}" destId="{FCE8B863-4229-4AB1-B6CD-7C4D60F32B42}" srcOrd="1" destOrd="0" presId="urn:microsoft.com/office/officeart/2008/layout/VerticalCurvedList"/>
    <dgm:cxn modelId="{773A0778-A0FF-4493-A417-6527371B0D71}" type="presParOf" srcId="{587DFF46-BF5B-40C8-8680-062102EFA967}" destId="{D47B7AAC-6FD8-46A0-9F48-A836882DC224}" srcOrd="2" destOrd="0" presId="urn:microsoft.com/office/officeart/2008/layout/VerticalCurvedList"/>
    <dgm:cxn modelId="{80122A3E-5C31-4937-A782-F12CB1900520}" type="presParOf" srcId="{D47B7AAC-6FD8-46A0-9F48-A836882DC224}" destId="{E0BB34D2-A1DB-4833-BF35-7B4C148EC777}" srcOrd="0" destOrd="0" presId="urn:microsoft.com/office/officeart/2008/layout/VerticalCurvedList"/>
    <dgm:cxn modelId="{5752AD06-A5D2-49DB-AA6B-D204792A8073}" type="presParOf" srcId="{587DFF46-BF5B-40C8-8680-062102EFA967}" destId="{D86D5306-0D26-49EF-B597-72E2F1F05A9E}" srcOrd="3" destOrd="0" presId="urn:microsoft.com/office/officeart/2008/layout/VerticalCurvedList"/>
    <dgm:cxn modelId="{3FC71E71-35EB-4377-BA17-1A7D7503E946}" type="presParOf" srcId="{587DFF46-BF5B-40C8-8680-062102EFA967}" destId="{156A76F2-5360-4183-A864-22983B44F1F8}" srcOrd="4" destOrd="0" presId="urn:microsoft.com/office/officeart/2008/layout/VerticalCurvedList"/>
    <dgm:cxn modelId="{BBBB5135-35AE-4ADD-9352-C5DB4D5FC8A5}" type="presParOf" srcId="{156A76F2-5360-4183-A864-22983B44F1F8}" destId="{C78A16C6-2F8F-40EA-9E16-4594FEF4EB8E}" srcOrd="0" destOrd="0" presId="urn:microsoft.com/office/officeart/2008/layout/VerticalCurvedList"/>
    <dgm:cxn modelId="{9C2836C2-46D3-4996-AD0E-0BBCE3FBA67C}" type="presParOf" srcId="{587DFF46-BF5B-40C8-8680-062102EFA967}" destId="{48506299-7843-4083-9FB9-4F9A131BB521}" srcOrd="5" destOrd="0" presId="urn:microsoft.com/office/officeart/2008/layout/VerticalCurvedList"/>
    <dgm:cxn modelId="{41A94763-3498-4633-ADBE-45892E4F7F9A}" type="presParOf" srcId="{587DFF46-BF5B-40C8-8680-062102EFA967}" destId="{2DFD2AF2-D1B5-4715-A94C-CF0D639E6818}" srcOrd="6" destOrd="0" presId="urn:microsoft.com/office/officeart/2008/layout/VerticalCurvedList"/>
    <dgm:cxn modelId="{C28A9EBD-5AEA-4DCC-8D4F-0984A4683B52}" type="presParOf" srcId="{2DFD2AF2-D1B5-4715-A94C-CF0D639E6818}" destId="{805E545F-6A5B-4ED3-AC38-8FE828F1A6FA}" srcOrd="0" destOrd="0" presId="urn:microsoft.com/office/officeart/2008/layout/VerticalCurvedList"/>
    <dgm:cxn modelId="{D8376DD4-95E9-41D0-9175-8A6D26B270D8}" type="presParOf" srcId="{587DFF46-BF5B-40C8-8680-062102EFA967}" destId="{DADE308B-15EC-442C-8B96-B84675DEF80B}" srcOrd="7" destOrd="0" presId="urn:microsoft.com/office/officeart/2008/layout/VerticalCurvedList"/>
    <dgm:cxn modelId="{9DB69CEF-19BD-44DA-AFFE-244214ACF37D}" type="presParOf" srcId="{587DFF46-BF5B-40C8-8680-062102EFA967}" destId="{5FBC90FA-4088-43E1-8701-67273A5DC4E8}" srcOrd="8" destOrd="0" presId="urn:microsoft.com/office/officeart/2008/layout/VerticalCurvedList"/>
    <dgm:cxn modelId="{3B784668-F12C-46E6-8120-7608C6CE686A}" type="presParOf" srcId="{5FBC90FA-4088-43E1-8701-67273A5DC4E8}" destId="{FE707551-7FDB-4E01-97F3-4BF04060C22A}" srcOrd="0" destOrd="0" presId="urn:microsoft.com/office/officeart/2008/layout/VerticalCurvedList"/>
    <dgm:cxn modelId="{5C8065E2-CAE5-4022-B562-F0B9F28478B0}" type="presParOf" srcId="{587DFF46-BF5B-40C8-8680-062102EFA967}" destId="{AD0B2094-0715-48FB-B84C-3BF733D9319D}" srcOrd="9" destOrd="0" presId="urn:microsoft.com/office/officeart/2008/layout/VerticalCurvedList"/>
    <dgm:cxn modelId="{EB1BB43B-9B9F-4278-A105-340EDA234359}" type="presParOf" srcId="{587DFF46-BF5B-40C8-8680-062102EFA967}" destId="{1A6A2765-D1FC-4041-A0BB-BE8E6A8FD39A}" srcOrd="10" destOrd="0" presId="urn:microsoft.com/office/officeart/2008/layout/VerticalCurvedList"/>
    <dgm:cxn modelId="{02D8E645-81C2-459E-AD1A-D30215C3BFC1}" type="presParOf" srcId="{1A6A2765-D1FC-4041-A0BB-BE8E6A8FD39A}" destId="{71DA02F4-907C-405A-939F-E263529DAFA5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92D58F51-9771-4F4A-990A-AE2FBB3C11AA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08EC0CCB-D76E-4102-8C0A-555365BA8577}">
      <dgm:prSet phldrT="[Text]"/>
      <dgm:spPr/>
      <dgm:t>
        <a:bodyPr/>
        <a:lstStyle/>
        <a:p>
          <a:r>
            <a:rPr lang="cs-CZ" dirty="0"/>
            <a:t>účinná lítost</a:t>
          </a:r>
        </a:p>
      </dgm:t>
    </dgm:pt>
    <dgm:pt modelId="{98C959B7-5EF4-4DCC-BEDD-0819171EC9ED}" type="parTrans" cxnId="{8EEBAA67-E6F1-4CFF-B51A-E1456C1D9926}">
      <dgm:prSet/>
      <dgm:spPr/>
      <dgm:t>
        <a:bodyPr/>
        <a:lstStyle/>
        <a:p>
          <a:endParaRPr lang="cs-CZ"/>
        </a:p>
      </dgm:t>
    </dgm:pt>
    <dgm:pt modelId="{9E7AC15E-80F7-42F2-A4A6-287AE9DD7866}" type="sibTrans" cxnId="{8EEBAA67-E6F1-4CFF-B51A-E1456C1D9926}">
      <dgm:prSet/>
      <dgm:spPr/>
      <dgm:t>
        <a:bodyPr/>
        <a:lstStyle/>
        <a:p>
          <a:endParaRPr lang="cs-CZ"/>
        </a:p>
      </dgm:t>
    </dgm:pt>
    <dgm:pt modelId="{28DE52F8-655E-41AA-AC37-E1E064BC26A7}">
      <dgm:prSet phldrT="[Text]"/>
      <dgm:spPr/>
      <dgm:t>
        <a:bodyPr/>
        <a:lstStyle/>
        <a:p>
          <a:r>
            <a:rPr lang="cs-CZ" dirty="0"/>
            <a:t>promlčení</a:t>
          </a:r>
        </a:p>
      </dgm:t>
    </dgm:pt>
    <dgm:pt modelId="{9121F0DE-DD28-472C-8D50-29337B75BD10}" type="parTrans" cxnId="{2257E46B-616A-446A-9777-2FB91C0738F7}">
      <dgm:prSet/>
      <dgm:spPr/>
      <dgm:t>
        <a:bodyPr/>
        <a:lstStyle/>
        <a:p>
          <a:endParaRPr lang="cs-CZ"/>
        </a:p>
      </dgm:t>
    </dgm:pt>
    <dgm:pt modelId="{4591D57F-80FD-438C-B75C-5A4CA332E76B}" type="sibTrans" cxnId="{2257E46B-616A-446A-9777-2FB91C0738F7}">
      <dgm:prSet/>
      <dgm:spPr/>
      <dgm:t>
        <a:bodyPr/>
        <a:lstStyle/>
        <a:p>
          <a:endParaRPr lang="cs-CZ"/>
        </a:p>
      </dgm:t>
    </dgm:pt>
    <dgm:pt modelId="{3FC16F58-8C83-474C-9E94-DE91AF3E982E}">
      <dgm:prSet phldrT="[Text]"/>
      <dgm:spPr/>
      <dgm:t>
        <a:bodyPr/>
        <a:lstStyle/>
        <a:p>
          <a:r>
            <a:rPr lang="cs-CZ" dirty="0"/>
            <a:t>abolice prezidenta</a:t>
          </a:r>
        </a:p>
      </dgm:t>
    </dgm:pt>
    <dgm:pt modelId="{9F3E7A67-084C-4DC0-9997-E0796B4C633E}" type="parTrans" cxnId="{A9D835AB-766D-4C2E-9F28-8221DB6E3951}">
      <dgm:prSet/>
      <dgm:spPr/>
      <dgm:t>
        <a:bodyPr/>
        <a:lstStyle/>
        <a:p>
          <a:endParaRPr lang="cs-CZ"/>
        </a:p>
      </dgm:t>
    </dgm:pt>
    <dgm:pt modelId="{ECE5B975-D3D8-4FBC-8D53-26392513E466}" type="sibTrans" cxnId="{A9D835AB-766D-4C2E-9F28-8221DB6E3951}">
      <dgm:prSet/>
      <dgm:spPr/>
      <dgm:t>
        <a:bodyPr/>
        <a:lstStyle/>
        <a:p>
          <a:endParaRPr lang="cs-CZ"/>
        </a:p>
      </dgm:t>
    </dgm:pt>
    <dgm:pt modelId="{546DD8DD-52A0-44AE-8BA6-99F1BACE5900}">
      <dgm:prSet/>
      <dgm:spPr/>
      <dgm:t>
        <a:bodyPr/>
        <a:lstStyle/>
        <a:p>
          <a:r>
            <a:rPr lang="cs-CZ" dirty="0"/>
            <a:t>smrt </a:t>
          </a:r>
        </a:p>
      </dgm:t>
    </dgm:pt>
    <dgm:pt modelId="{509CB11D-B895-425B-8351-47E670309CE2}" type="parTrans" cxnId="{21337D1E-81F6-4D2E-9D62-D60B6B500BDE}">
      <dgm:prSet/>
      <dgm:spPr/>
      <dgm:t>
        <a:bodyPr/>
        <a:lstStyle/>
        <a:p>
          <a:endParaRPr lang="cs-CZ"/>
        </a:p>
      </dgm:t>
    </dgm:pt>
    <dgm:pt modelId="{A69441FA-6364-45F9-8CA7-A99844FC7073}" type="sibTrans" cxnId="{21337D1E-81F6-4D2E-9D62-D60B6B500BDE}">
      <dgm:prSet/>
      <dgm:spPr/>
      <dgm:t>
        <a:bodyPr/>
        <a:lstStyle/>
        <a:p>
          <a:endParaRPr lang="cs-CZ"/>
        </a:p>
      </dgm:t>
    </dgm:pt>
    <dgm:pt modelId="{11EA37FC-AADB-457C-A129-4B2856AFAAC2}" type="pres">
      <dgm:prSet presAssocID="{92D58F51-9771-4F4A-990A-AE2FBB3C11AA}" presName="linear" presStyleCnt="0">
        <dgm:presLayoutVars>
          <dgm:dir/>
          <dgm:animLvl val="lvl"/>
          <dgm:resizeHandles val="exact"/>
        </dgm:presLayoutVars>
      </dgm:prSet>
      <dgm:spPr/>
    </dgm:pt>
    <dgm:pt modelId="{7D8F2B28-1E10-4698-827A-16F9B35FA6BC}" type="pres">
      <dgm:prSet presAssocID="{08EC0CCB-D76E-4102-8C0A-555365BA8577}" presName="parentLin" presStyleCnt="0"/>
      <dgm:spPr/>
    </dgm:pt>
    <dgm:pt modelId="{45D8756D-8E2B-4D4E-846E-AF2D57E208BE}" type="pres">
      <dgm:prSet presAssocID="{08EC0CCB-D76E-4102-8C0A-555365BA8577}" presName="parentLeftMargin" presStyleLbl="node1" presStyleIdx="0" presStyleCnt="4"/>
      <dgm:spPr/>
    </dgm:pt>
    <dgm:pt modelId="{C99E5874-D330-4A4A-BE17-5713C8E193F6}" type="pres">
      <dgm:prSet presAssocID="{08EC0CCB-D76E-4102-8C0A-555365BA8577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09B9A1ED-FF64-4F3B-B55B-AF65F985D94C}" type="pres">
      <dgm:prSet presAssocID="{08EC0CCB-D76E-4102-8C0A-555365BA8577}" presName="negativeSpace" presStyleCnt="0"/>
      <dgm:spPr/>
    </dgm:pt>
    <dgm:pt modelId="{4F612FE9-AEE0-4BA9-8CC9-3A8BDB473CA4}" type="pres">
      <dgm:prSet presAssocID="{08EC0CCB-D76E-4102-8C0A-555365BA8577}" presName="childText" presStyleLbl="conFgAcc1" presStyleIdx="0" presStyleCnt="4">
        <dgm:presLayoutVars>
          <dgm:bulletEnabled val="1"/>
        </dgm:presLayoutVars>
      </dgm:prSet>
      <dgm:spPr/>
    </dgm:pt>
    <dgm:pt modelId="{38A2C213-CCA6-4C14-A870-046901F471BF}" type="pres">
      <dgm:prSet presAssocID="{9E7AC15E-80F7-42F2-A4A6-287AE9DD7866}" presName="spaceBetweenRectangles" presStyleCnt="0"/>
      <dgm:spPr/>
    </dgm:pt>
    <dgm:pt modelId="{F400AEF9-FA9D-4484-AB0D-7A62E4908FFD}" type="pres">
      <dgm:prSet presAssocID="{28DE52F8-655E-41AA-AC37-E1E064BC26A7}" presName="parentLin" presStyleCnt="0"/>
      <dgm:spPr/>
    </dgm:pt>
    <dgm:pt modelId="{D7A3F855-FBDF-490F-A02E-21FCEB7CB936}" type="pres">
      <dgm:prSet presAssocID="{28DE52F8-655E-41AA-AC37-E1E064BC26A7}" presName="parentLeftMargin" presStyleLbl="node1" presStyleIdx="0" presStyleCnt="4"/>
      <dgm:spPr/>
    </dgm:pt>
    <dgm:pt modelId="{CB92AEDC-F8C6-46DF-A4A8-33D153FF6B9F}" type="pres">
      <dgm:prSet presAssocID="{28DE52F8-655E-41AA-AC37-E1E064BC26A7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346CBA5C-4AC4-43A0-BE4C-EF692853922B}" type="pres">
      <dgm:prSet presAssocID="{28DE52F8-655E-41AA-AC37-E1E064BC26A7}" presName="negativeSpace" presStyleCnt="0"/>
      <dgm:spPr/>
    </dgm:pt>
    <dgm:pt modelId="{60D7FDBA-6589-4AC9-9642-AD3B59F1D8B0}" type="pres">
      <dgm:prSet presAssocID="{28DE52F8-655E-41AA-AC37-E1E064BC26A7}" presName="childText" presStyleLbl="conFgAcc1" presStyleIdx="1" presStyleCnt="4">
        <dgm:presLayoutVars>
          <dgm:bulletEnabled val="1"/>
        </dgm:presLayoutVars>
      </dgm:prSet>
      <dgm:spPr/>
    </dgm:pt>
    <dgm:pt modelId="{ED0F4C9F-02B5-47A9-9D9C-48B0B02931E2}" type="pres">
      <dgm:prSet presAssocID="{4591D57F-80FD-438C-B75C-5A4CA332E76B}" presName="spaceBetweenRectangles" presStyleCnt="0"/>
      <dgm:spPr/>
    </dgm:pt>
    <dgm:pt modelId="{3E69D29D-BE49-4925-8AD4-2815AD69B08C}" type="pres">
      <dgm:prSet presAssocID="{546DD8DD-52A0-44AE-8BA6-99F1BACE5900}" presName="parentLin" presStyleCnt="0"/>
      <dgm:spPr/>
    </dgm:pt>
    <dgm:pt modelId="{4DC0E626-41FA-4143-82EC-43C4C3BB0566}" type="pres">
      <dgm:prSet presAssocID="{546DD8DD-52A0-44AE-8BA6-99F1BACE5900}" presName="parentLeftMargin" presStyleLbl="node1" presStyleIdx="1" presStyleCnt="4"/>
      <dgm:spPr/>
    </dgm:pt>
    <dgm:pt modelId="{E66F49B7-FCE4-4B6D-B2DD-FD60E863B169}" type="pres">
      <dgm:prSet presAssocID="{546DD8DD-52A0-44AE-8BA6-99F1BACE5900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1B7822A0-1504-43AB-802E-9E58358D1AFB}" type="pres">
      <dgm:prSet presAssocID="{546DD8DD-52A0-44AE-8BA6-99F1BACE5900}" presName="negativeSpace" presStyleCnt="0"/>
      <dgm:spPr/>
    </dgm:pt>
    <dgm:pt modelId="{38E9A4B3-6968-451C-A8B4-A192571914D2}" type="pres">
      <dgm:prSet presAssocID="{546DD8DD-52A0-44AE-8BA6-99F1BACE5900}" presName="childText" presStyleLbl="conFgAcc1" presStyleIdx="2" presStyleCnt="4">
        <dgm:presLayoutVars>
          <dgm:bulletEnabled val="1"/>
        </dgm:presLayoutVars>
      </dgm:prSet>
      <dgm:spPr/>
    </dgm:pt>
    <dgm:pt modelId="{F009B4C0-AABF-4730-8220-44C305776CF6}" type="pres">
      <dgm:prSet presAssocID="{A69441FA-6364-45F9-8CA7-A99844FC7073}" presName="spaceBetweenRectangles" presStyleCnt="0"/>
      <dgm:spPr/>
    </dgm:pt>
    <dgm:pt modelId="{48650DBA-8B65-4A26-A439-655A6174D0A6}" type="pres">
      <dgm:prSet presAssocID="{3FC16F58-8C83-474C-9E94-DE91AF3E982E}" presName="parentLin" presStyleCnt="0"/>
      <dgm:spPr/>
    </dgm:pt>
    <dgm:pt modelId="{15380597-7882-4256-84F8-675F482BC7DA}" type="pres">
      <dgm:prSet presAssocID="{3FC16F58-8C83-474C-9E94-DE91AF3E982E}" presName="parentLeftMargin" presStyleLbl="node1" presStyleIdx="2" presStyleCnt="4"/>
      <dgm:spPr/>
    </dgm:pt>
    <dgm:pt modelId="{AF66F880-22CA-43BC-BAA5-44CB54C496C2}" type="pres">
      <dgm:prSet presAssocID="{3FC16F58-8C83-474C-9E94-DE91AF3E982E}" presName="parentText" presStyleLbl="node1" presStyleIdx="3" presStyleCnt="4">
        <dgm:presLayoutVars>
          <dgm:chMax val="0"/>
          <dgm:bulletEnabled val="1"/>
        </dgm:presLayoutVars>
      </dgm:prSet>
      <dgm:spPr/>
    </dgm:pt>
    <dgm:pt modelId="{4DC9BF9D-F69D-44B6-86E5-5C9CCC387ABF}" type="pres">
      <dgm:prSet presAssocID="{3FC16F58-8C83-474C-9E94-DE91AF3E982E}" presName="negativeSpace" presStyleCnt="0"/>
      <dgm:spPr/>
    </dgm:pt>
    <dgm:pt modelId="{0DD390BC-4565-48B7-B88D-F8B6A8FA0874}" type="pres">
      <dgm:prSet presAssocID="{3FC16F58-8C83-474C-9E94-DE91AF3E982E}" presName="childText" presStyleLbl="conFgAcc1" presStyleIdx="3" presStyleCnt="4">
        <dgm:presLayoutVars>
          <dgm:bulletEnabled val="1"/>
        </dgm:presLayoutVars>
      </dgm:prSet>
      <dgm:spPr/>
    </dgm:pt>
  </dgm:ptLst>
  <dgm:cxnLst>
    <dgm:cxn modelId="{AF730312-BC62-4EA7-A4EE-7B1B254DB36A}" type="presOf" srcId="{08EC0CCB-D76E-4102-8C0A-555365BA8577}" destId="{45D8756D-8E2B-4D4E-846E-AF2D57E208BE}" srcOrd="0" destOrd="0" presId="urn:microsoft.com/office/officeart/2005/8/layout/list1"/>
    <dgm:cxn modelId="{21337D1E-81F6-4D2E-9D62-D60B6B500BDE}" srcId="{92D58F51-9771-4F4A-990A-AE2FBB3C11AA}" destId="{546DD8DD-52A0-44AE-8BA6-99F1BACE5900}" srcOrd="2" destOrd="0" parTransId="{509CB11D-B895-425B-8351-47E670309CE2}" sibTransId="{A69441FA-6364-45F9-8CA7-A99844FC7073}"/>
    <dgm:cxn modelId="{1D5A0C23-6019-4D8A-BDB1-5D9496B4DC23}" type="presOf" srcId="{3FC16F58-8C83-474C-9E94-DE91AF3E982E}" destId="{AF66F880-22CA-43BC-BAA5-44CB54C496C2}" srcOrd="1" destOrd="0" presId="urn:microsoft.com/office/officeart/2005/8/layout/list1"/>
    <dgm:cxn modelId="{E07EE25B-AC8C-4C15-844F-46C856DC5A91}" type="presOf" srcId="{28DE52F8-655E-41AA-AC37-E1E064BC26A7}" destId="{CB92AEDC-F8C6-46DF-A4A8-33D153FF6B9F}" srcOrd="1" destOrd="0" presId="urn:microsoft.com/office/officeart/2005/8/layout/list1"/>
    <dgm:cxn modelId="{8EEBAA67-E6F1-4CFF-B51A-E1456C1D9926}" srcId="{92D58F51-9771-4F4A-990A-AE2FBB3C11AA}" destId="{08EC0CCB-D76E-4102-8C0A-555365BA8577}" srcOrd="0" destOrd="0" parTransId="{98C959B7-5EF4-4DCC-BEDD-0819171EC9ED}" sibTransId="{9E7AC15E-80F7-42F2-A4A6-287AE9DD7866}"/>
    <dgm:cxn modelId="{A9566B4B-0450-4CA7-B186-D8FE86EAFBDF}" type="presOf" srcId="{08EC0CCB-D76E-4102-8C0A-555365BA8577}" destId="{C99E5874-D330-4A4A-BE17-5713C8E193F6}" srcOrd="1" destOrd="0" presId="urn:microsoft.com/office/officeart/2005/8/layout/list1"/>
    <dgm:cxn modelId="{2257E46B-616A-446A-9777-2FB91C0738F7}" srcId="{92D58F51-9771-4F4A-990A-AE2FBB3C11AA}" destId="{28DE52F8-655E-41AA-AC37-E1E064BC26A7}" srcOrd="1" destOrd="0" parTransId="{9121F0DE-DD28-472C-8D50-29337B75BD10}" sibTransId="{4591D57F-80FD-438C-B75C-5A4CA332E76B}"/>
    <dgm:cxn modelId="{68F6B27B-C1FC-496F-9F53-1DC8DFF7930A}" type="presOf" srcId="{546DD8DD-52A0-44AE-8BA6-99F1BACE5900}" destId="{E66F49B7-FCE4-4B6D-B2DD-FD60E863B169}" srcOrd="1" destOrd="0" presId="urn:microsoft.com/office/officeart/2005/8/layout/list1"/>
    <dgm:cxn modelId="{330BAD8D-F57C-49B2-9C0E-BE221DCE165C}" type="presOf" srcId="{92D58F51-9771-4F4A-990A-AE2FBB3C11AA}" destId="{11EA37FC-AADB-457C-A129-4B2856AFAAC2}" srcOrd="0" destOrd="0" presId="urn:microsoft.com/office/officeart/2005/8/layout/list1"/>
    <dgm:cxn modelId="{7CD43590-54EE-4129-B66F-3CDA17E435F3}" type="presOf" srcId="{546DD8DD-52A0-44AE-8BA6-99F1BACE5900}" destId="{4DC0E626-41FA-4143-82EC-43C4C3BB0566}" srcOrd="0" destOrd="0" presId="urn:microsoft.com/office/officeart/2005/8/layout/list1"/>
    <dgm:cxn modelId="{1FB35493-626B-44CA-85C2-012424FC8675}" type="presOf" srcId="{28DE52F8-655E-41AA-AC37-E1E064BC26A7}" destId="{D7A3F855-FBDF-490F-A02E-21FCEB7CB936}" srcOrd="0" destOrd="0" presId="urn:microsoft.com/office/officeart/2005/8/layout/list1"/>
    <dgm:cxn modelId="{D5D7D2A1-787F-4DE5-886E-742C398EB582}" type="presOf" srcId="{3FC16F58-8C83-474C-9E94-DE91AF3E982E}" destId="{15380597-7882-4256-84F8-675F482BC7DA}" srcOrd="0" destOrd="0" presId="urn:microsoft.com/office/officeart/2005/8/layout/list1"/>
    <dgm:cxn modelId="{A9D835AB-766D-4C2E-9F28-8221DB6E3951}" srcId="{92D58F51-9771-4F4A-990A-AE2FBB3C11AA}" destId="{3FC16F58-8C83-474C-9E94-DE91AF3E982E}" srcOrd="3" destOrd="0" parTransId="{9F3E7A67-084C-4DC0-9997-E0796B4C633E}" sibTransId="{ECE5B975-D3D8-4FBC-8D53-26392513E466}"/>
    <dgm:cxn modelId="{BCD71D5B-D4E1-4929-B797-659C960CA0AE}" type="presParOf" srcId="{11EA37FC-AADB-457C-A129-4B2856AFAAC2}" destId="{7D8F2B28-1E10-4698-827A-16F9B35FA6BC}" srcOrd="0" destOrd="0" presId="urn:microsoft.com/office/officeart/2005/8/layout/list1"/>
    <dgm:cxn modelId="{90D1D350-A27D-4DC8-B00F-BE502DD4C5BD}" type="presParOf" srcId="{7D8F2B28-1E10-4698-827A-16F9B35FA6BC}" destId="{45D8756D-8E2B-4D4E-846E-AF2D57E208BE}" srcOrd="0" destOrd="0" presId="urn:microsoft.com/office/officeart/2005/8/layout/list1"/>
    <dgm:cxn modelId="{945DB4BA-8F47-41B7-A591-92F12AE3D402}" type="presParOf" srcId="{7D8F2B28-1E10-4698-827A-16F9B35FA6BC}" destId="{C99E5874-D330-4A4A-BE17-5713C8E193F6}" srcOrd="1" destOrd="0" presId="urn:microsoft.com/office/officeart/2005/8/layout/list1"/>
    <dgm:cxn modelId="{6E05E832-B733-4E69-8313-CB4CB2677AF7}" type="presParOf" srcId="{11EA37FC-AADB-457C-A129-4B2856AFAAC2}" destId="{09B9A1ED-FF64-4F3B-B55B-AF65F985D94C}" srcOrd="1" destOrd="0" presId="urn:microsoft.com/office/officeart/2005/8/layout/list1"/>
    <dgm:cxn modelId="{0C490A9D-8A75-47F5-975B-47D94352E234}" type="presParOf" srcId="{11EA37FC-AADB-457C-A129-4B2856AFAAC2}" destId="{4F612FE9-AEE0-4BA9-8CC9-3A8BDB473CA4}" srcOrd="2" destOrd="0" presId="urn:microsoft.com/office/officeart/2005/8/layout/list1"/>
    <dgm:cxn modelId="{57B5D4EB-6790-40E4-86C1-39BF5AF0699B}" type="presParOf" srcId="{11EA37FC-AADB-457C-A129-4B2856AFAAC2}" destId="{38A2C213-CCA6-4C14-A870-046901F471BF}" srcOrd="3" destOrd="0" presId="urn:microsoft.com/office/officeart/2005/8/layout/list1"/>
    <dgm:cxn modelId="{F6BACA61-BCE6-4AFD-B42E-FF0B5FC44537}" type="presParOf" srcId="{11EA37FC-AADB-457C-A129-4B2856AFAAC2}" destId="{F400AEF9-FA9D-4484-AB0D-7A62E4908FFD}" srcOrd="4" destOrd="0" presId="urn:microsoft.com/office/officeart/2005/8/layout/list1"/>
    <dgm:cxn modelId="{905D6438-084D-4E25-B72F-37CF03958A3D}" type="presParOf" srcId="{F400AEF9-FA9D-4484-AB0D-7A62E4908FFD}" destId="{D7A3F855-FBDF-490F-A02E-21FCEB7CB936}" srcOrd="0" destOrd="0" presId="urn:microsoft.com/office/officeart/2005/8/layout/list1"/>
    <dgm:cxn modelId="{941A5F43-480F-40F3-B615-4CF9AE76BA0E}" type="presParOf" srcId="{F400AEF9-FA9D-4484-AB0D-7A62E4908FFD}" destId="{CB92AEDC-F8C6-46DF-A4A8-33D153FF6B9F}" srcOrd="1" destOrd="0" presId="urn:microsoft.com/office/officeart/2005/8/layout/list1"/>
    <dgm:cxn modelId="{6ED27889-C536-465F-8FEA-0A98718FBD52}" type="presParOf" srcId="{11EA37FC-AADB-457C-A129-4B2856AFAAC2}" destId="{346CBA5C-4AC4-43A0-BE4C-EF692853922B}" srcOrd="5" destOrd="0" presId="urn:microsoft.com/office/officeart/2005/8/layout/list1"/>
    <dgm:cxn modelId="{784B7A61-67D8-46B4-822F-0E3A3E568916}" type="presParOf" srcId="{11EA37FC-AADB-457C-A129-4B2856AFAAC2}" destId="{60D7FDBA-6589-4AC9-9642-AD3B59F1D8B0}" srcOrd="6" destOrd="0" presId="urn:microsoft.com/office/officeart/2005/8/layout/list1"/>
    <dgm:cxn modelId="{8FBFA4CE-12F4-405E-A9B6-00D9F879986A}" type="presParOf" srcId="{11EA37FC-AADB-457C-A129-4B2856AFAAC2}" destId="{ED0F4C9F-02B5-47A9-9D9C-48B0B02931E2}" srcOrd="7" destOrd="0" presId="urn:microsoft.com/office/officeart/2005/8/layout/list1"/>
    <dgm:cxn modelId="{64DF3F34-0BA6-4D1D-8469-2B9B188A136B}" type="presParOf" srcId="{11EA37FC-AADB-457C-A129-4B2856AFAAC2}" destId="{3E69D29D-BE49-4925-8AD4-2815AD69B08C}" srcOrd="8" destOrd="0" presId="urn:microsoft.com/office/officeart/2005/8/layout/list1"/>
    <dgm:cxn modelId="{EB7A09EA-F032-4D27-B186-77A25CC1D4C1}" type="presParOf" srcId="{3E69D29D-BE49-4925-8AD4-2815AD69B08C}" destId="{4DC0E626-41FA-4143-82EC-43C4C3BB0566}" srcOrd="0" destOrd="0" presId="urn:microsoft.com/office/officeart/2005/8/layout/list1"/>
    <dgm:cxn modelId="{10B06E5E-1336-411D-9E6B-F23F2D845D6C}" type="presParOf" srcId="{3E69D29D-BE49-4925-8AD4-2815AD69B08C}" destId="{E66F49B7-FCE4-4B6D-B2DD-FD60E863B169}" srcOrd="1" destOrd="0" presId="urn:microsoft.com/office/officeart/2005/8/layout/list1"/>
    <dgm:cxn modelId="{198200EC-9CA0-4E35-91EF-9643408AB534}" type="presParOf" srcId="{11EA37FC-AADB-457C-A129-4B2856AFAAC2}" destId="{1B7822A0-1504-43AB-802E-9E58358D1AFB}" srcOrd="9" destOrd="0" presId="urn:microsoft.com/office/officeart/2005/8/layout/list1"/>
    <dgm:cxn modelId="{9B03767C-CC7B-425A-B2CA-B70E5808DF12}" type="presParOf" srcId="{11EA37FC-AADB-457C-A129-4B2856AFAAC2}" destId="{38E9A4B3-6968-451C-A8B4-A192571914D2}" srcOrd="10" destOrd="0" presId="urn:microsoft.com/office/officeart/2005/8/layout/list1"/>
    <dgm:cxn modelId="{F36C24F8-6621-43F1-897A-B741437057CD}" type="presParOf" srcId="{11EA37FC-AADB-457C-A129-4B2856AFAAC2}" destId="{F009B4C0-AABF-4730-8220-44C305776CF6}" srcOrd="11" destOrd="0" presId="urn:microsoft.com/office/officeart/2005/8/layout/list1"/>
    <dgm:cxn modelId="{C49FE38D-ED0F-4001-B60B-C0E30DFD2E20}" type="presParOf" srcId="{11EA37FC-AADB-457C-A129-4B2856AFAAC2}" destId="{48650DBA-8B65-4A26-A439-655A6174D0A6}" srcOrd="12" destOrd="0" presId="urn:microsoft.com/office/officeart/2005/8/layout/list1"/>
    <dgm:cxn modelId="{A58070D1-8019-47EE-9D5E-EC0E8354DBFD}" type="presParOf" srcId="{48650DBA-8B65-4A26-A439-655A6174D0A6}" destId="{15380597-7882-4256-84F8-675F482BC7DA}" srcOrd="0" destOrd="0" presId="urn:microsoft.com/office/officeart/2005/8/layout/list1"/>
    <dgm:cxn modelId="{69E143CD-5A73-412B-8D6C-9E70D61DDE5C}" type="presParOf" srcId="{48650DBA-8B65-4A26-A439-655A6174D0A6}" destId="{AF66F880-22CA-43BC-BAA5-44CB54C496C2}" srcOrd="1" destOrd="0" presId="urn:microsoft.com/office/officeart/2005/8/layout/list1"/>
    <dgm:cxn modelId="{B388EDB7-097D-4E38-A24F-318420247B3D}" type="presParOf" srcId="{11EA37FC-AADB-457C-A129-4B2856AFAAC2}" destId="{4DC9BF9D-F69D-44B6-86E5-5C9CCC387ABF}" srcOrd="13" destOrd="0" presId="urn:microsoft.com/office/officeart/2005/8/layout/list1"/>
    <dgm:cxn modelId="{A450D4F8-AFD2-457B-A111-6A668219E433}" type="presParOf" srcId="{11EA37FC-AADB-457C-A129-4B2856AFAAC2}" destId="{0DD390BC-4565-48B7-B88D-F8B6A8FA0874}" srcOrd="14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F63EA668-51E6-4B06-9BAE-0DCFC211D42A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F42E20D0-1B2F-41BE-9DCA-2942E66C4152}">
      <dgm:prSet phldrT="[Text]"/>
      <dgm:spPr/>
      <dgm:t>
        <a:bodyPr/>
        <a:lstStyle/>
        <a:p>
          <a:r>
            <a:rPr lang="cs-CZ" dirty="0"/>
            <a:t>trest</a:t>
          </a:r>
        </a:p>
      </dgm:t>
    </dgm:pt>
    <dgm:pt modelId="{E1149CB5-7835-412D-83D2-B638CE795A27}" type="parTrans" cxnId="{B4550A7A-19CD-455C-8490-AD6E59EA56DD}">
      <dgm:prSet/>
      <dgm:spPr/>
      <dgm:t>
        <a:bodyPr/>
        <a:lstStyle/>
        <a:p>
          <a:endParaRPr lang="cs-CZ"/>
        </a:p>
      </dgm:t>
    </dgm:pt>
    <dgm:pt modelId="{1D68658B-A58E-4242-8313-D3C9A5B4ABDC}" type="sibTrans" cxnId="{B4550A7A-19CD-455C-8490-AD6E59EA56DD}">
      <dgm:prSet/>
      <dgm:spPr/>
      <dgm:t>
        <a:bodyPr/>
        <a:lstStyle/>
        <a:p>
          <a:endParaRPr lang="cs-CZ"/>
        </a:p>
      </dgm:t>
    </dgm:pt>
    <dgm:pt modelId="{37C063F0-52E2-4817-90D2-B2F814D9337C}">
      <dgm:prSet phldrT="[Text]"/>
      <dgm:spPr/>
      <dgm:t>
        <a:bodyPr/>
        <a:lstStyle/>
        <a:p>
          <a:r>
            <a:rPr lang="cs-CZ" dirty="0"/>
            <a:t>ochranné opatření</a:t>
          </a:r>
        </a:p>
      </dgm:t>
    </dgm:pt>
    <dgm:pt modelId="{5FC15D46-21CB-41F6-84C7-17BC8166ED8A}" type="parTrans" cxnId="{A13AD7B5-9D95-430F-B661-2E9A6042D5F4}">
      <dgm:prSet/>
      <dgm:spPr/>
      <dgm:t>
        <a:bodyPr/>
        <a:lstStyle/>
        <a:p>
          <a:endParaRPr lang="cs-CZ"/>
        </a:p>
      </dgm:t>
    </dgm:pt>
    <dgm:pt modelId="{4E053167-D581-4EDA-ACB9-856BF6BD2157}" type="sibTrans" cxnId="{A13AD7B5-9D95-430F-B661-2E9A6042D5F4}">
      <dgm:prSet/>
      <dgm:spPr/>
      <dgm:t>
        <a:bodyPr/>
        <a:lstStyle/>
        <a:p>
          <a:endParaRPr lang="cs-CZ"/>
        </a:p>
      </dgm:t>
    </dgm:pt>
    <dgm:pt modelId="{4EFBB467-3E2F-4D0F-91AD-12FBB10297C0}" type="pres">
      <dgm:prSet presAssocID="{F63EA668-51E6-4B06-9BAE-0DCFC211D42A}" presName="linear" presStyleCnt="0">
        <dgm:presLayoutVars>
          <dgm:dir/>
          <dgm:animLvl val="lvl"/>
          <dgm:resizeHandles val="exact"/>
        </dgm:presLayoutVars>
      </dgm:prSet>
      <dgm:spPr/>
    </dgm:pt>
    <dgm:pt modelId="{07154A37-9D28-4011-AC0E-2EB27E1A3471}" type="pres">
      <dgm:prSet presAssocID="{F42E20D0-1B2F-41BE-9DCA-2942E66C4152}" presName="parentLin" presStyleCnt="0"/>
      <dgm:spPr/>
    </dgm:pt>
    <dgm:pt modelId="{DC4F0208-65F9-450C-A448-1354ADD8F2D7}" type="pres">
      <dgm:prSet presAssocID="{F42E20D0-1B2F-41BE-9DCA-2942E66C4152}" presName="parentLeftMargin" presStyleLbl="node1" presStyleIdx="0" presStyleCnt="2"/>
      <dgm:spPr/>
    </dgm:pt>
    <dgm:pt modelId="{B0A80E3E-0C30-4F51-ACB4-3421C3F38A70}" type="pres">
      <dgm:prSet presAssocID="{F42E20D0-1B2F-41BE-9DCA-2942E66C4152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4B515DE6-5345-4F91-AD52-34E2D106497D}" type="pres">
      <dgm:prSet presAssocID="{F42E20D0-1B2F-41BE-9DCA-2942E66C4152}" presName="negativeSpace" presStyleCnt="0"/>
      <dgm:spPr/>
    </dgm:pt>
    <dgm:pt modelId="{13A8FF2F-7111-458E-9D7A-312411BBA9B3}" type="pres">
      <dgm:prSet presAssocID="{F42E20D0-1B2F-41BE-9DCA-2942E66C4152}" presName="childText" presStyleLbl="conFgAcc1" presStyleIdx="0" presStyleCnt="2">
        <dgm:presLayoutVars>
          <dgm:bulletEnabled val="1"/>
        </dgm:presLayoutVars>
      </dgm:prSet>
      <dgm:spPr/>
    </dgm:pt>
    <dgm:pt modelId="{F4EDA73D-C4A8-4434-9DC6-DC613AC1C8A5}" type="pres">
      <dgm:prSet presAssocID="{1D68658B-A58E-4242-8313-D3C9A5B4ABDC}" presName="spaceBetweenRectangles" presStyleCnt="0"/>
      <dgm:spPr/>
    </dgm:pt>
    <dgm:pt modelId="{04DA3AD8-DC3C-4A34-BAA5-6928D65EC8E6}" type="pres">
      <dgm:prSet presAssocID="{37C063F0-52E2-4817-90D2-B2F814D9337C}" presName="parentLin" presStyleCnt="0"/>
      <dgm:spPr/>
    </dgm:pt>
    <dgm:pt modelId="{7D20E23D-2FD4-4918-831E-5CEA04783B50}" type="pres">
      <dgm:prSet presAssocID="{37C063F0-52E2-4817-90D2-B2F814D9337C}" presName="parentLeftMargin" presStyleLbl="node1" presStyleIdx="0" presStyleCnt="2"/>
      <dgm:spPr/>
    </dgm:pt>
    <dgm:pt modelId="{A1C86BC0-EA8A-46A5-91F9-4E3761630EE4}" type="pres">
      <dgm:prSet presAssocID="{37C063F0-52E2-4817-90D2-B2F814D9337C}" presName="parentText" presStyleLbl="node1" presStyleIdx="1" presStyleCnt="2">
        <dgm:presLayoutVars>
          <dgm:chMax val="0"/>
          <dgm:bulletEnabled val="1"/>
        </dgm:presLayoutVars>
      </dgm:prSet>
      <dgm:spPr/>
    </dgm:pt>
    <dgm:pt modelId="{ADA95716-3362-4D9A-BA69-67DAFD0CEE09}" type="pres">
      <dgm:prSet presAssocID="{37C063F0-52E2-4817-90D2-B2F814D9337C}" presName="negativeSpace" presStyleCnt="0"/>
      <dgm:spPr/>
    </dgm:pt>
    <dgm:pt modelId="{60C540B4-32EF-49EE-B698-41AD690CD506}" type="pres">
      <dgm:prSet presAssocID="{37C063F0-52E2-4817-90D2-B2F814D9337C}" presName="childText" presStyleLbl="conFgAcc1" presStyleIdx="1" presStyleCnt="2">
        <dgm:presLayoutVars>
          <dgm:bulletEnabled val="1"/>
        </dgm:presLayoutVars>
      </dgm:prSet>
      <dgm:spPr/>
    </dgm:pt>
  </dgm:ptLst>
  <dgm:cxnLst>
    <dgm:cxn modelId="{B5C52102-CC5C-4C68-AE0E-270869E727FF}" type="presOf" srcId="{F63EA668-51E6-4B06-9BAE-0DCFC211D42A}" destId="{4EFBB467-3E2F-4D0F-91AD-12FBB10297C0}" srcOrd="0" destOrd="0" presId="urn:microsoft.com/office/officeart/2005/8/layout/list1"/>
    <dgm:cxn modelId="{ADCC151F-2A8A-4CF2-9187-23C20B292107}" type="presOf" srcId="{37C063F0-52E2-4817-90D2-B2F814D9337C}" destId="{7D20E23D-2FD4-4918-831E-5CEA04783B50}" srcOrd="0" destOrd="0" presId="urn:microsoft.com/office/officeart/2005/8/layout/list1"/>
    <dgm:cxn modelId="{2DDDC759-ADFD-4058-8377-98EA87460C8A}" type="presOf" srcId="{37C063F0-52E2-4817-90D2-B2F814D9337C}" destId="{A1C86BC0-EA8A-46A5-91F9-4E3761630EE4}" srcOrd="1" destOrd="0" presId="urn:microsoft.com/office/officeart/2005/8/layout/list1"/>
    <dgm:cxn modelId="{B4550A7A-19CD-455C-8490-AD6E59EA56DD}" srcId="{F63EA668-51E6-4B06-9BAE-0DCFC211D42A}" destId="{F42E20D0-1B2F-41BE-9DCA-2942E66C4152}" srcOrd="0" destOrd="0" parTransId="{E1149CB5-7835-412D-83D2-B638CE795A27}" sibTransId="{1D68658B-A58E-4242-8313-D3C9A5B4ABDC}"/>
    <dgm:cxn modelId="{4C496FA6-8E33-462C-B0D3-DDB22993C23E}" type="presOf" srcId="{F42E20D0-1B2F-41BE-9DCA-2942E66C4152}" destId="{DC4F0208-65F9-450C-A448-1354ADD8F2D7}" srcOrd="0" destOrd="0" presId="urn:microsoft.com/office/officeart/2005/8/layout/list1"/>
    <dgm:cxn modelId="{9E05E1A9-F383-41C7-A669-3D700F77EE95}" type="presOf" srcId="{F42E20D0-1B2F-41BE-9DCA-2942E66C4152}" destId="{B0A80E3E-0C30-4F51-ACB4-3421C3F38A70}" srcOrd="1" destOrd="0" presId="urn:microsoft.com/office/officeart/2005/8/layout/list1"/>
    <dgm:cxn modelId="{A13AD7B5-9D95-430F-B661-2E9A6042D5F4}" srcId="{F63EA668-51E6-4B06-9BAE-0DCFC211D42A}" destId="{37C063F0-52E2-4817-90D2-B2F814D9337C}" srcOrd="1" destOrd="0" parTransId="{5FC15D46-21CB-41F6-84C7-17BC8166ED8A}" sibTransId="{4E053167-D581-4EDA-ACB9-856BF6BD2157}"/>
    <dgm:cxn modelId="{D2166475-084A-47CA-8020-EA95A761A2B5}" type="presParOf" srcId="{4EFBB467-3E2F-4D0F-91AD-12FBB10297C0}" destId="{07154A37-9D28-4011-AC0E-2EB27E1A3471}" srcOrd="0" destOrd="0" presId="urn:microsoft.com/office/officeart/2005/8/layout/list1"/>
    <dgm:cxn modelId="{441D026D-514A-493F-8E81-789486C5A07A}" type="presParOf" srcId="{07154A37-9D28-4011-AC0E-2EB27E1A3471}" destId="{DC4F0208-65F9-450C-A448-1354ADD8F2D7}" srcOrd="0" destOrd="0" presId="urn:microsoft.com/office/officeart/2005/8/layout/list1"/>
    <dgm:cxn modelId="{D429EB6C-B73A-430F-89A6-C69A27F7AFB2}" type="presParOf" srcId="{07154A37-9D28-4011-AC0E-2EB27E1A3471}" destId="{B0A80E3E-0C30-4F51-ACB4-3421C3F38A70}" srcOrd="1" destOrd="0" presId="urn:microsoft.com/office/officeart/2005/8/layout/list1"/>
    <dgm:cxn modelId="{447F26A8-02D6-4195-A6B4-7B36A10E3B87}" type="presParOf" srcId="{4EFBB467-3E2F-4D0F-91AD-12FBB10297C0}" destId="{4B515DE6-5345-4F91-AD52-34E2D106497D}" srcOrd="1" destOrd="0" presId="urn:microsoft.com/office/officeart/2005/8/layout/list1"/>
    <dgm:cxn modelId="{8100C151-E194-4533-99E3-74353FF2FBC4}" type="presParOf" srcId="{4EFBB467-3E2F-4D0F-91AD-12FBB10297C0}" destId="{13A8FF2F-7111-458E-9D7A-312411BBA9B3}" srcOrd="2" destOrd="0" presId="urn:microsoft.com/office/officeart/2005/8/layout/list1"/>
    <dgm:cxn modelId="{C98D73DA-79CA-4C0D-8975-4E6EC75AFC65}" type="presParOf" srcId="{4EFBB467-3E2F-4D0F-91AD-12FBB10297C0}" destId="{F4EDA73D-C4A8-4434-9DC6-DC613AC1C8A5}" srcOrd="3" destOrd="0" presId="urn:microsoft.com/office/officeart/2005/8/layout/list1"/>
    <dgm:cxn modelId="{064426AD-D388-46E2-938F-818E2B996EA9}" type="presParOf" srcId="{4EFBB467-3E2F-4D0F-91AD-12FBB10297C0}" destId="{04DA3AD8-DC3C-4A34-BAA5-6928D65EC8E6}" srcOrd="4" destOrd="0" presId="urn:microsoft.com/office/officeart/2005/8/layout/list1"/>
    <dgm:cxn modelId="{9F3D478D-733D-40BD-BB18-61C37DFA3406}" type="presParOf" srcId="{04DA3AD8-DC3C-4A34-BAA5-6928D65EC8E6}" destId="{7D20E23D-2FD4-4918-831E-5CEA04783B50}" srcOrd="0" destOrd="0" presId="urn:microsoft.com/office/officeart/2005/8/layout/list1"/>
    <dgm:cxn modelId="{221AFBC4-AC86-4F7E-884B-0C5370E1EB68}" type="presParOf" srcId="{04DA3AD8-DC3C-4A34-BAA5-6928D65EC8E6}" destId="{A1C86BC0-EA8A-46A5-91F9-4E3761630EE4}" srcOrd="1" destOrd="0" presId="urn:microsoft.com/office/officeart/2005/8/layout/list1"/>
    <dgm:cxn modelId="{CBCECFD4-D5CD-44C5-926A-94DA43F357B1}" type="presParOf" srcId="{4EFBB467-3E2F-4D0F-91AD-12FBB10297C0}" destId="{ADA95716-3362-4D9A-BA69-67DAFD0CEE09}" srcOrd="5" destOrd="0" presId="urn:microsoft.com/office/officeart/2005/8/layout/list1"/>
    <dgm:cxn modelId="{5A4936D8-8C6E-4EE8-B7D9-68BB55CD5592}" type="presParOf" srcId="{4EFBB467-3E2F-4D0F-91AD-12FBB10297C0}" destId="{60C540B4-32EF-49EE-B698-41AD690CD506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2391DBCD-0B89-45A9-B7EA-F03F05CE13CC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0B5834A3-D49B-41EC-94E2-580BC83B0B99}">
      <dgm:prSet phldrT="[Text]"/>
      <dgm:spPr/>
      <dgm:t>
        <a:bodyPr/>
        <a:lstStyle/>
        <a:p>
          <a:r>
            <a:rPr lang="cs-CZ" dirty="0"/>
            <a:t>trestní</a:t>
          </a:r>
        </a:p>
      </dgm:t>
    </dgm:pt>
    <dgm:pt modelId="{B6A1AE17-44FB-48A4-99C4-225E22DC712B}" type="parTrans" cxnId="{08A90F70-E4DF-435D-8704-6297DE66EEAD}">
      <dgm:prSet/>
      <dgm:spPr/>
      <dgm:t>
        <a:bodyPr/>
        <a:lstStyle/>
        <a:p>
          <a:endParaRPr lang="cs-CZ"/>
        </a:p>
      </dgm:t>
    </dgm:pt>
    <dgm:pt modelId="{4D5BCF15-F6C7-4294-851F-7316EC7B61ED}" type="sibTrans" cxnId="{08A90F70-E4DF-435D-8704-6297DE66EEAD}">
      <dgm:prSet/>
      <dgm:spPr/>
      <dgm:t>
        <a:bodyPr/>
        <a:lstStyle/>
        <a:p>
          <a:endParaRPr lang="cs-CZ"/>
        </a:p>
      </dgm:t>
    </dgm:pt>
    <dgm:pt modelId="{B0691271-0656-48D9-9355-01167964647F}">
      <dgm:prSet phldrT="[Text]"/>
      <dgm:spPr/>
      <dgm:t>
        <a:bodyPr/>
        <a:lstStyle/>
        <a:p>
          <a:r>
            <a:rPr lang="cs-CZ" dirty="0"/>
            <a:t>výchovná</a:t>
          </a:r>
        </a:p>
      </dgm:t>
    </dgm:pt>
    <dgm:pt modelId="{71CD5967-E02D-4C37-B698-A0CB0DBA09A8}" type="parTrans" cxnId="{E162266A-336F-4CAD-9CD3-2444328EE777}">
      <dgm:prSet/>
      <dgm:spPr/>
      <dgm:t>
        <a:bodyPr/>
        <a:lstStyle/>
        <a:p>
          <a:endParaRPr lang="cs-CZ"/>
        </a:p>
      </dgm:t>
    </dgm:pt>
    <dgm:pt modelId="{106907DB-D082-41C2-A799-AB32F9098BFA}" type="sibTrans" cxnId="{E162266A-336F-4CAD-9CD3-2444328EE777}">
      <dgm:prSet/>
      <dgm:spPr/>
      <dgm:t>
        <a:bodyPr/>
        <a:lstStyle/>
        <a:p>
          <a:endParaRPr lang="cs-CZ"/>
        </a:p>
      </dgm:t>
    </dgm:pt>
    <dgm:pt modelId="{DDFA581C-AF9F-47E4-BFA3-44BA62A6DDE1}">
      <dgm:prSet phldrT="[Text]"/>
      <dgm:spPr/>
      <dgm:t>
        <a:bodyPr/>
        <a:lstStyle/>
        <a:p>
          <a:r>
            <a:rPr lang="cs-CZ" dirty="0"/>
            <a:t>ochranná</a:t>
          </a:r>
        </a:p>
      </dgm:t>
    </dgm:pt>
    <dgm:pt modelId="{68BF9F75-8902-4B31-9E70-673C67031492}" type="parTrans" cxnId="{0BFC15EA-D34B-47B3-9883-EE93E591BD9C}">
      <dgm:prSet/>
      <dgm:spPr/>
      <dgm:t>
        <a:bodyPr/>
        <a:lstStyle/>
        <a:p>
          <a:endParaRPr lang="cs-CZ"/>
        </a:p>
      </dgm:t>
    </dgm:pt>
    <dgm:pt modelId="{0542D421-1104-4622-BD4C-826CEAC66654}" type="sibTrans" cxnId="{0BFC15EA-D34B-47B3-9883-EE93E591BD9C}">
      <dgm:prSet/>
      <dgm:spPr/>
      <dgm:t>
        <a:bodyPr/>
        <a:lstStyle/>
        <a:p>
          <a:endParaRPr lang="cs-CZ"/>
        </a:p>
      </dgm:t>
    </dgm:pt>
    <dgm:pt modelId="{A423EF41-310D-40DC-997C-978F7D9A3A2A}" type="pres">
      <dgm:prSet presAssocID="{2391DBCD-0B89-45A9-B7EA-F03F05CE13CC}" presName="linear" presStyleCnt="0">
        <dgm:presLayoutVars>
          <dgm:dir/>
          <dgm:animLvl val="lvl"/>
          <dgm:resizeHandles val="exact"/>
        </dgm:presLayoutVars>
      </dgm:prSet>
      <dgm:spPr/>
    </dgm:pt>
    <dgm:pt modelId="{F9446DFE-C006-456D-83E0-0B5CAC4648CC}" type="pres">
      <dgm:prSet presAssocID="{0B5834A3-D49B-41EC-94E2-580BC83B0B99}" presName="parentLin" presStyleCnt="0"/>
      <dgm:spPr/>
    </dgm:pt>
    <dgm:pt modelId="{85164DD9-D402-4F3F-B2D0-7999D6C57CDB}" type="pres">
      <dgm:prSet presAssocID="{0B5834A3-D49B-41EC-94E2-580BC83B0B99}" presName="parentLeftMargin" presStyleLbl="node1" presStyleIdx="0" presStyleCnt="3"/>
      <dgm:spPr/>
    </dgm:pt>
    <dgm:pt modelId="{56796C9A-CFF0-42B1-8EFC-CFF4E4496119}" type="pres">
      <dgm:prSet presAssocID="{0B5834A3-D49B-41EC-94E2-580BC83B0B99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3F6F6F97-F2A0-4109-8662-68434D6CE7DA}" type="pres">
      <dgm:prSet presAssocID="{0B5834A3-D49B-41EC-94E2-580BC83B0B99}" presName="negativeSpace" presStyleCnt="0"/>
      <dgm:spPr/>
    </dgm:pt>
    <dgm:pt modelId="{7918163A-4EC3-4D1D-A794-0BAC4D8C1E5D}" type="pres">
      <dgm:prSet presAssocID="{0B5834A3-D49B-41EC-94E2-580BC83B0B99}" presName="childText" presStyleLbl="conFgAcc1" presStyleIdx="0" presStyleCnt="3">
        <dgm:presLayoutVars>
          <dgm:bulletEnabled val="1"/>
        </dgm:presLayoutVars>
      </dgm:prSet>
      <dgm:spPr/>
    </dgm:pt>
    <dgm:pt modelId="{C787DE4C-0CA8-4892-A65A-CF6694DC4133}" type="pres">
      <dgm:prSet presAssocID="{4D5BCF15-F6C7-4294-851F-7316EC7B61ED}" presName="spaceBetweenRectangles" presStyleCnt="0"/>
      <dgm:spPr/>
    </dgm:pt>
    <dgm:pt modelId="{68A1F951-8E92-46B2-B348-B74ED5D3E939}" type="pres">
      <dgm:prSet presAssocID="{B0691271-0656-48D9-9355-01167964647F}" presName="parentLin" presStyleCnt="0"/>
      <dgm:spPr/>
    </dgm:pt>
    <dgm:pt modelId="{58967933-351A-415B-87A6-D11D9FC71B80}" type="pres">
      <dgm:prSet presAssocID="{B0691271-0656-48D9-9355-01167964647F}" presName="parentLeftMargin" presStyleLbl="node1" presStyleIdx="0" presStyleCnt="3"/>
      <dgm:spPr/>
    </dgm:pt>
    <dgm:pt modelId="{A82589A5-939F-4F2D-BBA6-0276B9BE02A7}" type="pres">
      <dgm:prSet presAssocID="{B0691271-0656-48D9-9355-01167964647F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0B46D76A-FA98-4AA7-ADDE-4FD9AE1F10D4}" type="pres">
      <dgm:prSet presAssocID="{B0691271-0656-48D9-9355-01167964647F}" presName="negativeSpace" presStyleCnt="0"/>
      <dgm:spPr/>
    </dgm:pt>
    <dgm:pt modelId="{2CBA1887-6C05-4A9E-AFFF-E259E06F17A3}" type="pres">
      <dgm:prSet presAssocID="{B0691271-0656-48D9-9355-01167964647F}" presName="childText" presStyleLbl="conFgAcc1" presStyleIdx="1" presStyleCnt="3">
        <dgm:presLayoutVars>
          <dgm:bulletEnabled val="1"/>
        </dgm:presLayoutVars>
      </dgm:prSet>
      <dgm:spPr/>
    </dgm:pt>
    <dgm:pt modelId="{4FF208E2-21A8-4931-B5E0-2F225AA870E1}" type="pres">
      <dgm:prSet presAssocID="{106907DB-D082-41C2-A799-AB32F9098BFA}" presName="spaceBetweenRectangles" presStyleCnt="0"/>
      <dgm:spPr/>
    </dgm:pt>
    <dgm:pt modelId="{8A922C9F-3D41-4C6E-AFAD-A7FE38CF5234}" type="pres">
      <dgm:prSet presAssocID="{DDFA581C-AF9F-47E4-BFA3-44BA62A6DDE1}" presName="parentLin" presStyleCnt="0"/>
      <dgm:spPr/>
    </dgm:pt>
    <dgm:pt modelId="{24F1379D-3E5D-410B-B100-8A00B463B3B0}" type="pres">
      <dgm:prSet presAssocID="{DDFA581C-AF9F-47E4-BFA3-44BA62A6DDE1}" presName="parentLeftMargin" presStyleLbl="node1" presStyleIdx="1" presStyleCnt="3"/>
      <dgm:spPr/>
    </dgm:pt>
    <dgm:pt modelId="{3E85AB5B-E8A0-4A40-866F-DE5AB6A9BCCB}" type="pres">
      <dgm:prSet presAssocID="{DDFA581C-AF9F-47E4-BFA3-44BA62A6DDE1}" presName="parentText" presStyleLbl="node1" presStyleIdx="2" presStyleCnt="3">
        <dgm:presLayoutVars>
          <dgm:chMax val="0"/>
          <dgm:bulletEnabled val="1"/>
        </dgm:presLayoutVars>
      </dgm:prSet>
      <dgm:spPr/>
    </dgm:pt>
    <dgm:pt modelId="{73372267-00F1-4DFF-868A-D5F14F39AA88}" type="pres">
      <dgm:prSet presAssocID="{DDFA581C-AF9F-47E4-BFA3-44BA62A6DDE1}" presName="negativeSpace" presStyleCnt="0"/>
      <dgm:spPr/>
    </dgm:pt>
    <dgm:pt modelId="{C8AE8900-6912-4535-A683-8B136EE0BA5B}" type="pres">
      <dgm:prSet presAssocID="{DDFA581C-AF9F-47E4-BFA3-44BA62A6DDE1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BD94A106-7BDE-4484-A3B9-7C528A1839C8}" type="presOf" srcId="{0B5834A3-D49B-41EC-94E2-580BC83B0B99}" destId="{85164DD9-D402-4F3F-B2D0-7999D6C57CDB}" srcOrd="0" destOrd="0" presId="urn:microsoft.com/office/officeart/2005/8/layout/list1"/>
    <dgm:cxn modelId="{03283F19-8B37-46D2-8438-9010287474D1}" type="presOf" srcId="{2391DBCD-0B89-45A9-B7EA-F03F05CE13CC}" destId="{A423EF41-310D-40DC-997C-978F7D9A3A2A}" srcOrd="0" destOrd="0" presId="urn:microsoft.com/office/officeart/2005/8/layout/list1"/>
    <dgm:cxn modelId="{20D4AD19-8527-4F0B-8994-F710DD5840D0}" type="presOf" srcId="{B0691271-0656-48D9-9355-01167964647F}" destId="{A82589A5-939F-4F2D-BBA6-0276B9BE02A7}" srcOrd="1" destOrd="0" presId="urn:microsoft.com/office/officeart/2005/8/layout/list1"/>
    <dgm:cxn modelId="{25FF9635-F938-4F2F-9810-BDAA4382E6E7}" type="presOf" srcId="{0B5834A3-D49B-41EC-94E2-580BC83B0B99}" destId="{56796C9A-CFF0-42B1-8EFC-CFF4E4496119}" srcOrd="1" destOrd="0" presId="urn:microsoft.com/office/officeart/2005/8/layout/list1"/>
    <dgm:cxn modelId="{91019644-F310-4BE4-A10A-C696452B943C}" type="presOf" srcId="{DDFA581C-AF9F-47E4-BFA3-44BA62A6DDE1}" destId="{24F1379D-3E5D-410B-B100-8A00B463B3B0}" srcOrd="0" destOrd="0" presId="urn:microsoft.com/office/officeart/2005/8/layout/list1"/>
    <dgm:cxn modelId="{E162266A-336F-4CAD-9CD3-2444328EE777}" srcId="{2391DBCD-0B89-45A9-B7EA-F03F05CE13CC}" destId="{B0691271-0656-48D9-9355-01167964647F}" srcOrd="1" destOrd="0" parTransId="{71CD5967-E02D-4C37-B698-A0CB0DBA09A8}" sibTransId="{106907DB-D082-41C2-A799-AB32F9098BFA}"/>
    <dgm:cxn modelId="{08A90F70-E4DF-435D-8704-6297DE66EEAD}" srcId="{2391DBCD-0B89-45A9-B7EA-F03F05CE13CC}" destId="{0B5834A3-D49B-41EC-94E2-580BC83B0B99}" srcOrd="0" destOrd="0" parTransId="{B6A1AE17-44FB-48A4-99C4-225E22DC712B}" sibTransId="{4D5BCF15-F6C7-4294-851F-7316EC7B61ED}"/>
    <dgm:cxn modelId="{0D70587E-50CA-4C42-A3E4-87C401137F2D}" type="presOf" srcId="{DDFA581C-AF9F-47E4-BFA3-44BA62A6DDE1}" destId="{3E85AB5B-E8A0-4A40-866F-DE5AB6A9BCCB}" srcOrd="1" destOrd="0" presId="urn:microsoft.com/office/officeart/2005/8/layout/list1"/>
    <dgm:cxn modelId="{0BFC15EA-D34B-47B3-9883-EE93E591BD9C}" srcId="{2391DBCD-0B89-45A9-B7EA-F03F05CE13CC}" destId="{DDFA581C-AF9F-47E4-BFA3-44BA62A6DDE1}" srcOrd="2" destOrd="0" parTransId="{68BF9F75-8902-4B31-9E70-673C67031492}" sibTransId="{0542D421-1104-4622-BD4C-826CEAC66654}"/>
    <dgm:cxn modelId="{308F00F8-C837-4189-BAA1-54FCAC320F28}" type="presOf" srcId="{B0691271-0656-48D9-9355-01167964647F}" destId="{58967933-351A-415B-87A6-D11D9FC71B80}" srcOrd="0" destOrd="0" presId="urn:microsoft.com/office/officeart/2005/8/layout/list1"/>
    <dgm:cxn modelId="{957C3697-404B-4F30-B4B3-765CC23C39FB}" type="presParOf" srcId="{A423EF41-310D-40DC-997C-978F7D9A3A2A}" destId="{F9446DFE-C006-456D-83E0-0B5CAC4648CC}" srcOrd="0" destOrd="0" presId="urn:microsoft.com/office/officeart/2005/8/layout/list1"/>
    <dgm:cxn modelId="{B4940D7D-4964-4F35-8CB6-19CA6978DD38}" type="presParOf" srcId="{F9446DFE-C006-456D-83E0-0B5CAC4648CC}" destId="{85164DD9-D402-4F3F-B2D0-7999D6C57CDB}" srcOrd="0" destOrd="0" presId="urn:microsoft.com/office/officeart/2005/8/layout/list1"/>
    <dgm:cxn modelId="{5ADAFFF9-E449-4592-91EF-53B3B3EE6E60}" type="presParOf" srcId="{F9446DFE-C006-456D-83E0-0B5CAC4648CC}" destId="{56796C9A-CFF0-42B1-8EFC-CFF4E4496119}" srcOrd="1" destOrd="0" presId="urn:microsoft.com/office/officeart/2005/8/layout/list1"/>
    <dgm:cxn modelId="{B6547718-767C-4F0E-A234-9AE2A7B27297}" type="presParOf" srcId="{A423EF41-310D-40DC-997C-978F7D9A3A2A}" destId="{3F6F6F97-F2A0-4109-8662-68434D6CE7DA}" srcOrd="1" destOrd="0" presId="urn:microsoft.com/office/officeart/2005/8/layout/list1"/>
    <dgm:cxn modelId="{AB15102A-69B1-4AAD-826F-81E7E4EBDE1E}" type="presParOf" srcId="{A423EF41-310D-40DC-997C-978F7D9A3A2A}" destId="{7918163A-4EC3-4D1D-A794-0BAC4D8C1E5D}" srcOrd="2" destOrd="0" presId="urn:microsoft.com/office/officeart/2005/8/layout/list1"/>
    <dgm:cxn modelId="{3397F59A-F429-4C75-AF3E-1A81E755093E}" type="presParOf" srcId="{A423EF41-310D-40DC-997C-978F7D9A3A2A}" destId="{C787DE4C-0CA8-4892-A65A-CF6694DC4133}" srcOrd="3" destOrd="0" presId="urn:microsoft.com/office/officeart/2005/8/layout/list1"/>
    <dgm:cxn modelId="{517B51B9-1562-4178-BDB5-2C5BB1BDF7BF}" type="presParOf" srcId="{A423EF41-310D-40DC-997C-978F7D9A3A2A}" destId="{68A1F951-8E92-46B2-B348-B74ED5D3E939}" srcOrd="4" destOrd="0" presId="urn:microsoft.com/office/officeart/2005/8/layout/list1"/>
    <dgm:cxn modelId="{184CE0D8-34A9-4BFF-9229-634ECA96BEA4}" type="presParOf" srcId="{68A1F951-8E92-46B2-B348-B74ED5D3E939}" destId="{58967933-351A-415B-87A6-D11D9FC71B80}" srcOrd="0" destOrd="0" presId="urn:microsoft.com/office/officeart/2005/8/layout/list1"/>
    <dgm:cxn modelId="{6C12C72A-982C-4137-910D-48EDE97512CA}" type="presParOf" srcId="{68A1F951-8E92-46B2-B348-B74ED5D3E939}" destId="{A82589A5-939F-4F2D-BBA6-0276B9BE02A7}" srcOrd="1" destOrd="0" presId="urn:microsoft.com/office/officeart/2005/8/layout/list1"/>
    <dgm:cxn modelId="{2BA9F407-A34D-40E5-82CC-53CE71350313}" type="presParOf" srcId="{A423EF41-310D-40DC-997C-978F7D9A3A2A}" destId="{0B46D76A-FA98-4AA7-ADDE-4FD9AE1F10D4}" srcOrd="5" destOrd="0" presId="urn:microsoft.com/office/officeart/2005/8/layout/list1"/>
    <dgm:cxn modelId="{5F439207-B89B-47A5-A40F-80DEBCB05119}" type="presParOf" srcId="{A423EF41-310D-40DC-997C-978F7D9A3A2A}" destId="{2CBA1887-6C05-4A9E-AFFF-E259E06F17A3}" srcOrd="6" destOrd="0" presId="urn:microsoft.com/office/officeart/2005/8/layout/list1"/>
    <dgm:cxn modelId="{7D8F1620-BD3F-4C1F-83B4-A8E9EEB985CE}" type="presParOf" srcId="{A423EF41-310D-40DC-997C-978F7D9A3A2A}" destId="{4FF208E2-21A8-4931-B5E0-2F225AA870E1}" srcOrd="7" destOrd="0" presId="urn:microsoft.com/office/officeart/2005/8/layout/list1"/>
    <dgm:cxn modelId="{A70D2BA5-0EBD-4AA1-9DD9-2AD4949190B9}" type="presParOf" srcId="{A423EF41-310D-40DC-997C-978F7D9A3A2A}" destId="{8A922C9F-3D41-4C6E-AFAD-A7FE38CF5234}" srcOrd="8" destOrd="0" presId="urn:microsoft.com/office/officeart/2005/8/layout/list1"/>
    <dgm:cxn modelId="{A9E1F7F4-6FD2-4A2D-A36E-3ADBC152555C}" type="presParOf" srcId="{8A922C9F-3D41-4C6E-AFAD-A7FE38CF5234}" destId="{24F1379D-3E5D-410B-B100-8A00B463B3B0}" srcOrd="0" destOrd="0" presId="urn:microsoft.com/office/officeart/2005/8/layout/list1"/>
    <dgm:cxn modelId="{6724CAF7-2E6B-4AA3-ABEF-C5DB46531734}" type="presParOf" srcId="{8A922C9F-3D41-4C6E-AFAD-A7FE38CF5234}" destId="{3E85AB5B-E8A0-4A40-866F-DE5AB6A9BCCB}" srcOrd="1" destOrd="0" presId="urn:microsoft.com/office/officeart/2005/8/layout/list1"/>
    <dgm:cxn modelId="{B8F098EF-60B0-4658-8CF1-FCC85BD792BD}" type="presParOf" srcId="{A423EF41-310D-40DC-997C-978F7D9A3A2A}" destId="{73372267-00F1-4DFF-868A-D5F14F39AA88}" srcOrd="9" destOrd="0" presId="urn:microsoft.com/office/officeart/2005/8/layout/list1"/>
    <dgm:cxn modelId="{B4636B44-6F2E-41E6-9EB7-0B09ADE328BD}" type="presParOf" srcId="{A423EF41-310D-40DC-997C-978F7D9A3A2A}" destId="{C8AE8900-6912-4535-A683-8B136EE0BA5B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39812E4-328D-4C6A-A1CA-D20DE9D480F7}">
      <dsp:nvSpPr>
        <dsp:cNvPr id="0" name=""/>
        <dsp:cNvSpPr/>
      </dsp:nvSpPr>
      <dsp:spPr>
        <a:xfrm>
          <a:off x="0" y="27279"/>
          <a:ext cx="10752138" cy="9126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marL="0" lvl="0" indent="0" algn="l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900" kern="1200" dirty="0"/>
            <a:t>přečin</a:t>
          </a:r>
        </a:p>
      </dsp:txBody>
      <dsp:txXfrm>
        <a:off x="44549" y="71828"/>
        <a:ext cx="10663040" cy="823502"/>
      </dsp:txXfrm>
    </dsp:sp>
    <dsp:sp modelId="{67560B53-23D3-419F-B9A9-CB4A0AAD0BAD}">
      <dsp:nvSpPr>
        <dsp:cNvPr id="0" name=""/>
        <dsp:cNvSpPr/>
      </dsp:nvSpPr>
      <dsp:spPr>
        <a:xfrm>
          <a:off x="0" y="939880"/>
          <a:ext cx="10752138" cy="88803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1380" tIns="49530" rIns="277368" bIns="49530" numCol="1" spcCol="1270" anchor="t" anchorCtr="0">
          <a:noAutofit/>
        </a:bodyPr>
        <a:lstStyle/>
        <a:p>
          <a:pPr marL="285750" lvl="1" indent="-285750" algn="l" defTabSz="13335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3000" kern="1200" dirty="0"/>
            <a:t>nedbalostní TČ + úmyslné TČ s horní hranicí trestní sazby do 5 let</a:t>
          </a:r>
        </a:p>
      </dsp:txBody>
      <dsp:txXfrm>
        <a:off x="0" y="939880"/>
        <a:ext cx="10752138" cy="888030"/>
      </dsp:txXfrm>
    </dsp:sp>
    <dsp:sp modelId="{1BE702A1-C2FB-4FFF-80AC-6561C3664577}">
      <dsp:nvSpPr>
        <dsp:cNvPr id="0" name=""/>
        <dsp:cNvSpPr/>
      </dsp:nvSpPr>
      <dsp:spPr>
        <a:xfrm>
          <a:off x="0" y="1827910"/>
          <a:ext cx="10752138" cy="9126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marL="0" lvl="0" indent="0" algn="l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900" kern="1200" dirty="0"/>
            <a:t>zločin</a:t>
          </a:r>
        </a:p>
      </dsp:txBody>
      <dsp:txXfrm>
        <a:off x="44549" y="1872459"/>
        <a:ext cx="10663040" cy="823502"/>
      </dsp:txXfrm>
    </dsp:sp>
    <dsp:sp modelId="{877C7DA8-534B-436A-A895-E2D76D86A2DD}">
      <dsp:nvSpPr>
        <dsp:cNvPr id="0" name=""/>
        <dsp:cNvSpPr/>
      </dsp:nvSpPr>
      <dsp:spPr>
        <a:xfrm>
          <a:off x="0" y="2740510"/>
          <a:ext cx="10752138" cy="137241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1380" tIns="49530" rIns="277368" bIns="49530" numCol="1" spcCol="1270" anchor="t" anchorCtr="0">
          <a:noAutofit/>
        </a:bodyPr>
        <a:lstStyle/>
        <a:p>
          <a:pPr marL="285750" lvl="1" indent="-285750" algn="l" defTabSz="13335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3000" kern="1200" dirty="0"/>
            <a:t>vše, co není přečin</a:t>
          </a:r>
        </a:p>
        <a:p>
          <a:pPr marL="285750" lvl="1" indent="-285750" algn="l" defTabSz="13335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3000" kern="1200" dirty="0">
              <a:solidFill>
                <a:schemeClr val="tx2"/>
              </a:solidFill>
            </a:rPr>
            <a:t>zvlášť závažný zločin </a:t>
          </a:r>
          <a:r>
            <a:rPr lang="cs-CZ" sz="3000" kern="1200" dirty="0"/>
            <a:t>– úmyslné TČ s horní hranicí trestní sazby nejméně 10 let</a:t>
          </a:r>
        </a:p>
      </dsp:txBody>
      <dsp:txXfrm>
        <a:off x="0" y="2740510"/>
        <a:ext cx="10752138" cy="137241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EB89D93-C2FB-4034-B839-16E7C7A40002}">
      <dsp:nvSpPr>
        <dsp:cNvPr id="0" name=""/>
        <dsp:cNvSpPr/>
      </dsp:nvSpPr>
      <dsp:spPr>
        <a:xfrm>
          <a:off x="0" y="17733"/>
          <a:ext cx="8128000" cy="7956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400" kern="1200" dirty="0"/>
            <a:t>úmysl</a:t>
          </a:r>
        </a:p>
      </dsp:txBody>
      <dsp:txXfrm>
        <a:off x="38838" y="56571"/>
        <a:ext cx="8050324" cy="717924"/>
      </dsp:txXfrm>
    </dsp:sp>
    <dsp:sp modelId="{0F47FAA1-D1C5-48B4-8117-23B7D4558D1A}">
      <dsp:nvSpPr>
        <dsp:cNvPr id="0" name=""/>
        <dsp:cNvSpPr/>
      </dsp:nvSpPr>
      <dsp:spPr>
        <a:xfrm>
          <a:off x="0" y="813334"/>
          <a:ext cx="8128000" cy="87975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8064" tIns="43180" rIns="241808" bIns="43180" numCol="1" spcCol="1270" anchor="t" anchorCtr="0">
          <a:noAutofit/>
        </a:bodyPr>
        <a:lstStyle/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2700" kern="1200" dirty="0"/>
            <a:t>přímý</a:t>
          </a:r>
        </a:p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2700" kern="1200" dirty="0"/>
            <a:t>nepřímý</a:t>
          </a:r>
        </a:p>
      </dsp:txBody>
      <dsp:txXfrm>
        <a:off x="0" y="813334"/>
        <a:ext cx="8128000" cy="879750"/>
      </dsp:txXfrm>
    </dsp:sp>
    <dsp:sp modelId="{D401F4CA-8D30-4564-8FA7-56E54E808E4E}">
      <dsp:nvSpPr>
        <dsp:cNvPr id="0" name=""/>
        <dsp:cNvSpPr/>
      </dsp:nvSpPr>
      <dsp:spPr>
        <a:xfrm>
          <a:off x="0" y="1693084"/>
          <a:ext cx="8128000" cy="7956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400" kern="1200" dirty="0"/>
            <a:t>nedbalost</a:t>
          </a:r>
        </a:p>
      </dsp:txBody>
      <dsp:txXfrm>
        <a:off x="38838" y="1731922"/>
        <a:ext cx="8050324" cy="717924"/>
      </dsp:txXfrm>
    </dsp:sp>
    <dsp:sp modelId="{2861F714-BF0B-4328-872C-781CCA0ECD48}">
      <dsp:nvSpPr>
        <dsp:cNvPr id="0" name=""/>
        <dsp:cNvSpPr/>
      </dsp:nvSpPr>
      <dsp:spPr>
        <a:xfrm>
          <a:off x="0" y="2488684"/>
          <a:ext cx="8128000" cy="87975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8064" tIns="43180" rIns="241808" bIns="43180" numCol="1" spcCol="1270" anchor="t" anchorCtr="0">
          <a:noAutofit/>
        </a:bodyPr>
        <a:lstStyle/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2700" kern="1200" dirty="0"/>
            <a:t>vědomá</a:t>
          </a:r>
        </a:p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cs-CZ" sz="2700" kern="1200" dirty="0"/>
            <a:t>nevědomá </a:t>
          </a:r>
        </a:p>
      </dsp:txBody>
      <dsp:txXfrm>
        <a:off x="0" y="2488684"/>
        <a:ext cx="8128000" cy="87975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6059299-0FCA-4A0B-9F43-8BEF677ACA0D}">
      <dsp:nvSpPr>
        <dsp:cNvPr id="0" name=""/>
        <dsp:cNvSpPr/>
      </dsp:nvSpPr>
      <dsp:spPr>
        <a:xfrm>
          <a:off x="806410" y="0"/>
          <a:ext cx="9139317" cy="4140200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2D7444F-CB9B-4C2F-9BF3-97FABBE1D6DB}">
      <dsp:nvSpPr>
        <dsp:cNvPr id="0" name=""/>
        <dsp:cNvSpPr/>
      </dsp:nvSpPr>
      <dsp:spPr>
        <a:xfrm>
          <a:off x="2592" y="1242060"/>
          <a:ext cx="3296714" cy="16560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8120" tIns="198120" rIns="198120" bIns="198120" numCol="1" spcCol="1270" anchor="ctr" anchorCtr="0">
          <a:noAutofit/>
        </a:bodyPr>
        <a:lstStyle/>
        <a:p>
          <a:pPr marL="0" lvl="0" indent="0" algn="ctr" defTabSz="2311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5200" kern="1200" dirty="0"/>
            <a:t>příprava</a:t>
          </a:r>
        </a:p>
      </dsp:txBody>
      <dsp:txXfrm>
        <a:off x="83435" y="1322903"/>
        <a:ext cx="3135028" cy="1494394"/>
      </dsp:txXfrm>
    </dsp:sp>
    <dsp:sp modelId="{0E0E38E7-B7E5-4A2C-9A44-983B12994979}">
      <dsp:nvSpPr>
        <dsp:cNvPr id="0" name=""/>
        <dsp:cNvSpPr/>
      </dsp:nvSpPr>
      <dsp:spPr>
        <a:xfrm>
          <a:off x="3727711" y="1242060"/>
          <a:ext cx="3296714" cy="16560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8120" tIns="198120" rIns="198120" bIns="198120" numCol="1" spcCol="1270" anchor="ctr" anchorCtr="0">
          <a:noAutofit/>
        </a:bodyPr>
        <a:lstStyle/>
        <a:p>
          <a:pPr marL="0" lvl="0" indent="0" algn="ctr" defTabSz="2311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5200" kern="1200" dirty="0"/>
            <a:t>pokus</a:t>
          </a:r>
        </a:p>
      </dsp:txBody>
      <dsp:txXfrm>
        <a:off x="3808554" y="1322903"/>
        <a:ext cx="3135028" cy="1494394"/>
      </dsp:txXfrm>
    </dsp:sp>
    <dsp:sp modelId="{4118E6E9-E832-4BA0-A744-1417E4AE845E}">
      <dsp:nvSpPr>
        <dsp:cNvPr id="0" name=""/>
        <dsp:cNvSpPr/>
      </dsp:nvSpPr>
      <dsp:spPr>
        <a:xfrm>
          <a:off x="7452831" y="1242060"/>
          <a:ext cx="3296714" cy="16560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8120" tIns="198120" rIns="198120" bIns="198120" numCol="1" spcCol="1270" anchor="ctr" anchorCtr="0">
          <a:noAutofit/>
        </a:bodyPr>
        <a:lstStyle/>
        <a:p>
          <a:pPr marL="0" lvl="0" indent="0" algn="ctr" defTabSz="2311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5200" kern="1200" dirty="0"/>
            <a:t>dokonání</a:t>
          </a:r>
        </a:p>
      </dsp:txBody>
      <dsp:txXfrm>
        <a:off x="7533674" y="1322903"/>
        <a:ext cx="3135028" cy="1494394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EEA4A90-474C-48D2-9814-23D958DFC242}">
      <dsp:nvSpPr>
        <dsp:cNvPr id="0" name=""/>
        <dsp:cNvSpPr/>
      </dsp:nvSpPr>
      <dsp:spPr>
        <a:xfrm>
          <a:off x="-4680547" y="-717514"/>
          <a:ext cx="5575228" cy="5575228"/>
        </a:xfrm>
        <a:prstGeom prst="blockArc">
          <a:avLst>
            <a:gd name="adj1" fmla="val 18900000"/>
            <a:gd name="adj2" fmla="val 2700000"/>
            <a:gd name="adj3" fmla="val 387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CE8B863-4229-4AB1-B6CD-7C4D60F32B42}">
      <dsp:nvSpPr>
        <dsp:cNvPr id="0" name=""/>
        <dsp:cNvSpPr/>
      </dsp:nvSpPr>
      <dsp:spPr>
        <a:xfrm>
          <a:off x="391579" y="258679"/>
          <a:ext cx="10304168" cy="51769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0917" tIns="71120" rIns="71120" bIns="7112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800" kern="1200" dirty="0"/>
            <a:t>nutná obrana</a:t>
          </a:r>
        </a:p>
      </dsp:txBody>
      <dsp:txXfrm>
        <a:off x="391579" y="258679"/>
        <a:ext cx="10304168" cy="517690"/>
      </dsp:txXfrm>
    </dsp:sp>
    <dsp:sp modelId="{E0BB34D2-A1DB-4833-BF35-7B4C148EC777}">
      <dsp:nvSpPr>
        <dsp:cNvPr id="0" name=""/>
        <dsp:cNvSpPr/>
      </dsp:nvSpPr>
      <dsp:spPr>
        <a:xfrm>
          <a:off x="68022" y="193968"/>
          <a:ext cx="647113" cy="64711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86D5306-0D26-49EF-B597-72E2F1F05A9E}">
      <dsp:nvSpPr>
        <dsp:cNvPr id="0" name=""/>
        <dsp:cNvSpPr/>
      </dsp:nvSpPr>
      <dsp:spPr>
        <a:xfrm>
          <a:off x="762541" y="1034967"/>
          <a:ext cx="9933206" cy="51769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0917" tIns="71120" rIns="71120" bIns="7112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800" kern="1200" dirty="0"/>
            <a:t>krajní nouze</a:t>
          </a:r>
        </a:p>
      </dsp:txBody>
      <dsp:txXfrm>
        <a:off x="762541" y="1034967"/>
        <a:ext cx="9933206" cy="517690"/>
      </dsp:txXfrm>
    </dsp:sp>
    <dsp:sp modelId="{C78A16C6-2F8F-40EA-9E16-4594FEF4EB8E}">
      <dsp:nvSpPr>
        <dsp:cNvPr id="0" name=""/>
        <dsp:cNvSpPr/>
      </dsp:nvSpPr>
      <dsp:spPr>
        <a:xfrm>
          <a:off x="438984" y="970255"/>
          <a:ext cx="647113" cy="64711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8506299-7843-4083-9FB9-4F9A131BB521}">
      <dsp:nvSpPr>
        <dsp:cNvPr id="0" name=""/>
        <dsp:cNvSpPr/>
      </dsp:nvSpPr>
      <dsp:spPr>
        <a:xfrm>
          <a:off x="876396" y="1811254"/>
          <a:ext cx="9819350" cy="51769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0917" tIns="71120" rIns="71120" bIns="7112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800" kern="1200" dirty="0"/>
            <a:t>svolení poškozeného</a:t>
          </a:r>
        </a:p>
      </dsp:txBody>
      <dsp:txXfrm>
        <a:off x="876396" y="1811254"/>
        <a:ext cx="9819350" cy="517690"/>
      </dsp:txXfrm>
    </dsp:sp>
    <dsp:sp modelId="{805E545F-6A5B-4ED3-AC38-8FE828F1A6FA}">
      <dsp:nvSpPr>
        <dsp:cNvPr id="0" name=""/>
        <dsp:cNvSpPr/>
      </dsp:nvSpPr>
      <dsp:spPr>
        <a:xfrm>
          <a:off x="552840" y="1746543"/>
          <a:ext cx="647113" cy="64711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ADE308B-15EC-442C-8B96-B84675DEF80B}">
      <dsp:nvSpPr>
        <dsp:cNvPr id="0" name=""/>
        <dsp:cNvSpPr/>
      </dsp:nvSpPr>
      <dsp:spPr>
        <a:xfrm>
          <a:off x="762541" y="2587542"/>
          <a:ext cx="9933206" cy="51769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0917" tIns="71120" rIns="71120" bIns="7112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800" kern="1200" dirty="0"/>
            <a:t>oprávněné použití zbraně</a:t>
          </a:r>
        </a:p>
      </dsp:txBody>
      <dsp:txXfrm>
        <a:off x="762541" y="2587542"/>
        <a:ext cx="9933206" cy="517690"/>
      </dsp:txXfrm>
    </dsp:sp>
    <dsp:sp modelId="{FE707551-7FDB-4E01-97F3-4BF04060C22A}">
      <dsp:nvSpPr>
        <dsp:cNvPr id="0" name=""/>
        <dsp:cNvSpPr/>
      </dsp:nvSpPr>
      <dsp:spPr>
        <a:xfrm>
          <a:off x="438984" y="2522830"/>
          <a:ext cx="647113" cy="64711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D0B2094-0715-48FB-B84C-3BF733D9319D}">
      <dsp:nvSpPr>
        <dsp:cNvPr id="0" name=""/>
        <dsp:cNvSpPr/>
      </dsp:nvSpPr>
      <dsp:spPr>
        <a:xfrm>
          <a:off x="391579" y="3363829"/>
          <a:ext cx="10304168" cy="51769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0917" tIns="71120" rIns="71120" bIns="7112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800" kern="1200" dirty="0"/>
            <a:t>přípustné riziko</a:t>
          </a:r>
        </a:p>
      </dsp:txBody>
      <dsp:txXfrm>
        <a:off x="391579" y="3363829"/>
        <a:ext cx="10304168" cy="517690"/>
      </dsp:txXfrm>
    </dsp:sp>
    <dsp:sp modelId="{71DA02F4-907C-405A-939F-E263529DAFA5}">
      <dsp:nvSpPr>
        <dsp:cNvPr id="0" name=""/>
        <dsp:cNvSpPr/>
      </dsp:nvSpPr>
      <dsp:spPr>
        <a:xfrm>
          <a:off x="68022" y="3299118"/>
          <a:ext cx="647113" cy="64711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F612FE9-AEE0-4BA9-8CC9-3A8BDB473CA4}">
      <dsp:nvSpPr>
        <dsp:cNvPr id="0" name=""/>
        <dsp:cNvSpPr/>
      </dsp:nvSpPr>
      <dsp:spPr>
        <a:xfrm>
          <a:off x="0" y="385120"/>
          <a:ext cx="10752138" cy="579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99E5874-D330-4A4A-BE17-5713C8E193F6}">
      <dsp:nvSpPr>
        <dsp:cNvPr id="0" name=""/>
        <dsp:cNvSpPr/>
      </dsp:nvSpPr>
      <dsp:spPr>
        <a:xfrm>
          <a:off x="537606" y="45640"/>
          <a:ext cx="7526496" cy="6789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4484" tIns="0" rIns="284484" bIns="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300" kern="1200" dirty="0"/>
            <a:t>účinná lítost</a:t>
          </a:r>
        </a:p>
      </dsp:txBody>
      <dsp:txXfrm>
        <a:off x="570750" y="78784"/>
        <a:ext cx="7460208" cy="612672"/>
      </dsp:txXfrm>
    </dsp:sp>
    <dsp:sp modelId="{60D7FDBA-6589-4AC9-9642-AD3B59F1D8B0}">
      <dsp:nvSpPr>
        <dsp:cNvPr id="0" name=""/>
        <dsp:cNvSpPr/>
      </dsp:nvSpPr>
      <dsp:spPr>
        <a:xfrm>
          <a:off x="0" y="1428400"/>
          <a:ext cx="10752138" cy="579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B92AEDC-F8C6-46DF-A4A8-33D153FF6B9F}">
      <dsp:nvSpPr>
        <dsp:cNvPr id="0" name=""/>
        <dsp:cNvSpPr/>
      </dsp:nvSpPr>
      <dsp:spPr>
        <a:xfrm>
          <a:off x="537606" y="1088920"/>
          <a:ext cx="7526496" cy="6789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4484" tIns="0" rIns="284484" bIns="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300" kern="1200" dirty="0"/>
            <a:t>promlčení</a:t>
          </a:r>
        </a:p>
      </dsp:txBody>
      <dsp:txXfrm>
        <a:off x="570750" y="1122064"/>
        <a:ext cx="7460208" cy="612672"/>
      </dsp:txXfrm>
    </dsp:sp>
    <dsp:sp modelId="{38E9A4B3-6968-451C-A8B4-A192571914D2}">
      <dsp:nvSpPr>
        <dsp:cNvPr id="0" name=""/>
        <dsp:cNvSpPr/>
      </dsp:nvSpPr>
      <dsp:spPr>
        <a:xfrm>
          <a:off x="0" y="2471680"/>
          <a:ext cx="10752138" cy="579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66F49B7-FCE4-4B6D-B2DD-FD60E863B169}">
      <dsp:nvSpPr>
        <dsp:cNvPr id="0" name=""/>
        <dsp:cNvSpPr/>
      </dsp:nvSpPr>
      <dsp:spPr>
        <a:xfrm>
          <a:off x="537606" y="2132200"/>
          <a:ext cx="7526496" cy="6789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4484" tIns="0" rIns="284484" bIns="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300" kern="1200" dirty="0"/>
            <a:t>smrt </a:t>
          </a:r>
        </a:p>
      </dsp:txBody>
      <dsp:txXfrm>
        <a:off x="570750" y="2165344"/>
        <a:ext cx="7460208" cy="612672"/>
      </dsp:txXfrm>
    </dsp:sp>
    <dsp:sp modelId="{0DD390BC-4565-48B7-B88D-F8B6A8FA0874}">
      <dsp:nvSpPr>
        <dsp:cNvPr id="0" name=""/>
        <dsp:cNvSpPr/>
      </dsp:nvSpPr>
      <dsp:spPr>
        <a:xfrm>
          <a:off x="0" y="3514960"/>
          <a:ext cx="10752138" cy="579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F66F880-22CA-43BC-BAA5-44CB54C496C2}">
      <dsp:nvSpPr>
        <dsp:cNvPr id="0" name=""/>
        <dsp:cNvSpPr/>
      </dsp:nvSpPr>
      <dsp:spPr>
        <a:xfrm>
          <a:off x="537606" y="3175480"/>
          <a:ext cx="7526496" cy="6789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4484" tIns="0" rIns="284484" bIns="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300" kern="1200" dirty="0"/>
            <a:t>abolice prezidenta</a:t>
          </a:r>
        </a:p>
      </dsp:txBody>
      <dsp:txXfrm>
        <a:off x="570750" y="3208624"/>
        <a:ext cx="7460208" cy="612672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3A8FF2F-7111-458E-9D7A-312411BBA9B3}">
      <dsp:nvSpPr>
        <dsp:cNvPr id="0" name=""/>
        <dsp:cNvSpPr/>
      </dsp:nvSpPr>
      <dsp:spPr>
        <a:xfrm>
          <a:off x="0" y="730900"/>
          <a:ext cx="10752138" cy="1209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0A80E3E-0C30-4F51-ACB4-3421C3F38A70}">
      <dsp:nvSpPr>
        <dsp:cNvPr id="0" name=""/>
        <dsp:cNvSpPr/>
      </dsp:nvSpPr>
      <dsp:spPr>
        <a:xfrm>
          <a:off x="537606" y="22420"/>
          <a:ext cx="7526496" cy="14169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4484" tIns="0" rIns="284484" bIns="0" numCol="1" spcCol="1270" anchor="ctr" anchorCtr="0">
          <a:noAutofit/>
        </a:bodyPr>
        <a:lstStyle/>
        <a:p>
          <a:pPr marL="0" lvl="0" indent="0" algn="l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4800" kern="1200" dirty="0"/>
            <a:t>trest</a:t>
          </a:r>
        </a:p>
      </dsp:txBody>
      <dsp:txXfrm>
        <a:off x="606776" y="91590"/>
        <a:ext cx="7388156" cy="1278620"/>
      </dsp:txXfrm>
    </dsp:sp>
    <dsp:sp modelId="{60C540B4-32EF-49EE-B698-41AD690CD506}">
      <dsp:nvSpPr>
        <dsp:cNvPr id="0" name=""/>
        <dsp:cNvSpPr/>
      </dsp:nvSpPr>
      <dsp:spPr>
        <a:xfrm>
          <a:off x="0" y="2908180"/>
          <a:ext cx="10752138" cy="1209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1C86BC0-EA8A-46A5-91F9-4E3761630EE4}">
      <dsp:nvSpPr>
        <dsp:cNvPr id="0" name=""/>
        <dsp:cNvSpPr/>
      </dsp:nvSpPr>
      <dsp:spPr>
        <a:xfrm>
          <a:off x="537606" y="2199700"/>
          <a:ext cx="7526496" cy="14169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4484" tIns="0" rIns="284484" bIns="0" numCol="1" spcCol="1270" anchor="ctr" anchorCtr="0">
          <a:noAutofit/>
        </a:bodyPr>
        <a:lstStyle/>
        <a:p>
          <a:pPr marL="0" lvl="0" indent="0" algn="l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4800" kern="1200" dirty="0"/>
            <a:t>ochranné opatření</a:t>
          </a:r>
        </a:p>
      </dsp:txBody>
      <dsp:txXfrm>
        <a:off x="606776" y="2268870"/>
        <a:ext cx="7388156" cy="1278620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918163A-4EC3-4D1D-A794-0BAC4D8C1E5D}">
      <dsp:nvSpPr>
        <dsp:cNvPr id="0" name=""/>
        <dsp:cNvSpPr/>
      </dsp:nvSpPr>
      <dsp:spPr>
        <a:xfrm>
          <a:off x="0" y="502119"/>
          <a:ext cx="10752138" cy="781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6796C9A-CFF0-42B1-8EFC-CFF4E4496119}">
      <dsp:nvSpPr>
        <dsp:cNvPr id="0" name=""/>
        <dsp:cNvSpPr/>
      </dsp:nvSpPr>
      <dsp:spPr>
        <a:xfrm>
          <a:off x="537606" y="44559"/>
          <a:ext cx="7526496" cy="9151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4484" tIns="0" rIns="284484" bIns="0" numCol="1" spcCol="1270" anchor="ctr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100" kern="1200" dirty="0"/>
            <a:t>trestní</a:t>
          </a:r>
        </a:p>
      </dsp:txBody>
      <dsp:txXfrm>
        <a:off x="582278" y="89231"/>
        <a:ext cx="7437152" cy="825776"/>
      </dsp:txXfrm>
    </dsp:sp>
    <dsp:sp modelId="{2CBA1887-6C05-4A9E-AFFF-E259E06F17A3}">
      <dsp:nvSpPr>
        <dsp:cNvPr id="0" name=""/>
        <dsp:cNvSpPr/>
      </dsp:nvSpPr>
      <dsp:spPr>
        <a:xfrm>
          <a:off x="0" y="1908280"/>
          <a:ext cx="10752138" cy="781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82589A5-939F-4F2D-BBA6-0276B9BE02A7}">
      <dsp:nvSpPr>
        <dsp:cNvPr id="0" name=""/>
        <dsp:cNvSpPr/>
      </dsp:nvSpPr>
      <dsp:spPr>
        <a:xfrm>
          <a:off x="537606" y="1450719"/>
          <a:ext cx="7526496" cy="9151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4484" tIns="0" rIns="284484" bIns="0" numCol="1" spcCol="1270" anchor="ctr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100" kern="1200" dirty="0"/>
            <a:t>výchovná</a:t>
          </a:r>
        </a:p>
      </dsp:txBody>
      <dsp:txXfrm>
        <a:off x="582278" y="1495391"/>
        <a:ext cx="7437152" cy="825776"/>
      </dsp:txXfrm>
    </dsp:sp>
    <dsp:sp modelId="{C8AE8900-6912-4535-A683-8B136EE0BA5B}">
      <dsp:nvSpPr>
        <dsp:cNvPr id="0" name=""/>
        <dsp:cNvSpPr/>
      </dsp:nvSpPr>
      <dsp:spPr>
        <a:xfrm>
          <a:off x="0" y="3314440"/>
          <a:ext cx="10752138" cy="781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E85AB5B-E8A0-4A40-866F-DE5AB6A9BCCB}">
      <dsp:nvSpPr>
        <dsp:cNvPr id="0" name=""/>
        <dsp:cNvSpPr/>
      </dsp:nvSpPr>
      <dsp:spPr>
        <a:xfrm>
          <a:off x="537606" y="2856880"/>
          <a:ext cx="7526496" cy="9151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4484" tIns="0" rIns="284484" bIns="0" numCol="1" spcCol="1270" anchor="ctr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100" kern="1200" dirty="0"/>
            <a:t>ochranná</a:t>
          </a:r>
        </a:p>
      </dsp:txBody>
      <dsp:txXfrm>
        <a:off x="582278" y="2901552"/>
        <a:ext cx="7437152" cy="82577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1D911E5E-6197-7848-99A5-8C8627D11E8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2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pic>
        <p:nvPicPr>
          <p:cNvPr id="16" name="Obrázek 8">
            <a:extLst>
              <a:ext uri="{FF2B5EF4-FFF2-40B4-BE49-F238E27FC236}">
                <a16:creationId xmlns:a16="http://schemas.microsoft.com/office/drawing/2014/main" id="{A9039D6B-799E-F449-83E9-C13BAA09AF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E49E2218-4CCF-BC44-930E-B31D9BFD897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JUDr. Radovan Malachta</a:t>
            </a:r>
            <a:endParaRPr lang="cs-CZ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DD6941B3-7740-5745-9EAD-9C3115979A6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2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- inverzní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16CF9942-BE26-4A4C-A2D8-ABA21EDF53C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1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JUDr. Radovan Malachta</a:t>
            </a:r>
            <a:endParaRPr lang="cs-CZ" dirty="0"/>
          </a:p>
        </p:txBody>
      </p:sp>
      <p:pic>
        <p:nvPicPr>
          <p:cNvPr id="11" name="Obrázek 8">
            <a:extLst>
              <a:ext uri="{FF2B5EF4-FFF2-40B4-BE49-F238E27FC236}">
                <a16:creationId xmlns:a16="http://schemas.microsoft.com/office/drawing/2014/main" id="{883B3136-B228-D44A-AB43-48B383AAACD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1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5418" cy="593152"/>
          </a:xfrm>
          <a:prstGeom prst="rect">
            <a:avLst/>
          </a:prstGeom>
        </p:spPr>
      </p:pic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marL="0" marR="0" indent="0" algn="l" defTabSz="914400" rtl="0" eaLnBrk="1" fontAlgn="base" latinLnBrk="0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PED slide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042872" y="2021800"/>
            <a:ext cx="4106254" cy="281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3D544807-CCC8-C147-BC84-731878E3FF5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8" name="Obrázek 8">
            <a:extLst>
              <a:ext uri="{FF2B5EF4-FFF2-40B4-BE49-F238E27FC236}">
                <a16:creationId xmlns:a16="http://schemas.microsoft.com/office/drawing/2014/main" id="{2B69AC62-8722-274E-BC02-F54E66A1027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A8614ED3-CCC3-4849-B628-61C3AB8D12B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pPr lvl="0"/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672C6AD4-B64D-9447-94F1-17328863807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13" name="Obrázek 8">
            <a:extLst>
              <a:ext uri="{FF2B5EF4-FFF2-40B4-BE49-F238E27FC236}">
                <a16:creationId xmlns:a16="http://schemas.microsoft.com/office/drawing/2014/main" id="{BD079056-37C1-BB41-A10B-5467FD1004C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22" name="Obrázek 8">
            <a:extLst>
              <a:ext uri="{FF2B5EF4-FFF2-40B4-BE49-F238E27FC236}">
                <a16:creationId xmlns:a16="http://schemas.microsoft.com/office/drawing/2014/main" id="{81F1F6BC-132D-3746-8DEA-8E0070523DA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21663280-9DA9-6D46-9A85-58C09D41A68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8" name="Obrázek 8">
            <a:extLst>
              <a:ext uri="{FF2B5EF4-FFF2-40B4-BE49-F238E27FC236}">
                <a16:creationId xmlns:a16="http://schemas.microsoft.com/office/drawing/2014/main" id="{4789C4D8-85B1-0E4B-80EB-3DD1C97BF8B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/>
            </a:pPr>
            <a:r>
              <a:rPr lang="cs-CZ" noProof="0" dirty="0"/>
              <a:t>Kliknutím vložíte text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marR="0" indent="0" algn="l" defTabSz="914400" rtl="0" eaLnBrk="1" fontAlgn="base" latinLnBrk="0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tabLst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zakonyprolidi.cz/cs/2016-251" TargetMode="Externa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pätu 1">
            <a:extLst>
              <a:ext uri="{FF2B5EF4-FFF2-40B4-BE49-F238E27FC236}">
                <a16:creationId xmlns:a16="http://schemas.microsoft.com/office/drawing/2014/main" id="{A4692E60-FDF9-1E4F-A820-B4DF2F65619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9DAF3088-3E4D-9845-B71B-E817345CD82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1</a:t>
            </a:fld>
            <a:endParaRPr lang="cs-CZ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491EF5B-3067-7546-837B-2D005F3ED4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000" y="3208316"/>
            <a:ext cx="11361600" cy="1645265"/>
          </a:xfrm>
        </p:spPr>
        <p:txBody>
          <a:bodyPr/>
          <a:lstStyle/>
          <a:p>
            <a:r>
              <a:rPr lang="cs-CZ" dirty="0"/>
              <a:t>Trestní právo.</a:t>
            </a:r>
            <a:br>
              <a:rPr lang="cs-CZ" dirty="0"/>
            </a:br>
            <a:r>
              <a:rPr lang="cs-CZ" dirty="0"/>
              <a:t>Trestný čin a přestupek. </a:t>
            </a:r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BDA74EBB-06F9-2F42-BBA7-49358111EC8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14000" y="5127461"/>
            <a:ext cx="11361600" cy="849881"/>
          </a:xfrm>
        </p:spPr>
        <p:txBody>
          <a:bodyPr/>
          <a:lstStyle/>
          <a:p>
            <a:r>
              <a:rPr lang="cs-CZ" dirty="0">
                <a:solidFill>
                  <a:schemeClr val="tx2"/>
                </a:solidFill>
              </a:rPr>
              <a:t>JUDr. Radovan Malachta</a:t>
            </a:r>
          </a:p>
          <a:p>
            <a:r>
              <a:rPr lang="cs-CZ" dirty="0">
                <a:solidFill>
                  <a:schemeClr val="tx2"/>
                </a:solidFill>
              </a:rPr>
              <a:t>jarní semestr 2024</a:t>
            </a:r>
          </a:p>
        </p:txBody>
      </p:sp>
      <p:sp>
        <p:nvSpPr>
          <p:cNvPr id="7" name="Nadpis 3">
            <a:extLst>
              <a:ext uri="{FF2B5EF4-FFF2-40B4-BE49-F238E27FC236}">
                <a16:creationId xmlns:a16="http://schemas.microsoft.com/office/drawing/2014/main" id="{A0B5A3B7-9734-4F5B-8C69-F0358E18560A}"/>
              </a:ext>
            </a:extLst>
          </p:cNvPr>
          <p:cNvSpPr txBox="1">
            <a:spLocks/>
          </p:cNvSpPr>
          <p:nvPr/>
        </p:nvSpPr>
        <p:spPr>
          <a:xfrm>
            <a:off x="414000" y="2422695"/>
            <a:ext cx="11361600" cy="1330347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 rtl="0" eaLnBrk="1" fontAlgn="base" hangingPunct="1">
              <a:lnSpc>
                <a:spcPts val="44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r>
              <a:rPr lang="cs-CZ" sz="3600" kern="0" dirty="0">
                <a:solidFill>
                  <a:srgbClr val="C00000"/>
                </a:solidFill>
              </a:rPr>
              <a:t>11. seminář</a:t>
            </a:r>
          </a:p>
          <a:p>
            <a:endParaRPr lang="cs-CZ" sz="2800" kern="0" dirty="0"/>
          </a:p>
        </p:txBody>
      </p:sp>
    </p:spTree>
    <p:extLst>
      <p:ext uri="{BB962C8B-B14F-4D97-AF65-F5344CB8AC3E}">
        <p14:creationId xmlns:p14="http://schemas.microsoft.com/office/powerpoint/2010/main" val="32633424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3D45558D-B162-20C9-31D3-E2B020A7AC8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2676367-9A29-E1DE-4F41-DD1947F5345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52BFA69-07B2-C418-F358-A6E7D49870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Omyl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52DFBDC0-B129-FE34-71D6-EBA3CC2DAA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29789"/>
            <a:ext cx="10753200" cy="3013929"/>
          </a:xfrm>
          <a:solidFill>
            <a:schemeClr val="accent4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/>
          <a:lstStyle/>
          <a:p>
            <a:r>
              <a:rPr lang="cs-CZ" dirty="0"/>
              <a:t>ve skutku, nebo v právu</a:t>
            </a:r>
          </a:p>
          <a:p>
            <a:r>
              <a:rPr lang="cs-CZ" dirty="0">
                <a:solidFill>
                  <a:schemeClr val="tx2"/>
                </a:solidFill>
              </a:rPr>
              <a:t>skutkový omyl</a:t>
            </a:r>
          </a:p>
          <a:p>
            <a:pPr lvl="1"/>
            <a:r>
              <a:rPr lang="cs-CZ" dirty="0">
                <a:solidFill>
                  <a:schemeClr val="tx2"/>
                </a:solidFill>
              </a:rPr>
              <a:t>pozitivní</a:t>
            </a:r>
            <a:r>
              <a:rPr lang="cs-CZ" dirty="0"/>
              <a:t> – pachatel mylně předpokládá existenci nějaké skutečnosti (lze soudit za pokus)</a:t>
            </a:r>
          </a:p>
          <a:p>
            <a:pPr lvl="1"/>
            <a:r>
              <a:rPr lang="cs-CZ" dirty="0">
                <a:solidFill>
                  <a:schemeClr val="tx2"/>
                </a:solidFill>
              </a:rPr>
              <a:t>negativní </a:t>
            </a:r>
            <a:r>
              <a:rPr lang="cs-CZ" dirty="0"/>
              <a:t>– pachatel neví, že skutečnost existuje (nevědomá nedbalost)</a:t>
            </a:r>
          </a:p>
          <a:p>
            <a:r>
              <a:rPr lang="cs-CZ" dirty="0">
                <a:solidFill>
                  <a:schemeClr val="tx2"/>
                </a:solidFill>
              </a:rPr>
              <a:t>právní omyl</a:t>
            </a:r>
          </a:p>
          <a:p>
            <a:pPr lvl="1"/>
            <a:r>
              <a:rPr lang="cs-CZ" dirty="0">
                <a:solidFill>
                  <a:schemeClr val="tx2"/>
                </a:solidFill>
              </a:rPr>
              <a:t>pozitivní </a:t>
            </a:r>
            <a:r>
              <a:rPr lang="cs-CZ" dirty="0"/>
              <a:t>– pachatel si myslí, že jeho jednání je trestné, ale nejedná se o TČ (nemůže být trestně odpovědný)</a:t>
            </a:r>
          </a:p>
          <a:p>
            <a:pPr lvl="1"/>
            <a:r>
              <a:rPr lang="cs-CZ" dirty="0">
                <a:solidFill>
                  <a:schemeClr val="tx2"/>
                </a:solidFill>
              </a:rPr>
              <a:t>negativní </a:t>
            </a:r>
            <a:r>
              <a:rPr lang="cs-CZ" dirty="0"/>
              <a:t>– pachatel neví, že jednání je trestné (neznalost zákona neomlouvá)</a:t>
            </a:r>
            <a:endParaRPr lang="cs-CZ" dirty="0">
              <a:solidFill>
                <a:schemeClr val="tx2"/>
              </a:solidFill>
            </a:endParaRPr>
          </a:p>
        </p:txBody>
      </p:sp>
      <p:sp>
        <p:nvSpPr>
          <p:cNvPr id="6" name="Obdélník: se zakulacenými rohy 5">
            <a:extLst>
              <a:ext uri="{FF2B5EF4-FFF2-40B4-BE49-F238E27FC236}">
                <a16:creationId xmlns:a16="http://schemas.microsoft.com/office/drawing/2014/main" id="{5C81AAFE-6500-434A-2D72-2A6AA58E10A4}"/>
              </a:ext>
            </a:extLst>
          </p:cNvPr>
          <p:cNvSpPr/>
          <p:nvPr/>
        </p:nvSpPr>
        <p:spPr bwMode="auto">
          <a:xfrm>
            <a:off x="4858871" y="564776"/>
            <a:ext cx="5961530" cy="815789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sz="2800" dirty="0">
                <a:solidFill>
                  <a:schemeClr val="tx1"/>
                </a:solidFill>
              </a:rPr>
              <a:t>j</a:t>
            </a:r>
            <a:r>
              <a:rPr kumimoji="0" lang="cs-CZ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en pro zajímavost, nemusíme umět!</a:t>
            </a:r>
          </a:p>
        </p:txBody>
      </p:sp>
    </p:spTree>
    <p:extLst>
      <p:ext uri="{BB962C8B-B14F-4D97-AF65-F5344CB8AC3E}">
        <p14:creationId xmlns:p14="http://schemas.microsoft.com/office/powerpoint/2010/main" val="323704324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5D8E7179-B6DF-557D-2EEE-C759F8F2489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04E7122-737E-4BC4-ABE4-AFEC14B6A97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BE8E6169-0AC4-6F1B-D8CA-D54374F0D7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Okolnosti vylučující protiprávnost</a:t>
            </a:r>
          </a:p>
        </p:txBody>
      </p:sp>
      <p:graphicFrame>
        <p:nvGraphicFramePr>
          <p:cNvPr id="6" name="Zástupný obsah 5">
            <a:extLst>
              <a:ext uri="{FF2B5EF4-FFF2-40B4-BE49-F238E27FC236}">
                <a16:creationId xmlns:a16="http://schemas.microsoft.com/office/drawing/2014/main" id="{C235BFFD-AD91-AD39-249A-A2BCE9853A8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61526012"/>
              </p:ext>
            </p:extLst>
          </p:nvPr>
        </p:nvGraphicFramePr>
        <p:xfrm>
          <a:off x="721062" y="1548839"/>
          <a:ext cx="10752138" cy="4140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Ovál 6">
            <a:extLst>
              <a:ext uri="{FF2B5EF4-FFF2-40B4-BE49-F238E27FC236}">
                <a16:creationId xmlns:a16="http://schemas.microsoft.com/office/drawing/2014/main" id="{BDA1C408-6B77-ABD7-5100-78C57EE6A001}"/>
              </a:ext>
            </a:extLst>
          </p:cNvPr>
          <p:cNvSpPr/>
          <p:nvPr/>
        </p:nvSpPr>
        <p:spPr bwMode="auto">
          <a:xfrm>
            <a:off x="4616824" y="5689040"/>
            <a:ext cx="5271247" cy="926914"/>
          </a:xfrm>
          <a:prstGeom prst="ellipse">
            <a:avLst/>
          </a:prstGeom>
          <a:solidFill>
            <a:schemeClr val="accent4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sz="2800" dirty="0">
                <a:latin typeface="+mn-lt"/>
              </a:rPr>
              <a:t>b</a:t>
            </a:r>
            <a:r>
              <a:rPr kumimoji="0" lang="cs-CZ" sz="2800" b="0" i="0" u="none" strike="noStrike" cap="none" normalizeH="0" baseline="0" dirty="0">
                <a:ln>
                  <a:noFill/>
                </a:ln>
                <a:effectLst/>
                <a:latin typeface="+mn-lt"/>
              </a:rPr>
              <a:t>ude to čin jinak trestný</a:t>
            </a:r>
          </a:p>
        </p:txBody>
      </p:sp>
    </p:spTree>
    <p:extLst>
      <p:ext uri="{BB962C8B-B14F-4D97-AF65-F5344CB8AC3E}">
        <p14:creationId xmlns:p14="http://schemas.microsoft.com/office/powerpoint/2010/main" val="355041223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4F1079E6-3517-4007-4B52-F98986890A1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EB115CF-3DC9-BC05-2E15-1376FA9F543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44C4C3C-D11A-945E-9A3F-29A06D9397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Nutná obrana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B9FADE02-9ECB-F922-D3F8-68008390FD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2864758"/>
          </a:xfrm>
        </p:spPr>
        <p:txBody>
          <a:bodyPr/>
          <a:lstStyle/>
          <a:p>
            <a:r>
              <a:rPr lang="cs-CZ" dirty="0"/>
              <a:t>není TČ, nelze stíhat sankcí </a:t>
            </a:r>
          </a:p>
          <a:p>
            <a:r>
              <a:rPr lang="cs-CZ" dirty="0"/>
              <a:t>odvracení útoku (trvající či přímo hrozící) na zájmy chráněné zákoníkem</a:t>
            </a:r>
          </a:p>
          <a:p>
            <a:r>
              <a:rPr lang="cs-CZ" dirty="0"/>
              <a:t>obrana musí směřovat proti útočníkovi, oprávněn k obraně je kdokoliv</a:t>
            </a:r>
          </a:p>
          <a:p>
            <a:r>
              <a:rPr lang="cs-CZ" dirty="0"/>
              <a:t>může mít vyšší intenzitu než útok, ale ne zjevně nepřiměřená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6465052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779798CC-48B2-FB4A-7F5E-EA9D1D75340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03AEC59-611F-CA9F-C7F7-3D42E6BC296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9D5537D0-D53F-70B6-F842-2CD86613E0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Krajní nouze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D27ABE0F-4F13-E9FB-1522-B4B4480DE1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opět hrozí nebezpečí, není TČ, nelze stíhat sankcí</a:t>
            </a:r>
          </a:p>
          <a:p>
            <a:r>
              <a:rPr lang="cs-CZ" dirty="0"/>
              <a:t>směřuje proti jiné osobě, než útočníkovi (osoba nemusí nebezpečí vyvolat) – proti zájmům třetích osob</a:t>
            </a:r>
          </a:p>
          <a:p>
            <a:r>
              <a:rPr lang="cs-CZ" dirty="0"/>
              <a:t>pokud nebezpečí nelze odvrátit jinak (pokud lze, nejedná se o krajní nouzi)</a:t>
            </a:r>
          </a:p>
          <a:p>
            <a:r>
              <a:rPr lang="cs-CZ" dirty="0"/>
              <a:t>způsobená škoda (následek) krajní nouzí nesmí být vyšší, než jaká by byla jinak způsobena</a:t>
            </a:r>
          </a:p>
        </p:txBody>
      </p:sp>
    </p:spTree>
    <p:extLst>
      <p:ext uri="{BB962C8B-B14F-4D97-AF65-F5344CB8AC3E}">
        <p14:creationId xmlns:p14="http://schemas.microsoft.com/office/powerpoint/2010/main" val="63946730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1CF42961-31D4-335F-608D-AD6F7F1AB3B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2BA3344-72C7-F51B-68F6-28167B39A95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CB02415-E596-EC92-F38C-96C80998BD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Další okolnosti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5F8ACD15-B764-201E-EC86-83C70C8858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solidFill>
                  <a:schemeClr val="tx2"/>
                </a:solidFill>
              </a:rPr>
              <a:t>oprávněné použití zbraně </a:t>
            </a:r>
            <a:r>
              <a:rPr lang="cs-CZ" dirty="0"/>
              <a:t>– v mezích zákona (ozbrojené síly ČR, Policie ČR, obecní policie, BIS, Vězeňská služba a justiční stráž)</a:t>
            </a:r>
          </a:p>
          <a:p>
            <a:r>
              <a:rPr lang="cs-CZ" dirty="0">
                <a:solidFill>
                  <a:schemeClr val="tx2"/>
                </a:solidFill>
              </a:rPr>
              <a:t>svolení poškozeného </a:t>
            </a:r>
            <a:r>
              <a:rPr lang="cs-CZ" dirty="0"/>
              <a:t>– příklad lékařské zákroky</a:t>
            </a:r>
          </a:p>
          <a:p>
            <a:r>
              <a:rPr lang="cs-CZ" dirty="0">
                <a:solidFill>
                  <a:schemeClr val="tx2"/>
                </a:solidFill>
              </a:rPr>
              <a:t>přípustné riziko </a:t>
            </a:r>
            <a:r>
              <a:rPr lang="cs-CZ" dirty="0"/>
              <a:t>– výhoda pro budoucnost</a:t>
            </a:r>
          </a:p>
        </p:txBody>
      </p:sp>
    </p:spTree>
    <p:extLst>
      <p:ext uri="{BB962C8B-B14F-4D97-AF65-F5344CB8AC3E}">
        <p14:creationId xmlns:p14="http://schemas.microsoft.com/office/powerpoint/2010/main" val="408596656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A257264C-F5FF-39C1-115D-7127DAB9EC4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EEAEFBE-5C50-EE3A-DBCA-708E1400E23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C36AECE2-7ABD-FF9A-C439-BF1A892500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Zánik trestnosti</a:t>
            </a:r>
          </a:p>
        </p:txBody>
      </p:sp>
      <p:graphicFrame>
        <p:nvGraphicFramePr>
          <p:cNvPr id="6" name="Zástupný obsah 5">
            <a:extLst>
              <a:ext uri="{FF2B5EF4-FFF2-40B4-BE49-F238E27FC236}">
                <a16:creationId xmlns:a16="http://schemas.microsoft.com/office/drawing/2014/main" id="{29B7EA0A-C372-7100-A6CF-B20D4696DC8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13171614"/>
              </p:ext>
            </p:extLst>
          </p:nvPr>
        </p:nvGraphicFramePr>
        <p:xfrm>
          <a:off x="720725" y="1692275"/>
          <a:ext cx="10752138" cy="4140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27508593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4ECD5C30-3E66-6232-37D1-7CFB4DA9746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6A8BFCA-0C4F-1D41-D541-B3D87073927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DDA779D-C311-E7F9-09C4-AECB36FA19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Zánik trestnosti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9431A2C3-E5A9-487E-16AC-CF8C00240404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chemeClr val="accent4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/>
          <a:lstStyle/>
          <a:p>
            <a:r>
              <a:rPr lang="cs-CZ" dirty="0">
                <a:solidFill>
                  <a:schemeClr val="tx2"/>
                </a:solidFill>
              </a:rPr>
              <a:t>účinná lítost</a:t>
            </a:r>
          </a:p>
          <a:p>
            <a:pPr lvl="1"/>
            <a:r>
              <a:rPr lang="cs-CZ" dirty="0"/>
              <a:t>pachatel dobrovolně a aktivně zamezí škodlivému následku či jej napraví</a:t>
            </a:r>
          </a:p>
          <a:p>
            <a:r>
              <a:rPr lang="cs-CZ" dirty="0">
                <a:solidFill>
                  <a:schemeClr val="tx2"/>
                </a:solidFill>
              </a:rPr>
              <a:t>promlčení</a:t>
            </a:r>
          </a:p>
          <a:p>
            <a:pPr lvl="1"/>
            <a:r>
              <a:rPr lang="cs-CZ" dirty="0"/>
              <a:t>stát nemůže pachatele stíhat, pokud uplyne určitá doba (promlčecí doba)</a:t>
            </a:r>
          </a:p>
          <a:p>
            <a:pPr lvl="1"/>
            <a:r>
              <a:rPr lang="cs-CZ" dirty="0"/>
              <a:t>podle toho, jaký hrozí trest odnětí svobody, tak je délka 3 až 30 let, u některých je promlčení vyloučeno (vlastizrada, teroristický útok)</a:t>
            </a:r>
          </a:p>
          <a:p>
            <a:r>
              <a:rPr lang="cs-CZ" dirty="0">
                <a:solidFill>
                  <a:schemeClr val="tx2"/>
                </a:solidFill>
              </a:rPr>
              <a:t>smrt pachatele</a:t>
            </a:r>
          </a:p>
          <a:p>
            <a:r>
              <a:rPr lang="cs-CZ" dirty="0">
                <a:solidFill>
                  <a:schemeClr val="tx2"/>
                </a:solidFill>
              </a:rPr>
              <a:t>abolice prezidenta</a:t>
            </a:r>
          </a:p>
          <a:p>
            <a:pPr lvl="1"/>
            <a:r>
              <a:rPr lang="cs-CZ" dirty="0"/>
              <a:t>zastavení či nezahajování trestního stíhání</a:t>
            </a:r>
          </a:p>
          <a:p>
            <a:pPr lvl="1"/>
            <a:r>
              <a:rPr lang="cs-CZ" dirty="0"/>
              <a:t>vs. amnestie a milost prezidenta – vliv na výkon trestu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0572221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01D4CDD5-480D-0A11-0F15-B23AD4F2E0D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8DC23CD-ED6D-BBEA-CE5D-354590D9AF5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E0D2BB6-9B29-F284-A891-DFC3C48997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Trestní sankce</a:t>
            </a:r>
          </a:p>
        </p:txBody>
      </p:sp>
      <p:graphicFrame>
        <p:nvGraphicFramePr>
          <p:cNvPr id="6" name="Zástupný obsah 5">
            <a:extLst>
              <a:ext uri="{FF2B5EF4-FFF2-40B4-BE49-F238E27FC236}">
                <a16:creationId xmlns:a16="http://schemas.microsoft.com/office/drawing/2014/main" id="{1BE53698-B576-F620-7DC9-322CF006307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37799093"/>
              </p:ext>
            </p:extLst>
          </p:nvPr>
        </p:nvGraphicFramePr>
        <p:xfrm>
          <a:off x="720725" y="1692275"/>
          <a:ext cx="10752138" cy="4140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9778047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89BDC1F2-5CF8-3EDF-26B9-FC5125F47A6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F3A5C82D-D3B4-9CBD-704C-B0D07DF1F94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B1AA6BE-D1ED-5B30-3096-C2C7F6EC2C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Druhy trestů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5A504CEE-53F0-0C91-C051-FC93BA8718CC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chemeClr val="accent4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/>
          <a:lstStyle/>
          <a:p>
            <a:pPr marL="72000" indent="0" algn="just">
              <a:lnSpc>
                <a:spcPct val="100000"/>
              </a:lnSpc>
              <a:buNone/>
            </a:pPr>
            <a:r>
              <a:rPr lang="cs-CZ" sz="20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a) odnětí svobody</a:t>
            </a:r>
          </a:p>
          <a:p>
            <a:pPr marL="72000" indent="0" algn="just">
              <a:lnSpc>
                <a:spcPct val="100000"/>
              </a:lnSpc>
              <a:buNone/>
            </a:pPr>
            <a:r>
              <a:rPr lang="cs-CZ" sz="20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b) domácí vězení</a:t>
            </a:r>
          </a:p>
          <a:p>
            <a:pPr marL="72000" indent="0" algn="just">
              <a:lnSpc>
                <a:spcPct val="100000"/>
              </a:lnSpc>
              <a:buNone/>
            </a:pPr>
            <a:r>
              <a:rPr lang="cs-CZ" sz="20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c) obecně prospěšné práce</a:t>
            </a:r>
          </a:p>
          <a:p>
            <a:pPr marL="72000" indent="0" algn="just">
              <a:lnSpc>
                <a:spcPct val="100000"/>
              </a:lnSpc>
              <a:buNone/>
            </a:pPr>
            <a:r>
              <a:rPr lang="cs-CZ" sz="20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d) propadnutí majetku</a:t>
            </a:r>
          </a:p>
          <a:p>
            <a:pPr marL="72000" indent="0" algn="just">
              <a:lnSpc>
                <a:spcPct val="100000"/>
              </a:lnSpc>
              <a:buNone/>
            </a:pPr>
            <a:r>
              <a:rPr lang="cs-CZ" sz="20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e) peněžitý trest</a:t>
            </a:r>
          </a:p>
          <a:p>
            <a:pPr marL="72000" indent="0" algn="just">
              <a:lnSpc>
                <a:spcPct val="100000"/>
              </a:lnSpc>
              <a:buNone/>
            </a:pPr>
            <a:r>
              <a:rPr lang="cs-CZ" sz="20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f) propadnutí věci</a:t>
            </a:r>
          </a:p>
          <a:p>
            <a:pPr marL="72000" indent="0" algn="just">
              <a:lnSpc>
                <a:spcPct val="100000"/>
              </a:lnSpc>
              <a:buNone/>
            </a:pPr>
            <a:r>
              <a:rPr lang="cs-CZ" sz="20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g) zákaz činnosti</a:t>
            </a:r>
          </a:p>
          <a:p>
            <a:pPr marL="72000" indent="0" algn="just">
              <a:lnSpc>
                <a:spcPct val="100000"/>
              </a:lnSpc>
              <a:buNone/>
            </a:pPr>
            <a:r>
              <a:rPr lang="cs-CZ" sz="20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h) zákaz držení a chovu zvířat</a:t>
            </a:r>
          </a:p>
          <a:p>
            <a:pPr marL="72000" indent="0" algn="just">
              <a:lnSpc>
                <a:spcPct val="100000"/>
              </a:lnSpc>
              <a:buNone/>
            </a:pPr>
            <a:r>
              <a:rPr lang="cs-CZ" sz="20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i) zákaz pobytu</a:t>
            </a:r>
          </a:p>
          <a:p>
            <a:pPr marL="72000" indent="0" algn="just">
              <a:lnSpc>
                <a:spcPct val="100000"/>
              </a:lnSpc>
              <a:buNone/>
            </a:pPr>
            <a:r>
              <a:rPr lang="cs-CZ" sz="20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j) zákaz vstupu na sportovní, kulturní a jiné společenské akce</a:t>
            </a:r>
          </a:p>
          <a:p>
            <a:pPr marL="72000" indent="0" algn="just">
              <a:lnSpc>
                <a:spcPct val="100000"/>
              </a:lnSpc>
              <a:buNone/>
            </a:pPr>
            <a:r>
              <a:rPr lang="cs-CZ" sz="20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k) ztrátu čestných titulů nebo vyznamenání</a:t>
            </a:r>
          </a:p>
          <a:p>
            <a:pPr marL="72000" indent="0" algn="just">
              <a:lnSpc>
                <a:spcPct val="100000"/>
              </a:lnSpc>
              <a:buNone/>
            </a:pPr>
            <a:r>
              <a:rPr lang="cs-CZ" sz="20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l) ztrátu vojenské hodnosti</a:t>
            </a:r>
          </a:p>
          <a:p>
            <a:pPr marL="72000" indent="0" algn="just">
              <a:lnSpc>
                <a:spcPct val="100000"/>
              </a:lnSpc>
              <a:buNone/>
            </a:pPr>
            <a:r>
              <a:rPr lang="cs-CZ" sz="200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m) vyhoštění</a:t>
            </a:r>
          </a:p>
          <a:p>
            <a:pPr marL="72000" indent="0">
              <a:buNone/>
            </a:pPr>
            <a:endParaRPr lang="cs-CZ" dirty="0"/>
          </a:p>
        </p:txBody>
      </p:sp>
      <p:sp>
        <p:nvSpPr>
          <p:cNvPr id="6" name="Ovál 5">
            <a:extLst>
              <a:ext uri="{FF2B5EF4-FFF2-40B4-BE49-F238E27FC236}">
                <a16:creationId xmlns:a16="http://schemas.microsoft.com/office/drawing/2014/main" id="{6BE45EC1-DADE-BB9C-C84F-BB440A769E70}"/>
              </a:ext>
            </a:extLst>
          </p:cNvPr>
          <p:cNvSpPr/>
          <p:nvPr/>
        </p:nvSpPr>
        <p:spPr bwMode="auto">
          <a:xfrm>
            <a:off x="4858870" y="1810871"/>
            <a:ext cx="4563035" cy="2034988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Jiné tresty nelze uložit.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dirty="0">
                <a:solidFill>
                  <a:schemeClr val="tx1"/>
                </a:solidFill>
              </a:rPr>
              <a:t>Ukládá výlučně soud.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Více </a:t>
            </a:r>
            <a:r>
              <a:rPr lang="cs-CZ" dirty="0">
                <a:solidFill>
                  <a:schemeClr val="tx1"/>
                </a:solidFill>
              </a:rPr>
              <a:t>právní volitelka.</a:t>
            </a:r>
            <a:endParaRPr kumimoji="0" lang="cs-CZ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46300548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DDF0EB7C-1B25-4FC0-BC6B-D3BF262FC4E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840E6363-F6E9-1729-041C-579D4205178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C4B1C9E-000D-A5A9-DF5B-C87730EB5F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Trest odnětí svobody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85F38941-ED94-7411-4F38-EB6224CA08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1813198"/>
          </a:xfrm>
          <a:solidFill>
            <a:schemeClr val="accent4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/>
          <a:lstStyle/>
          <a:p>
            <a:r>
              <a:rPr lang="cs-CZ" dirty="0">
                <a:solidFill>
                  <a:schemeClr val="tx2"/>
                </a:solidFill>
              </a:rPr>
              <a:t>nepodmíněný</a:t>
            </a:r>
            <a:r>
              <a:rPr lang="cs-CZ" dirty="0"/>
              <a:t> </a:t>
            </a:r>
          </a:p>
          <a:p>
            <a:pPr lvl="1"/>
            <a:r>
              <a:rPr lang="cs-CZ" dirty="0"/>
              <a:t>2 typy věznice: s ostrahou a se zvýšenou ostrahou</a:t>
            </a:r>
          </a:p>
          <a:p>
            <a:r>
              <a:rPr lang="cs-CZ" dirty="0">
                <a:solidFill>
                  <a:schemeClr val="tx2"/>
                </a:solidFill>
              </a:rPr>
              <a:t>podmíněný</a:t>
            </a:r>
          </a:p>
          <a:p>
            <a:r>
              <a:rPr lang="cs-CZ" dirty="0">
                <a:solidFill>
                  <a:schemeClr val="tx2"/>
                </a:solidFill>
              </a:rPr>
              <a:t>podmíněný s dohledem</a:t>
            </a:r>
          </a:p>
        </p:txBody>
      </p:sp>
    </p:spTree>
    <p:extLst>
      <p:ext uri="{BB962C8B-B14F-4D97-AF65-F5344CB8AC3E}">
        <p14:creationId xmlns:p14="http://schemas.microsoft.com/office/powerpoint/2010/main" val="20554151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F94390B8-2924-4A9D-9B28-FF1FC31E085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62D8B8D-E1AE-4F52-B787-E5A2F1CC030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5BCBEBE6-A082-474C-9193-07CAB18ED3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Trestní právo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EDBD9659-DA34-4C59-8062-0C865DB7B3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445998"/>
          </a:xfrm>
          <a:solidFill>
            <a:schemeClr val="accent4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/>
          <a:lstStyle/>
          <a:p>
            <a:pPr>
              <a:lnSpc>
                <a:spcPct val="150000"/>
              </a:lnSpc>
            </a:pPr>
            <a:r>
              <a:rPr lang="cs-CZ" sz="2000" dirty="0"/>
              <a:t>veřejnoprávní odvětví</a:t>
            </a:r>
          </a:p>
          <a:p>
            <a:pPr>
              <a:lnSpc>
                <a:spcPct val="150000"/>
              </a:lnSpc>
            </a:pPr>
            <a:r>
              <a:rPr lang="cs-CZ" sz="2000" dirty="0"/>
              <a:t>nastupuje až tehdy, pokud nelze řešit jiným právním odvětvím či prostředky (ultima ratio)</a:t>
            </a:r>
          </a:p>
          <a:p>
            <a:pPr>
              <a:lnSpc>
                <a:spcPct val="150000"/>
              </a:lnSpc>
            </a:pPr>
            <a:r>
              <a:rPr lang="cs-CZ" sz="2000" dirty="0"/>
              <a:t>funkce ochranná, preventivní, represivní </a:t>
            </a:r>
          </a:p>
          <a:p>
            <a:pPr>
              <a:lnSpc>
                <a:spcPct val="150000"/>
              </a:lnSpc>
            </a:pPr>
            <a:r>
              <a:rPr lang="cs-CZ" sz="2000" dirty="0">
                <a:solidFill>
                  <a:schemeClr val="tx2"/>
                </a:solidFill>
              </a:rPr>
              <a:t>trestní právo hmotné </a:t>
            </a:r>
            <a:r>
              <a:rPr lang="cs-CZ" sz="2000" dirty="0"/>
              <a:t>– normy chránící práva a oprávněné zájmy právních subjektů před trestnými činy</a:t>
            </a:r>
          </a:p>
          <a:p>
            <a:pPr lvl="1">
              <a:lnSpc>
                <a:spcPct val="150000"/>
              </a:lnSpc>
            </a:pPr>
            <a:r>
              <a:rPr lang="cs-CZ" sz="1600" dirty="0"/>
              <a:t>co to je trestný čin a jakou sankci lze za trestný čin uložit</a:t>
            </a:r>
          </a:p>
          <a:p>
            <a:pPr lvl="1">
              <a:lnSpc>
                <a:spcPct val="150000"/>
              </a:lnSpc>
            </a:pPr>
            <a:r>
              <a:rPr lang="cs-CZ" sz="1600" dirty="0"/>
              <a:t>trestní zákoník (a další zákony pro právnické osoby, mladistvé)</a:t>
            </a:r>
          </a:p>
          <a:p>
            <a:pPr>
              <a:lnSpc>
                <a:spcPct val="150000"/>
              </a:lnSpc>
            </a:pPr>
            <a:r>
              <a:rPr lang="cs-CZ" sz="2000" dirty="0">
                <a:solidFill>
                  <a:schemeClr val="tx2"/>
                </a:solidFill>
              </a:rPr>
              <a:t>trestní právo procesní </a:t>
            </a:r>
            <a:r>
              <a:rPr lang="cs-CZ" sz="2000" dirty="0"/>
              <a:t>– procesní normy, které upravují procesní postup trestních orgánů v trestních věcech – tj. trestní řízení </a:t>
            </a:r>
          </a:p>
          <a:p>
            <a:pPr lvl="1">
              <a:lnSpc>
                <a:spcPct val="150000"/>
              </a:lnSpc>
            </a:pPr>
            <a:r>
              <a:rPr lang="cs-CZ" sz="1600" dirty="0"/>
              <a:t>trestní řád</a:t>
            </a:r>
          </a:p>
        </p:txBody>
      </p:sp>
    </p:spTree>
    <p:extLst>
      <p:ext uri="{BB962C8B-B14F-4D97-AF65-F5344CB8AC3E}">
        <p14:creationId xmlns:p14="http://schemas.microsoft.com/office/powerpoint/2010/main" val="29449090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0F97B832-B1C1-A19C-5001-DA9E9BE4832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6D96264-FF3D-08AA-6E42-B3C6FE06F83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20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F3914A6-1C95-D015-D6BF-93DFE78605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Ochranné opatření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0CB51A7A-9DDB-5939-AA22-62FCFB9AE9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2333151"/>
          </a:xfrm>
          <a:solidFill>
            <a:schemeClr val="accent4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/>
          <a:lstStyle/>
          <a:p>
            <a:r>
              <a:rPr lang="cs-CZ" dirty="0"/>
              <a:t>ochranné léčení</a:t>
            </a:r>
          </a:p>
          <a:p>
            <a:r>
              <a:rPr lang="cs-CZ" dirty="0"/>
              <a:t>zabezpečovací detence</a:t>
            </a:r>
          </a:p>
          <a:p>
            <a:r>
              <a:rPr lang="cs-CZ" dirty="0"/>
              <a:t>zabrání věci</a:t>
            </a:r>
          </a:p>
          <a:p>
            <a:r>
              <a:rPr lang="cs-CZ" dirty="0"/>
              <a:t>zabrání části majetku</a:t>
            </a:r>
          </a:p>
          <a:p>
            <a:r>
              <a:rPr lang="cs-CZ" dirty="0"/>
              <a:t>ochranná výchova</a:t>
            </a:r>
          </a:p>
        </p:txBody>
      </p:sp>
    </p:spTree>
    <p:extLst>
      <p:ext uri="{BB962C8B-B14F-4D97-AF65-F5344CB8AC3E}">
        <p14:creationId xmlns:p14="http://schemas.microsoft.com/office/powerpoint/2010/main" val="400324037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8FD54655-BD8C-4C6F-9769-61ECC9CAC9A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Malachta - KOV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9E13A95-63BF-4B35-BC72-C71DB3629FD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CF36343A-6846-4CE0-A820-8E9EA753CB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Trestné činy spáchané nezletilými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C44212D6-631E-45CD-809A-1BDD3544D6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892027"/>
            <a:ext cx="10753200" cy="4139998"/>
          </a:xfrm>
        </p:spPr>
        <p:txBody>
          <a:bodyPr/>
          <a:lstStyle/>
          <a:p>
            <a:r>
              <a:rPr lang="cs-CZ" dirty="0"/>
              <a:t>zákon č. 218/2003 Sb., o odpovědnosti mládeže za protiprávní činy a o soudnictví ve věcech mládeže a o změně některých zákonů (</a:t>
            </a:r>
            <a:r>
              <a:rPr lang="cs-CZ" dirty="0">
                <a:solidFill>
                  <a:schemeClr val="tx2"/>
                </a:solidFill>
              </a:rPr>
              <a:t>zákon o soudnictví ve věcech mládeže</a:t>
            </a:r>
            <a:r>
              <a:rPr lang="cs-CZ" dirty="0"/>
              <a:t>)</a:t>
            </a:r>
          </a:p>
          <a:p>
            <a:pPr lvl="1"/>
            <a:r>
              <a:rPr lang="cs-CZ" dirty="0"/>
              <a:t>§ 89 až 96: řízení ve věcech dětí mladších 15 let</a:t>
            </a:r>
          </a:p>
          <a:p>
            <a:pPr lvl="1"/>
            <a:r>
              <a:rPr lang="cs-CZ" dirty="0"/>
              <a:t>provinění = trestný čin spáchaný mladistvým (osoba 15. až 18. roku věku)</a:t>
            </a:r>
          </a:p>
          <a:p>
            <a:pPr lvl="1"/>
            <a:r>
              <a:rPr lang="cs-CZ" dirty="0"/>
              <a:t>opatření = typ sankce pro mladistvé</a:t>
            </a:r>
          </a:p>
        </p:txBody>
      </p:sp>
    </p:spTree>
    <p:extLst>
      <p:ext uri="{BB962C8B-B14F-4D97-AF65-F5344CB8AC3E}">
        <p14:creationId xmlns:p14="http://schemas.microsoft.com/office/powerpoint/2010/main" val="238000455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77F8790C-8ACB-4B52-8CA5-FA11FE77143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JUDr. Malachta - KOV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2FE97D9-F76E-4C7E-82DE-5CB0AE66579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7C2C7C2-F342-42C4-8FB3-9B5967A756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9400" y="431250"/>
            <a:ext cx="10753200" cy="451576"/>
          </a:xfrm>
        </p:spPr>
        <p:txBody>
          <a:bodyPr/>
          <a:lstStyle/>
          <a:p>
            <a:r>
              <a:rPr lang="cs-CZ" dirty="0"/>
              <a:t>Soud pro mládež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3E5A7259-ABB3-491E-8328-250775C3B9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400" y="945038"/>
            <a:ext cx="10753200" cy="5220750"/>
          </a:xfrm>
        </p:spPr>
        <p:txBody>
          <a:bodyPr/>
          <a:lstStyle/>
          <a:p>
            <a:r>
              <a:rPr lang="cs-CZ" sz="2400" dirty="0"/>
              <a:t>dbá na </a:t>
            </a:r>
            <a:r>
              <a:rPr lang="cs-CZ" sz="2400" dirty="0">
                <a:solidFill>
                  <a:schemeClr val="tx2"/>
                </a:solidFill>
              </a:rPr>
              <a:t>výchovné působení na dítě </a:t>
            </a:r>
            <a:r>
              <a:rPr lang="cs-CZ" sz="2400" dirty="0"/>
              <a:t>a na </a:t>
            </a:r>
            <a:r>
              <a:rPr lang="cs-CZ" sz="2400" dirty="0">
                <a:solidFill>
                  <a:schemeClr val="tx2"/>
                </a:solidFill>
              </a:rPr>
              <a:t>preventivní účinek</a:t>
            </a:r>
          </a:p>
          <a:p>
            <a:r>
              <a:rPr lang="cs-CZ" sz="2400" dirty="0"/>
              <a:t>lze i více opatření současně, stejně tak nemusí být žádné, pokud postačí už jen samotné projednání před soudem</a:t>
            </a:r>
          </a:p>
          <a:p>
            <a:r>
              <a:rPr lang="cs-CZ" sz="2400" dirty="0"/>
              <a:t>opatření ukládá na </a:t>
            </a:r>
            <a:r>
              <a:rPr lang="cs-CZ" sz="2400" dirty="0">
                <a:solidFill>
                  <a:schemeClr val="tx2"/>
                </a:solidFill>
              </a:rPr>
              <a:t>návrh státního zástupce, </a:t>
            </a:r>
            <a:r>
              <a:rPr lang="cs-CZ" sz="2400" dirty="0"/>
              <a:t>může se i bez návrhu</a:t>
            </a:r>
          </a:p>
          <a:p>
            <a:pPr lvl="1"/>
            <a:r>
              <a:rPr lang="cs-CZ" sz="18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Státní zástupce pověřuje Probační a mediační službu: podklady k osobě dítěte, osobní, rodinné a jiné poměry</a:t>
            </a:r>
            <a:endParaRPr lang="cs-CZ" sz="1800" dirty="0"/>
          </a:p>
          <a:p>
            <a:r>
              <a:rPr lang="cs-CZ" sz="2400" dirty="0">
                <a:solidFill>
                  <a:schemeClr val="tx2"/>
                </a:solidFill>
              </a:rPr>
              <a:t>účastní se řízení:</a:t>
            </a:r>
          </a:p>
          <a:p>
            <a:pPr lvl="1"/>
            <a:r>
              <a:rPr lang="cs-CZ" sz="1800" dirty="0"/>
              <a:t>nezletilé dítě</a:t>
            </a:r>
          </a:p>
          <a:p>
            <a:pPr lvl="1"/>
            <a:r>
              <a:rPr lang="cs-CZ" sz="1800" dirty="0"/>
              <a:t>OSPOD, zákonní zástupci nebo opatrovník dítěte (opatrovníkem je advokát), </a:t>
            </a:r>
            <a:r>
              <a:rPr lang="cs-CZ" sz="18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osoby, kterým bylo dítě svěřeno do výchovy nebo jiné obdobné péče</a:t>
            </a:r>
          </a:p>
          <a:p>
            <a:pPr lvl="1"/>
            <a:r>
              <a:rPr lang="cs-CZ" sz="18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další osoby, o jejichž právech a povinnostech má být v řízení jednáno</a:t>
            </a:r>
          </a:p>
          <a:p>
            <a:pPr lvl="1"/>
            <a:r>
              <a:rPr lang="cs-CZ" sz="1800" dirty="0">
                <a:solidFill>
                  <a:srgbClr val="000000"/>
                </a:solidFill>
                <a:latin typeface="Arial" panose="020B0604020202020204" pitchFamily="34" charset="0"/>
              </a:rPr>
              <a:t>státní zastupitelství, pokud podalo návrh</a:t>
            </a:r>
            <a:endParaRPr lang="cs-CZ" sz="1800" dirty="0"/>
          </a:p>
          <a:p>
            <a:r>
              <a:rPr lang="cs-CZ" sz="2400" dirty="0">
                <a:solidFill>
                  <a:schemeClr val="tx2"/>
                </a:solidFill>
              </a:rPr>
              <a:t>jednání</a:t>
            </a:r>
          </a:p>
          <a:p>
            <a:pPr lvl="1"/>
            <a:r>
              <a:rPr lang="cs-CZ" sz="1800" dirty="0"/>
              <a:t>lze-li čin prokázat jinak, nemusí být dítě vyslechnuto, ledaže na tom trvá; názor vždy musí být zjištěn</a:t>
            </a:r>
          </a:p>
          <a:p>
            <a:pPr lvl="1"/>
            <a:r>
              <a:rPr lang="cs-CZ" sz="1800" dirty="0"/>
              <a:t>neveřejné (výjimky)</a:t>
            </a:r>
          </a:p>
          <a:p>
            <a:pPr lvl="1"/>
            <a:endParaRPr lang="cs-CZ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295473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F68ADD55-8C3A-DFF0-9484-90C785AE689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8D751AA-C61A-F8B7-5A55-C97B629D88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B82AF66-B850-4570-22FF-D810F3835F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Typy opatření</a:t>
            </a:r>
          </a:p>
        </p:txBody>
      </p:sp>
      <p:graphicFrame>
        <p:nvGraphicFramePr>
          <p:cNvPr id="6" name="Zástupný obsah 5">
            <a:extLst>
              <a:ext uri="{FF2B5EF4-FFF2-40B4-BE49-F238E27FC236}">
                <a16:creationId xmlns:a16="http://schemas.microsoft.com/office/drawing/2014/main" id="{DF84B7F1-52B1-3955-5122-7E5E84CA294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78834013"/>
              </p:ext>
            </p:extLst>
          </p:nvPr>
        </p:nvGraphicFramePr>
        <p:xfrm>
          <a:off x="720725" y="1692275"/>
          <a:ext cx="10752138" cy="4140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46596557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338EDD92-5710-1D75-3878-1FCBB2786F6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8BF9743-64C0-8D24-F579-80D5C47F67B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C399FBA-FD20-AC01-907F-6556BBA913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Přestupek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02E78E76-4815-DCD8-17C8-88B7631A91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79880"/>
          </a:xfrm>
          <a:solidFill>
            <a:schemeClr val="accent4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/>
          <a:lstStyle/>
          <a:p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společensky škodlivý protiprávní čin, který je v zákoně za přestupek výslovně označen a který vykazuje znaky stanovené zákonem, </a:t>
            </a:r>
            <a:r>
              <a:rPr lang="cs-CZ" b="0" i="0" dirty="0">
                <a:solidFill>
                  <a:schemeClr val="tx2"/>
                </a:solidFill>
                <a:effectLst/>
                <a:latin typeface="Arial" panose="020B0604020202020204" pitchFamily="34" charset="0"/>
              </a:rPr>
              <a:t>nejde-li o trestný čin</a:t>
            </a:r>
          </a:p>
          <a:p>
            <a:r>
              <a:rPr lang="cs-CZ" dirty="0">
                <a:latin typeface="Arial" panose="020B0604020202020204" pitchFamily="34" charset="0"/>
              </a:rPr>
              <a:t>tj. nedosahuje takové intenzity – </a:t>
            </a:r>
            <a:r>
              <a:rPr lang="cs-CZ" dirty="0">
                <a:solidFill>
                  <a:schemeClr val="tx2"/>
                </a:solidFill>
                <a:latin typeface="Arial" panose="020B0604020202020204" pitchFamily="34" charset="0"/>
              </a:rPr>
              <a:t>společenské škodlivosti</a:t>
            </a:r>
            <a:r>
              <a:rPr lang="cs-CZ" dirty="0">
                <a:latin typeface="Arial" panose="020B0604020202020204" pitchFamily="34" charset="0"/>
              </a:rPr>
              <a:t>, aby se jednalo o trestný čin</a:t>
            </a:r>
          </a:p>
          <a:p>
            <a:r>
              <a:rPr lang="cs-CZ" dirty="0">
                <a:latin typeface="Arial" panose="020B0604020202020204" pitchFamily="34" charset="0"/>
              </a:rPr>
              <a:t>právní úprava je hodně podobná jako u trestných činů</a:t>
            </a:r>
          </a:p>
          <a:p>
            <a:pPr lvl="1"/>
            <a:r>
              <a:rPr lang="cs-CZ" dirty="0">
                <a:latin typeface="Arial" panose="020B0604020202020204" pitchFamily="34" charset="0"/>
              </a:rPr>
              <a:t>zavinění, omyly, okolnosti vylučující protiprávnost, zánik odpovědnosti za přestupek</a:t>
            </a:r>
          </a:p>
          <a:p>
            <a:pPr lvl="1"/>
            <a:r>
              <a:rPr lang="cs-CZ" dirty="0">
                <a:latin typeface="Arial" panose="020B0604020202020204" pitchFamily="34" charset="0"/>
              </a:rPr>
              <a:t>věk (dovršení věku 15 let – od půlnoci dne následujícího) a příčetnost</a:t>
            </a:r>
          </a:p>
          <a:p>
            <a:r>
              <a:rPr lang="cs-CZ" dirty="0">
                <a:latin typeface="Arial" panose="020B0604020202020204" pitchFamily="34" charset="0"/>
              </a:rPr>
              <a:t>řeší správní právo a orgány na úseky státní správy/samosprávy</a:t>
            </a:r>
          </a:p>
          <a:p>
            <a:pPr lvl="1"/>
            <a:r>
              <a:rPr lang="cs-CZ" dirty="0">
                <a:latin typeface="Arial" panose="020B0604020202020204" pitchFamily="34" charset="0"/>
              </a:rPr>
              <a:t>kdo může řešit přestupky?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3101197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E3CE9824-87C8-4D19-99E3-1D5306D3D08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A857BDC-2D9B-31C1-2466-D53E84A6D45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479643B-21B5-C42D-2F4A-13C8C69443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Přestupky – právní úprava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B43BC217-DB4C-E16A-D0B3-68E2BE6DA5CF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chemeClr val="accent4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/>
          <a:lstStyle/>
          <a:p>
            <a:r>
              <a:rPr lang="cs-CZ" dirty="0"/>
              <a:t>zákon 250/2016 Sb., </a:t>
            </a:r>
            <a:r>
              <a:rPr lang="pl-PL" dirty="0"/>
              <a:t>zákon o odpovědnosti za přestupky a řízení o nich</a:t>
            </a:r>
          </a:p>
          <a:p>
            <a:r>
              <a:rPr lang="pl-PL" dirty="0"/>
              <a:t>zákon 251/2016 Sb., zákon o některých přestupcích</a:t>
            </a:r>
          </a:p>
          <a:p>
            <a:pPr lvl="1"/>
            <a:r>
              <a:rPr lang="pl-PL" dirty="0"/>
              <a:t>přestupky proti pořádku ve státní správě vyskytující se na více úsecích státní správy; přestupky na úseku všeobecné vnitřní správy; přestupky proti pořádku ve státní správě a přestupky proti pořádku v územní samosprávě; přestupky proti veřejnému pořádku; přestupek porušení povinnosti mlčenlivosti v souvislosti s trestním řízením; přestupek křivého vysvětlení; přestupky proti občanskému soužití; přestupky proti majetku; přestupky na úseku podnikání; přestupky na úseku porušování práv k obchodní firmě; přestupek na úseku zdravotnictví - </a:t>
            </a:r>
            <a:r>
              <a:rPr lang="pl-PL" dirty="0">
                <a:hlinkClick r:id="rId2"/>
              </a:rPr>
              <a:t>https://www.zakonyprolidi.cz/cs/2016-251</a:t>
            </a:r>
            <a:r>
              <a:rPr lang="pl-PL" dirty="0"/>
              <a:t> </a:t>
            </a:r>
          </a:p>
          <a:p>
            <a:r>
              <a:rPr lang="pl-PL" dirty="0"/>
              <a:t>další přestupky v jednotlivých roztříštěných zákonech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5069734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4B5B5CD4-A224-776B-6325-F2D9309AF52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FB7B530-FE64-3698-C6F4-488D668CDB1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7B5E4E8A-5D71-023E-274E-6F8FF4840B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lze uložit za přestupek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00EDAE39-7F31-5DD8-D9BD-CA997D9F7B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3005504"/>
          </a:xfrm>
          <a:solidFill>
            <a:schemeClr val="accent4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/>
          <a:lstStyle/>
          <a:p>
            <a:pPr algn="just"/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§ 35 zákona </a:t>
            </a:r>
            <a:r>
              <a:rPr lang="pl-PL" dirty="0"/>
              <a:t>o odpovědnosti za přestupky a řízení o nich</a:t>
            </a:r>
          </a:p>
          <a:p>
            <a:pPr lvl="1" algn="just"/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napomenutí</a:t>
            </a:r>
          </a:p>
          <a:p>
            <a:pPr lvl="1" algn="just"/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pokuta</a:t>
            </a:r>
          </a:p>
          <a:p>
            <a:pPr lvl="1" algn="just"/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zákaz činnosti</a:t>
            </a:r>
          </a:p>
          <a:p>
            <a:pPr lvl="1" algn="just"/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propadnutí věci nebo náhradní hodnoty</a:t>
            </a:r>
          </a:p>
          <a:p>
            <a:pPr lvl="1" algn="just"/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zveřejnění rozhodnutí o přestupku</a:t>
            </a:r>
          </a:p>
          <a:p>
            <a:pPr algn="just"/>
            <a:r>
              <a:rPr lang="cs-CZ" dirty="0">
                <a:solidFill>
                  <a:srgbClr val="000000"/>
                </a:solidFill>
                <a:latin typeface="Arial" panose="020B0604020202020204" pitchFamily="34" charset="0"/>
              </a:rPr>
              <a:t>lze samostatně nebo spolu s jinými; nelze napomenutí a pokuta současně</a:t>
            </a:r>
          </a:p>
          <a:p>
            <a:pPr marL="72000" indent="0" algn="just">
              <a:buNone/>
            </a:pPr>
            <a:endParaRPr lang="cs-CZ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3139007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52323F8E-8E16-47E8-9221-DA22C48E9E2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F91E29E-525C-4DCC-8B80-C839A667DE9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27</a:t>
            </a:fld>
            <a:endParaRPr lang="cs-CZ" altLang="cs-CZ" dirty="0"/>
          </a:p>
        </p:txBody>
      </p:sp>
      <p:sp>
        <p:nvSpPr>
          <p:cNvPr id="6" name="Nadpis 5">
            <a:extLst>
              <a:ext uri="{FF2B5EF4-FFF2-40B4-BE49-F238E27FC236}">
                <a16:creationId xmlns:a16="http://schemas.microsoft.com/office/drawing/2014/main" id="{14B72C50-F1C5-40C8-A818-14B76231A1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Děkuji za pozornost</a:t>
            </a:r>
            <a:br>
              <a:rPr lang="cs-CZ" dirty="0"/>
            </a:br>
            <a:r>
              <a:rPr lang="cs-CZ" sz="3600" dirty="0"/>
              <a:t>malachta@mail.muni.cz</a:t>
            </a:r>
            <a:endParaRPr lang="cs-CZ" dirty="0"/>
          </a:p>
        </p:txBody>
      </p:sp>
      <p:sp>
        <p:nvSpPr>
          <p:cNvPr id="7" name="Podnadpis 6">
            <a:extLst>
              <a:ext uri="{FF2B5EF4-FFF2-40B4-BE49-F238E27FC236}">
                <a16:creationId xmlns:a16="http://schemas.microsoft.com/office/drawing/2014/main" id="{C05DAB0B-16A4-4C9B-B402-1FE983AB169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66526" y="4781436"/>
            <a:ext cx="11361600" cy="698497"/>
          </a:xfrm>
        </p:spPr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020343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E1BCEBCC-55BA-F596-9BD2-1DF76E9441B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AFDD41C-6706-88F1-7BAA-EAAB179F820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B94FF526-E63B-DAFA-78B5-3394CE33B4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Trestní odpovědnost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7E1819F2-A51F-90B3-D077-68BE86821E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3301339"/>
          </a:xfrm>
          <a:solidFill>
            <a:schemeClr val="accent4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/>
          <a:lstStyle/>
          <a:p>
            <a:r>
              <a:rPr lang="cs-CZ" dirty="0"/>
              <a:t>nutno splnit následující předpoklady:</a:t>
            </a:r>
          </a:p>
          <a:p>
            <a:r>
              <a:rPr lang="cs-CZ" dirty="0">
                <a:solidFill>
                  <a:schemeClr val="tx2"/>
                </a:solidFill>
              </a:rPr>
              <a:t>věk</a:t>
            </a:r>
          </a:p>
          <a:p>
            <a:pPr lvl="1"/>
            <a:r>
              <a:rPr lang="cs-CZ" dirty="0"/>
              <a:t>od 15 let (od půlnoci následujícího dne) – částečná odpovědnost, od 18 let úplná</a:t>
            </a:r>
          </a:p>
          <a:p>
            <a:r>
              <a:rPr lang="cs-CZ" dirty="0">
                <a:solidFill>
                  <a:schemeClr val="tx2"/>
                </a:solidFill>
              </a:rPr>
              <a:t>příčetnost</a:t>
            </a:r>
          </a:p>
          <a:p>
            <a:pPr lvl="1"/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kdo pro duševní poruchu v době spáchání činu nemohl rozpoznat jeho protiprávnost nebo ovládat své jednání, není za tento čin trestně odpovědný</a:t>
            </a:r>
            <a:endParaRPr lang="cs-CZ" dirty="0"/>
          </a:p>
          <a:p>
            <a:r>
              <a:rPr lang="cs-CZ" dirty="0"/>
              <a:t>u mladistvých (osoba mezi 15. a 18. roku věku) se přidává třetí předpoklad – </a:t>
            </a:r>
            <a:r>
              <a:rPr lang="cs-CZ" dirty="0">
                <a:solidFill>
                  <a:schemeClr val="tx2"/>
                </a:solidFill>
              </a:rPr>
              <a:t>rozumová a mravní vyspělost</a:t>
            </a: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27AD4F2E-67AC-26FB-9EC5-F37964F85B1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72642" y="712652"/>
            <a:ext cx="3181350" cy="1438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503373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429D8941-7A79-933F-32BF-4340E557E7E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3636452-1DE9-F14F-3D6B-A6EEA291967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B2FFF97A-D82B-93A7-3CDC-6B9C7C33B4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Trestný čin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D48EEF78-B2D2-3520-AFD2-29A7BF2F94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3893010"/>
          </a:xfrm>
          <a:solidFill>
            <a:schemeClr val="accent4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/>
          <a:lstStyle/>
          <a:p>
            <a:r>
              <a:rPr lang="cs-CZ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protiprávní čin, který trestní zákon označuje za trestný a který vykazuje znaky uvedené v takovém zákoně</a:t>
            </a:r>
          </a:p>
          <a:p>
            <a:r>
              <a:rPr lang="cs-CZ" dirty="0">
                <a:solidFill>
                  <a:srgbClr val="000000"/>
                </a:solidFill>
                <a:latin typeface="Arial" panose="020B0604020202020204" pitchFamily="34" charset="0"/>
              </a:rPr>
              <a:t>podmínka </a:t>
            </a:r>
            <a:r>
              <a:rPr lang="cs-CZ" dirty="0">
                <a:solidFill>
                  <a:schemeClr val="tx2"/>
                </a:solidFill>
                <a:latin typeface="Arial" panose="020B0604020202020204" pitchFamily="34" charset="0"/>
              </a:rPr>
              <a:t>společenské škodlivosti</a:t>
            </a:r>
            <a:endParaRPr lang="cs-CZ" b="0" i="0" dirty="0">
              <a:solidFill>
                <a:schemeClr val="tx2"/>
              </a:solidFill>
              <a:effectLst/>
              <a:latin typeface="Arial" panose="020B0604020202020204" pitchFamily="34" charset="0"/>
            </a:endParaRPr>
          </a:p>
          <a:p>
            <a:r>
              <a:rPr lang="cs-CZ" dirty="0">
                <a:solidFill>
                  <a:srgbClr val="000000"/>
                </a:solidFill>
                <a:latin typeface="Arial" panose="020B0604020202020204" pitchFamily="34" charset="0"/>
              </a:rPr>
              <a:t>u mladistvých se nazývá </a:t>
            </a:r>
            <a:r>
              <a:rPr lang="cs-CZ" dirty="0">
                <a:solidFill>
                  <a:schemeClr val="tx2"/>
                </a:solidFill>
                <a:latin typeface="Arial" panose="020B0604020202020204" pitchFamily="34" charset="0"/>
              </a:rPr>
              <a:t>provinění</a:t>
            </a:r>
          </a:p>
          <a:p>
            <a:r>
              <a:rPr lang="cs-CZ" dirty="0">
                <a:solidFill>
                  <a:schemeClr val="tx2"/>
                </a:solidFill>
                <a:latin typeface="Arial" panose="020B0604020202020204" pitchFamily="34" charset="0"/>
              </a:rPr>
              <a:t>čin beztrestný</a:t>
            </a:r>
          </a:p>
          <a:p>
            <a:pPr lvl="1"/>
            <a:r>
              <a:rPr lang="cs-CZ" dirty="0">
                <a:latin typeface="Arial" panose="020B0604020202020204" pitchFamily="34" charset="0"/>
              </a:rPr>
              <a:t>dovolený čin / nekriminalizovaný čin / nedosahuje intenzity trestného činu</a:t>
            </a:r>
          </a:p>
          <a:p>
            <a:r>
              <a:rPr lang="cs-CZ" dirty="0">
                <a:solidFill>
                  <a:schemeClr val="tx2"/>
                </a:solidFill>
                <a:latin typeface="Arial" panose="020B0604020202020204" pitchFamily="34" charset="0"/>
              </a:rPr>
              <a:t>čin jinak trestný</a:t>
            </a:r>
          </a:p>
          <a:p>
            <a:pPr lvl="1"/>
            <a:r>
              <a:rPr lang="cs-CZ" dirty="0">
                <a:latin typeface="Arial" panose="020B0604020202020204" pitchFamily="34" charset="0"/>
              </a:rPr>
              <a:t>chybí společenská škodlivost nebo není naplněn nějaký znak trestné činu (např. čin spáchá dítě ve věku 13 let)</a:t>
            </a:r>
          </a:p>
          <a:p>
            <a:pPr lvl="1"/>
            <a:endParaRPr lang="cs-CZ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02877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E437BB0A-38A1-A4A2-163F-D1E47FAB907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3D5D3DD-E19C-B793-640A-B831DA15FE1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C24E2489-5A5F-8676-C001-BD5AFA219C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Kategorizace trestných činů</a:t>
            </a:r>
          </a:p>
        </p:txBody>
      </p:sp>
      <p:graphicFrame>
        <p:nvGraphicFramePr>
          <p:cNvPr id="6" name="Zástupný obsah 5">
            <a:extLst>
              <a:ext uri="{FF2B5EF4-FFF2-40B4-BE49-F238E27FC236}">
                <a16:creationId xmlns:a16="http://schemas.microsoft.com/office/drawing/2014/main" id="{EBCCCB3E-64BB-52C6-F4B8-46EE07FB9C2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2495184"/>
              </p:ext>
            </p:extLst>
          </p:nvPr>
        </p:nvGraphicFramePr>
        <p:xfrm>
          <a:off x="720725" y="1692275"/>
          <a:ext cx="10752138" cy="4140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597991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7E6EC920-E14B-FA17-3F30-941649C0D4F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053A05B-C674-C3FE-F8A8-B120BAAC2D3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B97AF9AE-6970-A902-4EA6-37B3E40BD9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Zavinění 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C2B70E00-1B67-4C4E-D078-2AED54479F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503742"/>
            <a:ext cx="10753200" cy="4526257"/>
          </a:xfrm>
        </p:spPr>
        <p:txBody>
          <a:bodyPr/>
          <a:lstStyle/>
          <a:p>
            <a:r>
              <a:rPr lang="cs-CZ" dirty="0"/>
              <a:t>jedná se o tzv. subjektivní stránku TČ</a:t>
            </a:r>
          </a:p>
          <a:p>
            <a:r>
              <a:rPr lang="cs-CZ" dirty="0"/>
              <a:t>vědomostní (vědět) a volní složka (chtít)</a:t>
            </a:r>
          </a:p>
          <a:p>
            <a:pPr marL="72000" indent="0">
              <a:buNone/>
            </a:pPr>
            <a:endParaRPr lang="cs-CZ" dirty="0"/>
          </a:p>
        </p:txBody>
      </p:sp>
      <p:graphicFrame>
        <p:nvGraphicFramePr>
          <p:cNvPr id="6" name="Diagram 5">
            <a:extLst>
              <a:ext uri="{FF2B5EF4-FFF2-40B4-BE49-F238E27FC236}">
                <a16:creationId xmlns:a16="http://schemas.microsoft.com/office/drawing/2014/main" id="{D071B182-8E7A-8AE3-7AEE-D356C09329F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064425380"/>
              </p:ext>
            </p:extLst>
          </p:nvPr>
        </p:nvGraphicFramePr>
        <p:xfrm>
          <a:off x="2512235" y="2643831"/>
          <a:ext cx="8128000" cy="33861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635375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142CEE2B-7770-E3FE-3CFE-6B3357B723C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810E72E9-97BA-F8E4-BFCD-F9ECBCA6E19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F25B42C-A964-525F-1324-74AF7EADB0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Zavinění 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3856BBB3-C7E8-536D-173E-8327813E82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6000" y="1575461"/>
            <a:ext cx="10753200" cy="3265480"/>
          </a:xfrm>
          <a:solidFill>
            <a:schemeClr val="accent4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/>
          <a:lstStyle/>
          <a:p>
            <a:r>
              <a:rPr lang="cs-CZ" dirty="0">
                <a:solidFill>
                  <a:schemeClr val="tx2"/>
                </a:solidFill>
              </a:rPr>
              <a:t>úmysl přímý </a:t>
            </a:r>
            <a:r>
              <a:rPr lang="cs-CZ" dirty="0"/>
              <a:t>= pachatel věděl a chtěl</a:t>
            </a:r>
          </a:p>
          <a:p>
            <a:r>
              <a:rPr lang="cs-CZ" dirty="0">
                <a:solidFill>
                  <a:schemeClr val="tx2"/>
                </a:solidFill>
              </a:rPr>
              <a:t>úmysl nepřímý </a:t>
            </a:r>
            <a:r>
              <a:rPr lang="cs-CZ" dirty="0"/>
              <a:t>= pachatel věděl, že může a byl s tím srozuměn pro případ, že způsobí</a:t>
            </a:r>
          </a:p>
          <a:p>
            <a:r>
              <a:rPr lang="cs-CZ" dirty="0">
                <a:solidFill>
                  <a:schemeClr val="tx2"/>
                </a:solidFill>
              </a:rPr>
              <a:t>nedbalost vědomá </a:t>
            </a:r>
            <a:r>
              <a:rPr lang="cs-CZ" dirty="0"/>
              <a:t>= věděl, že může, ale spoléhal, že nezpůsobí (věděl a nechtěl)</a:t>
            </a:r>
          </a:p>
          <a:p>
            <a:r>
              <a:rPr lang="cs-CZ" dirty="0">
                <a:solidFill>
                  <a:schemeClr val="tx2"/>
                </a:solidFill>
              </a:rPr>
              <a:t>nedbalost nevědomá </a:t>
            </a:r>
            <a:r>
              <a:rPr lang="cs-CZ" dirty="0"/>
              <a:t>= nevěděl a nemohl tak chtít, ale vědět měl a mohl</a:t>
            </a:r>
          </a:p>
          <a:p>
            <a:pPr marL="72000" indent="0">
              <a:buNone/>
            </a:pPr>
            <a:endParaRPr lang="cs-CZ" dirty="0"/>
          </a:p>
          <a:p>
            <a:pPr marL="72000" indent="0">
              <a:buNone/>
            </a:pPr>
            <a:r>
              <a:rPr lang="cs-CZ" dirty="0"/>
              <a:t>Pozn:</a:t>
            </a:r>
          </a:p>
          <a:p>
            <a:r>
              <a:rPr lang="cs-CZ" dirty="0"/>
              <a:t>potřeba úmyslu, pokud sám zákon nestanoví, že stačí nedbalost</a:t>
            </a:r>
          </a:p>
        </p:txBody>
      </p:sp>
    </p:spTree>
    <p:extLst>
      <p:ext uri="{BB962C8B-B14F-4D97-AF65-F5344CB8AC3E}">
        <p14:creationId xmlns:p14="http://schemas.microsoft.com/office/powerpoint/2010/main" val="39834353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A7F3D8AC-3914-1232-4ED0-EA47A3F9491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CE93077-7307-8940-6EAD-8BB984F3F1C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CD056540-821A-1922-93DF-E0126C0A8D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Trestný čin – vývojová stádia</a:t>
            </a:r>
          </a:p>
        </p:txBody>
      </p:sp>
      <p:graphicFrame>
        <p:nvGraphicFramePr>
          <p:cNvPr id="6" name="Zástupný obsah 5">
            <a:extLst>
              <a:ext uri="{FF2B5EF4-FFF2-40B4-BE49-F238E27FC236}">
                <a16:creationId xmlns:a16="http://schemas.microsoft.com/office/drawing/2014/main" id="{C029A906-4954-9596-0786-771C20591B9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21291006"/>
              </p:ext>
            </p:extLst>
          </p:nvPr>
        </p:nvGraphicFramePr>
        <p:xfrm>
          <a:off x="720725" y="1692275"/>
          <a:ext cx="10752138" cy="4140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566716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5C170774-1360-5D1B-2586-33B8D8A94BC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JUDr. Radovan Malachta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B7BDF87-87F2-A242-559F-E6B4DB66CB7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6031EF61-3044-1EE8-5B13-CE5FFE215A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Vývojová stádia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BDFCDEE3-6499-38B5-C30B-2EB77A90BB24}"/>
              </a:ext>
            </a:extLst>
          </p:cNvPr>
          <p:cNvSpPr>
            <a:spLocks noGrp="1"/>
          </p:cNvSpPr>
          <p:nvPr>
            <p:ph idx="1"/>
          </p:nvPr>
        </p:nvSpPr>
        <p:spPr>
          <a:solidFill>
            <a:schemeClr val="accent4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/>
          <a:lstStyle/>
          <a:p>
            <a:r>
              <a:rPr lang="cs-CZ" dirty="0">
                <a:solidFill>
                  <a:schemeClr val="tx2"/>
                </a:solidFill>
              </a:rPr>
              <a:t>příprava</a:t>
            </a:r>
          </a:p>
          <a:p>
            <a:pPr lvl="1"/>
            <a:r>
              <a:rPr lang="cs-CZ" dirty="0"/>
              <a:t>zákon stanoví, kdy je trestná („příprava je trestná“), u zvlášť závažných TČ</a:t>
            </a:r>
          </a:p>
          <a:p>
            <a:pPr lvl="1"/>
            <a:r>
              <a:rPr lang="cs-CZ" dirty="0"/>
              <a:t>úmyslné vytváření podmínek (př. organizování, opatřování prostředků atd.)</a:t>
            </a:r>
          </a:p>
          <a:p>
            <a:pPr lvl="1"/>
            <a:r>
              <a:rPr lang="cs-CZ" dirty="0"/>
              <a:t>nejedná se však o pouhou myšlenku</a:t>
            </a:r>
            <a:endParaRPr lang="cs-CZ" dirty="0">
              <a:solidFill>
                <a:schemeClr val="tx2"/>
              </a:solidFill>
            </a:endParaRPr>
          </a:p>
          <a:p>
            <a:r>
              <a:rPr lang="cs-CZ" dirty="0">
                <a:solidFill>
                  <a:schemeClr val="tx2"/>
                </a:solidFill>
              </a:rPr>
              <a:t>pokus</a:t>
            </a:r>
          </a:p>
          <a:p>
            <a:pPr lvl="1"/>
            <a:r>
              <a:rPr lang="cs-CZ" dirty="0"/>
              <a:t>jednání bezprostředně směřuje k dokonání TČ, nestalo se tak, ačkoliv pachatel měl úmysl TČ spáchat</a:t>
            </a:r>
          </a:p>
          <a:p>
            <a:pPr lvl="1"/>
            <a:r>
              <a:rPr lang="cs-CZ" dirty="0"/>
              <a:t>sazba jako dokonaný TČ, ale zohlední se ve výměře</a:t>
            </a:r>
          </a:p>
          <a:p>
            <a:pPr lvl="1"/>
            <a:r>
              <a:rPr lang="cs-CZ" dirty="0"/>
              <a:t>pokus i příprava – může dojít k zániku trestnosti</a:t>
            </a:r>
          </a:p>
          <a:p>
            <a:r>
              <a:rPr lang="cs-CZ" dirty="0">
                <a:solidFill>
                  <a:schemeClr val="tx2"/>
                </a:solidFill>
              </a:rPr>
              <a:t>dokonání </a:t>
            </a:r>
          </a:p>
          <a:p>
            <a:pPr lvl="1"/>
            <a:r>
              <a:rPr lang="cs-CZ" dirty="0"/>
              <a:t>naplněny všechny znaky TČ dané zákonem</a:t>
            </a:r>
          </a:p>
          <a:p>
            <a:pPr lvl="1"/>
            <a:r>
              <a:rPr lang="cs-CZ" dirty="0"/>
              <a:t>vs. </a:t>
            </a:r>
            <a:r>
              <a:rPr lang="cs-CZ" dirty="0">
                <a:solidFill>
                  <a:schemeClr val="tx2"/>
                </a:solidFill>
              </a:rPr>
              <a:t>dokončení</a:t>
            </a:r>
            <a:r>
              <a:rPr lang="cs-CZ" dirty="0"/>
              <a:t> – pachatelova představa o svých cílech</a:t>
            </a:r>
          </a:p>
          <a:p>
            <a:pPr lvl="1"/>
            <a:endParaRPr lang="cs-CZ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4623758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uni-ped-prezentace-16-9-cz-v11.potx" id="{BF980F82-0351-4C4C-85E7-AC1CF4DBE477}" vid="{193BAAB5-9875-4D70-AE35-2537A0D5A484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muni-ped-prezentace-16-9-cz-v11</Template>
  <TotalTime>262</TotalTime>
  <Words>1534</Words>
  <Application>Microsoft Office PowerPoint</Application>
  <PresentationFormat>Širokoúhlá obrazovka</PresentationFormat>
  <Paragraphs>241</Paragraphs>
  <Slides>27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27</vt:i4>
      </vt:variant>
    </vt:vector>
  </HeadingPairs>
  <TitlesOfParts>
    <vt:vector size="31" baseType="lpstr">
      <vt:lpstr>Arial</vt:lpstr>
      <vt:lpstr>Tahoma</vt:lpstr>
      <vt:lpstr>Wingdings</vt:lpstr>
      <vt:lpstr>Prezentace_MU_CZ</vt:lpstr>
      <vt:lpstr>Trestní právo. Trestný čin a přestupek. </vt:lpstr>
      <vt:lpstr>Trestní právo</vt:lpstr>
      <vt:lpstr>Trestní odpovědnost</vt:lpstr>
      <vt:lpstr>Trestný čin</vt:lpstr>
      <vt:lpstr>Kategorizace trestných činů</vt:lpstr>
      <vt:lpstr>Zavinění </vt:lpstr>
      <vt:lpstr>Zavinění </vt:lpstr>
      <vt:lpstr>Trestný čin – vývojová stádia</vt:lpstr>
      <vt:lpstr>Vývojová stádia</vt:lpstr>
      <vt:lpstr>Omyl</vt:lpstr>
      <vt:lpstr>Okolnosti vylučující protiprávnost</vt:lpstr>
      <vt:lpstr>Nutná obrana</vt:lpstr>
      <vt:lpstr>Krajní nouze</vt:lpstr>
      <vt:lpstr>Další okolnosti</vt:lpstr>
      <vt:lpstr>Zánik trestnosti</vt:lpstr>
      <vt:lpstr>Zánik trestnosti</vt:lpstr>
      <vt:lpstr>Trestní sankce</vt:lpstr>
      <vt:lpstr>Druhy trestů</vt:lpstr>
      <vt:lpstr>Trest odnětí svobody</vt:lpstr>
      <vt:lpstr>Ochranné opatření</vt:lpstr>
      <vt:lpstr>Trestné činy spáchané nezletilými</vt:lpstr>
      <vt:lpstr>Soud pro mládež</vt:lpstr>
      <vt:lpstr>Typy opatření</vt:lpstr>
      <vt:lpstr>Přestupek</vt:lpstr>
      <vt:lpstr>Přestupky – právní úprava</vt:lpstr>
      <vt:lpstr>Co lze uložit za přestupek</vt:lpstr>
      <vt:lpstr>Děkuji za pozornost malachta@mail.muni.cz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Občan a právo Úvodní seminář</dc:title>
  <dc:creator>Radovan Malachta</dc:creator>
  <cp:lastModifiedBy>Radovan Malachta</cp:lastModifiedBy>
  <cp:revision>138</cp:revision>
  <cp:lastPrinted>1601-01-01T00:00:00Z</cp:lastPrinted>
  <dcterms:created xsi:type="dcterms:W3CDTF">2022-02-12T19:12:13Z</dcterms:created>
  <dcterms:modified xsi:type="dcterms:W3CDTF">2024-04-29T12:48:26Z</dcterms:modified>
</cp:coreProperties>
</file>