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5" r:id="rId4"/>
    <p:sldId id="266" r:id="rId5"/>
    <p:sldId id="267" r:id="rId6"/>
    <p:sldId id="268" r:id="rId7"/>
    <p:sldId id="264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BBDD75-485A-7F41-8DD2-7015ACFE1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1A01536-A50D-1CDF-E583-35C5C869E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66B21-E9E7-D802-0A88-550228EE3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A96E-23DF-403C-8594-3B4731A745F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F1B958-2396-9FCC-49F2-8B2C10AA7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039E45-AFA7-D047-0DAD-02BB143B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DC36-96A7-434C-B5B8-4DE1C8662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670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FDC931-16CD-7873-17E6-DAE8F4CDA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FC82531-4052-F4CE-B635-D6A0446CA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122E28-FEA6-0F2C-30D3-171EEF72D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A96E-23DF-403C-8594-3B4731A745F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067927-B500-CD15-CCDF-5DB1700B5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F379D4-1F2F-BAA6-7FC1-AA9924B71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DC36-96A7-434C-B5B8-4DE1C8662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89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A3B056D-E22A-4D40-63C8-62D543BE4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ABF3747-9B0F-FA05-4C33-21384E9F9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1E28FE-E597-44AF-DF44-7E0FB717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A96E-23DF-403C-8594-3B4731A745F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CCB2C6-BC7E-A922-BE38-8526C2BF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5BE98F-4163-D4FF-7DE1-C29893F6C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DC36-96A7-434C-B5B8-4DE1C8662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12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722B1-2650-AF28-B7FA-7DEBE6B75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5E6B90-506C-C006-4CC6-25EF7B9C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7686B7-4EE8-84EB-AC38-D99BD474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A96E-23DF-403C-8594-3B4731A745F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039D95-9DDE-6FB0-72B8-D37C89FDD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17260F-920D-5262-36E8-57ADAC9D6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DC36-96A7-434C-B5B8-4DE1C8662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35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AA0E4A-D967-8D74-9C4A-349408C0E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7B2C19-1BEE-F247-6BA1-5B8394DB8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8CD225-3EEC-4EE1-723E-EA1B05DD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A96E-23DF-403C-8594-3B4731A745F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046D72-C4AF-058C-3CF3-786003786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F80DBA-CD4B-9CFF-EFD8-A56BF05D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DC36-96A7-434C-B5B8-4DE1C8662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64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91B174-CA4E-91BF-86BE-00762C82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AF47F3-3EAA-D4C8-7F6D-D76D45175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92AA3AD-D451-1588-AA91-4C212C8D0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9E830E9-55AF-F7CB-E845-FEE91E0B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A96E-23DF-403C-8594-3B4731A745F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BD8038B-9EE0-C765-26B5-6950DF822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5C7011-B5A0-E379-A032-FA8BDD21A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DC36-96A7-434C-B5B8-4DE1C8662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622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6C5CE6-8381-4A46-8BDE-614664FE4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FA0E46-3CDB-CD93-5A21-0AC3F0F7B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487BB7-69FC-47CF-BB8B-866A90092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F77BB34-DB0C-1C80-8879-ADEF1EDC0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6704DB7-03B9-E5AC-3DE2-68EEA8D3D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AC26983-6809-E775-ECFF-02C3B888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A96E-23DF-403C-8594-3B4731A745F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CDAB340-0DB2-DCC1-6513-9B2C6D51E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30B9151-12C3-18D7-EEBD-EACF9E16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DC36-96A7-434C-B5B8-4DE1C8662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6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9B8865-6650-4F98-B8E8-9EE0769B4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C5450FA-33C8-D534-A7E4-2AE3DEF52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A96E-23DF-403C-8594-3B4731A745F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2065626-A27F-E6B0-05AD-2AD1AF29D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BAF613-E2C2-BFC5-3C9C-5114B3284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DC36-96A7-434C-B5B8-4DE1C8662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83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D490E7F-9D14-DAF5-E7DD-4F930EB5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A96E-23DF-403C-8594-3B4731A745F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333BE12-68BB-6643-B1D3-850E7DC4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499873-3548-CCA7-A7BD-B6B45BF7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DC36-96A7-434C-B5B8-4DE1C8662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78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81894-7D82-10F6-9550-176D30C5E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C4DFCA-085A-05FF-C58A-2E0892F7B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F6E2C7-3328-9003-80C6-1F479E1D0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F13D270-E4DB-B9AF-64FF-9321A554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A96E-23DF-403C-8594-3B4731A745F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68558D-AEC2-500E-933E-C4BB5955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4F6108-90FE-0F8C-B0AC-70D13CD6D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DC36-96A7-434C-B5B8-4DE1C8662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9744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70F72-BCC8-E010-1F93-4E71A2D19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F2402D8-3EDF-C178-0292-BD879D06B1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09957AF-8DAF-0355-7E8B-C79F85FB0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ACF920-5D9A-D6B9-547F-19423DC2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A96E-23DF-403C-8594-3B4731A745F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A39323-4598-CBD3-A909-61377F2C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4E2EF6-B540-EEE1-C284-51DEA3AA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DC36-96A7-434C-B5B8-4DE1C8662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94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729492E-12F6-FEB1-88B6-64164CA0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789722-6778-9DBA-04EB-5427EF3E8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BE095-B7C0-B9FD-9328-F60C92E71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EEA96E-23DF-403C-8594-3B4731A745F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EA9995-62A0-278C-BB18-86348B768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878DC4-F5D9-9D49-C0E4-25305EE30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BFDC36-96A7-434C-B5B8-4DE1C8662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13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BCA620-2B76-3921-16D4-62E872AD9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Úryvky z feministické etiky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AA2DDF-7081-99B2-02F7-A70E5D3F6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4808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B0FB8-B37A-1BCF-DAB8-D8757C9D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1DE44A-17F2-42BF-A265-981F0D489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495FC93-3285-964D-1352-9834D9BAD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56" t="15802" r="22016" b="22305"/>
          <a:stretch/>
        </p:blipFill>
        <p:spPr>
          <a:xfrm rot="16200000">
            <a:off x="2875245" y="-539647"/>
            <a:ext cx="6825334" cy="796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93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285A0-3E94-E31F-A6AB-7CB41FB4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0AE9BF-B13B-39F5-D164-54706C5F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2A5BF4-C87F-87A1-D301-684D3EDCE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85" t="24652" r="22737" b="14239"/>
          <a:stretch/>
        </p:blipFill>
        <p:spPr>
          <a:xfrm rot="16200000">
            <a:off x="2724753" y="-704072"/>
            <a:ext cx="6821399" cy="830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27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AB1F4-70A8-F4BF-9E06-81CA528E4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C286D8-F837-40CF-40F6-CC2BE47C2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5F07C8-1B11-DBEB-5247-C71802D48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62" t="20741" r="23148" b="19342"/>
          <a:stretch/>
        </p:blipFill>
        <p:spPr>
          <a:xfrm rot="16200000">
            <a:off x="4394766" y="-601698"/>
            <a:ext cx="6760916" cy="79643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CE5C34-5396-03FD-A74B-E1DADDAB6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85" t="57948" r="46663" b="14239"/>
          <a:stretch/>
        </p:blipFill>
        <p:spPr>
          <a:xfrm rot="16200000">
            <a:off x="1514059" y="-982357"/>
            <a:ext cx="1619956" cy="37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72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7A2681-F7F2-F8A6-13B7-011C256E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94152-3975-3B88-3511-D97BC17F8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5600CE-9316-EA0D-18B1-28D1FD1FE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87" t="17778" r="22428" b="21317"/>
          <a:stretch/>
        </p:blipFill>
        <p:spPr>
          <a:xfrm rot="16200000">
            <a:off x="2715780" y="-596099"/>
            <a:ext cx="6760439" cy="814775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E1FF178-7873-44EC-A0C3-4F032A00E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51" t="21399" r="22737" b="49607"/>
          <a:stretch/>
        </p:blipFill>
        <p:spPr>
          <a:xfrm rot="16200000">
            <a:off x="7789884" y="4565440"/>
            <a:ext cx="598310" cy="385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68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6C26E-17F9-BBA8-02C0-F5ED88D6A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B97155-E882-5986-40A5-E84C48D57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3D59C98-91AB-9E0E-A476-C6E04D481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82" t="53272" r="47908" b="17859"/>
          <a:stretch/>
        </p:blipFill>
        <p:spPr>
          <a:xfrm rot="16200000">
            <a:off x="4696665" y="-493495"/>
            <a:ext cx="1263380" cy="36124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5E746E9-D4E3-F36A-FD40-91A9B8631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31" t="26620" r="23457" b="13416"/>
          <a:stretch/>
        </p:blipFill>
        <p:spPr>
          <a:xfrm rot="16200000">
            <a:off x="4427684" y="-731341"/>
            <a:ext cx="6666860" cy="816186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B35C414-8CCD-03FE-EED5-18DF3C6D5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79" t="44025" r="48052" b="28911"/>
          <a:stretch/>
        </p:blipFill>
        <p:spPr>
          <a:xfrm rot="16200000">
            <a:off x="1343868" y="-721917"/>
            <a:ext cx="1263382" cy="340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30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Lidská tvář, kniha, plakát&#10;&#10;Popis byl vytvořen automaticky">
            <a:extLst>
              <a:ext uri="{FF2B5EF4-FFF2-40B4-BE49-F238E27FC236}">
                <a16:creationId xmlns:a16="http://schemas.microsoft.com/office/drawing/2014/main" id="{69DED921-BAD1-CA63-EC35-81035E37A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2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E58497-0D35-AFC5-7B3B-93B5775A7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kniha, papír, Publikace&#10;&#10;Popis byl vytvořen automaticky">
            <a:extLst>
              <a:ext uri="{FF2B5EF4-FFF2-40B4-BE49-F238E27FC236}">
                <a16:creationId xmlns:a16="http://schemas.microsoft.com/office/drawing/2014/main" id="{0F2F36AA-A015-86BE-8061-FC2DD40B4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5792" y="859625"/>
            <a:ext cx="6876994" cy="5157744"/>
          </a:xfrm>
        </p:spPr>
      </p:pic>
      <p:pic>
        <p:nvPicPr>
          <p:cNvPr id="6" name="Zástupný obsah 4" descr="Obsah obrázku text, papír, Publikace, kniha&#10;&#10;Popis byl vytvořen automaticky">
            <a:extLst>
              <a:ext uri="{FF2B5EF4-FFF2-40B4-BE49-F238E27FC236}">
                <a16:creationId xmlns:a16="http://schemas.microsoft.com/office/drawing/2014/main" id="{7B3B01AE-3C46-E283-F1AD-229A82A46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91952" y="859624"/>
            <a:ext cx="6876995" cy="515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46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8AAFDE-7160-9EDB-0FAC-B90848AEB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text, papír, Publikace, Tisk&#10;&#10;Popis byl vytvořen automaticky">
            <a:extLst>
              <a:ext uri="{FF2B5EF4-FFF2-40B4-BE49-F238E27FC236}">
                <a16:creationId xmlns:a16="http://schemas.microsoft.com/office/drawing/2014/main" id="{D714B99A-F4C8-C402-89CC-287DA56AE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168" y="859367"/>
            <a:ext cx="6874935" cy="5156200"/>
          </a:xfrm>
        </p:spPr>
      </p:pic>
      <p:pic>
        <p:nvPicPr>
          <p:cNvPr id="11" name="Obrázek 10" descr="Obsah obrázku text, papír, Publikace, kniha&#10;&#10;Popis byl vytvořen automaticky">
            <a:extLst>
              <a:ext uri="{FF2B5EF4-FFF2-40B4-BE49-F238E27FC236}">
                <a16:creationId xmlns:a16="http://schemas.microsoft.com/office/drawing/2014/main" id="{174045F8-52AF-3DFC-3AB4-18AD4B18C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37150" y="85724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65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CA94B-B783-CD8B-9E8C-485F3FB2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kniha, papír, Publikace&#10;&#10;Popis byl vytvořen automaticky">
            <a:extLst>
              <a:ext uri="{FF2B5EF4-FFF2-40B4-BE49-F238E27FC236}">
                <a16:creationId xmlns:a16="http://schemas.microsoft.com/office/drawing/2014/main" id="{C645EFF8-62B9-E9AC-9306-9B6732F87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525" y="864725"/>
            <a:ext cx="6917798" cy="5188348"/>
          </a:xfrm>
        </p:spPr>
      </p:pic>
      <p:pic>
        <p:nvPicPr>
          <p:cNvPr id="7" name="Obrázek 6" descr="Obsah obrázku text, Publikace, papír, rukopis&#10;&#10;Popis byl vytvořen automaticky">
            <a:extLst>
              <a:ext uri="{FF2B5EF4-FFF2-40B4-BE49-F238E27FC236}">
                <a16:creationId xmlns:a16="http://schemas.microsoft.com/office/drawing/2014/main" id="{50BE4B39-6EF1-A083-E96E-657334B05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69298" y="88714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1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F1465-AE54-F902-0215-E3A74D26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kniha, papír, Publikace&#10;&#10;Popis byl vytvořen automaticky">
            <a:extLst>
              <a:ext uri="{FF2B5EF4-FFF2-40B4-BE49-F238E27FC236}">
                <a16:creationId xmlns:a16="http://schemas.microsoft.com/office/drawing/2014/main" id="{23F0E4D2-4444-BCD9-362D-E76F3BFC3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7309" y="879982"/>
            <a:ext cx="6797382" cy="5098036"/>
          </a:xfrm>
        </p:spPr>
      </p:pic>
    </p:spTree>
    <p:extLst>
      <p:ext uri="{BB962C8B-B14F-4D97-AF65-F5344CB8AC3E}">
        <p14:creationId xmlns:p14="http://schemas.microsoft.com/office/powerpoint/2010/main" val="2312880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5CDF261-9848-3245-6206-D6345635F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259" t="9931" r="20680" b="39094"/>
          <a:stretch/>
        </p:blipFill>
        <p:spPr>
          <a:xfrm>
            <a:off x="4224739" y="457200"/>
            <a:ext cx="374252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39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C955D4-FF50-8298-7A9B-4817AB45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FB2B3C-CF34-E7DC-A76A-EBF34BEE2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E1760C-BB28-E527-FA76-234B9DE81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87" t="9930" r="14506" b="18354"/>
          <a:stretch/>
        </p:blipFill>
        <p:spPr>
          <a:xfrm>
            <a:off x="1857021" y="0"/>
            <a:ext cx="8477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5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B10D5-F5BC-FBD7-7BCC-0E2666982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A8EC55-8829-FCA5-E670-8BCBF10E7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668F5D-86DE-3145-51C7-F8E839E9E8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62" t="9931" r="21502" b="26620"/>
          <a:stretch/>
        </p:blipFill>
        <p:spPr>
          <a:xfrm rot="16200000">
            <a:off x="2666067" y="-653995"/>
            <a:ext cx="7031848" cy="833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190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</Words>
  <Application>Microsoft Office PowerPoint</Application>
  <PresentationFormat>Širokoúhlá obrazovka</PresentationFormat>
  <Paragraphs>1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Motiv Office</vt:lpstr>
      <vt:lpstr>Úryvky z feministické etiky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Úryvky z feministické etiky</dc:title>
  <dc:creator>Slavomír Lesňák</dc:creator>
  <cp:lastModifiedBy>Slavomír Lesňák</cp:lastModifiedBy>
  <cp:revision>1</cp:revision>
  <dcterms:created xsi:type="dcterms:W3CDTF">2024-03-18T08:14:31Z</dcterms:created>
  <dcterms:modified xsi:type="dcterms:W3CDTF">2024-03-18T08:31:13Z</dcterms:modified>
</cp:coreProperties>
</file>