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eIE-_gz7E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D7i2qA5G2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U8csnZxdP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Рок-музыка </a:t>
            </a:r>
            <a:r>
              <a:rPr lang="en-GB" dirty="0" smtClean="0"/>
              <a:t>70-</a:t>
            </a:r>
            <a:r>
              <a:rPr lang="cs-CZ" dirty="0" smtClean="0"/>
              <a:t>80</a:t>
            </a:r>
            <a:r>
              <a:rPr lang="en-GB" dirty="0" smtClean="0"/>
              <a:t> </a:t>
            </a:r>
            <a:r>
              <a:rPr lang="ru-RU" dirty="0" smtClean="0"/>
              <a:t>- х</a:t>
            </a:r>
            <a:r>
              <a:rPr lang="ru-RU" dirty="0" smtClean="0"/>
              <a:t>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Б. гребенщиков, В. Цой, Ю. Шевчук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917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Юрий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Юлианович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Шевчук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1957) 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6397752" cy="3311189"/>
          </a:xfrm>
        </p:spPr>
        <p:txBody>
          <a:bodyPr>
            <a:norm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советский и российский рок-музыкант,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поэт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композитор,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актёр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художник и продюсер, </a:t>
            </a: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основатель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лидер группы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ДДТ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508" y="2301049"/>
            <a:ext cx="33051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9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21792" y="379059"/>
            <a:ext cx="109118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Свои ранние песни Шевчук писал под влиянием отечественных бардов, в первую очередь Владимира Высоцкого, Булата Окуджавы и Александра Галича, а также русских поэтов Серебряного века – Осипа Мандельштама, Сергея Есенина и других. </a:t>
            </a:r>
            <a:endParaRPr lang="ru-RU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endParaRPr lang="ru-RU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Шевчук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продолжал развивать тематику песен Высоцкого, за что их до сих пор нередко сравнивают.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  <a:p>
            <a:pPr algn="just">
              <a:lnSpc>
                <a:spcPct val="200000"/>
              </a:lnSpc>
            </a:pPr>
            <a:endParaRPr lang="ru-RU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сновной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тематикой творчества Шевчука является гражданственно-патриотическая лирика, призыв к нравственному самосовершенствованию, отказу от насилия и преодолению ненависти, а также социальная сатира и протест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83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85216" y="942029"/>
            <a:ext cx="10424160" cy="2776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Шевчук остро реагирует на события в стране – вооружённое противостояние 1993 года, войну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Чечне 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старается быть всегда в центре событий, часто выступает с критикой российских властей, даёт интервью на острые социальные темы. </a:t>
            </a:r>
          </a:p>
          <a:p>
            <a:pPr algn="just">
              <a:lnSpc>
                <a:spcPct val="2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Став к середине 90-х годов признанным мэтром российской рок-музыки, Юрий Шевчук продолжает поддержку молодых коллективов и исполнителей. </a:t>
            </a:r>
          </a:p>
        </p:txBody>
      </p:sp>
    </p:spTree>
    <p:extLst>
      <p:ext uri="{BB962C8B-B14F-4D97-AF65-F5344CB8AC3E}">
        <p14:creationId xmlns:p14="http://schemas.microsoft.com/office/powerpoint/2010/main" val="259206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19328" y="857149"/>
            <a:ext cx="4937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Мегахиты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«Не стреляй»,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«Наполним небо добротой»,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«Ленинград»,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«Что такое осень»,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«Дождь»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eIE-_gz7E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614160" y="1143381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3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73608" y="454052"/>
            <a:ext cx="10394707" cy="47153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Российский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вариант рок-музыки весьма отличается от англо-американского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аналога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русских рок-песнях особое значение имеют тексты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русская рок-поэзия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комплексный феномен, сочетающих опыт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англоязычного рока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бардовскую песню в самых различных ее изводах,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советскую эстрадную песню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литературную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поэзию (в первую очередь Серебряного века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городской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романс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 самые разные фольклорные формы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48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Борис Борисович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Гребенщиков </a:t>
            </a:r>
            <a:b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(1953) 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6019800" cy="3311189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российский поэт и музыкант, композитор, певец и гитарист рок-группы «Аквариум», один из «отцов-основателей» русской рок-музыки.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1934463"/>
            <a:ext cx="2572512" cy="356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8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60832" y="682752"/>
            <a:ext cx="10568443" cy="5106361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Лето 1972 – 1991 Гребенщиков вместе с Анатолием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Гуницким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основал группу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«Аквариум».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Группа жила полуподпольной жизнью, делая домашние записи и изредка выезжая на короткие гастроли в другие города.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Апрель 1980 – после выступления на Тбилисском рок-фестивале был исключён из комсомола (вступил в 1967), снят с должности младшего научного сотрудника, уволен с работы, а группа «Аквариум» была запрещена официально.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1981 – первый полноценный самиздатский альбом в истории русского рока, с обложкой, записанный в студии – «Синий Альбом» Аквариума. Группа становится членом Ленинградского рок-клуба; принимала участие в первых пяти его фестивалях.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1989 – выпуск за границей первого англоязычного альбома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Radio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Silence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», с участием Дэйва Стюарта из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Eurythmics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1992 – 1997 новый состав «Аквариума» (Аквариум 2.0).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30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26720" y="390144"/>
            <a:ext cx="109971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705" algn="just">
              <a:lnSpc>
                <a:spcPct val="120000"/>
              </a:lnSpc>
              <a:spcAft>
                <a:spcPts val="0"/>
              </a:spcAft>
            </a:pPr>
            <a:r>
              <a:rPr lang="ru-RU" sz="2000" kern="50" dirty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Первый же альбом «Искушение святого Аквариума» (1973) разошелся в самиздате. Эта музыка не имела ничего общего с творчеством ленинградских рок-групп того времени, исполнявших узкоспециальные советские песни. «Аквариум» органично сделался частью мировой </a:t>
            </a:r>
            <a:r>
              <a:rPr lang="ru-RU" sz="2000" kern="50" dirty="0" smtClean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рок-культуры</a:t>
            </a:r>
            <a:r>
              <a:rPr lang="cs-CZ" sz="2000" kern="50" dirty="0" smtClean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.</a:t>
            </a:r>
            <a:endParaRPr lang="cs-CZ" sz="2000" kern="50" dirty="0">
              <a:latin typeface="Arial" panose="020B0604020202020204" pitchFamily="34" charset="0"/>
              <a:ea typeface="Droid Sans Fallback"/>
              <a:cs typeface="Arial" panose="020B0604020202020204" pitchFamily="34" charset="0"/>
            </a:endParaRPr>
          </a:p>
          <a:p>
            <a:pPr indent="179705" algn="just">
              <a:lnSpc>
                <a:spcPct val="120000"/>
              </a:lnSpc>
              <a:spcAft>
                <a:spcPts val="0"/>
              </a:spcAft>
            </a:pPr>
            <a:r>
              <a:rPr lang="ru-RU" sz="2000" kern="50" dirty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После появления </a:t>
            </a:r>
            <a:r>
              <a:rPr lang="ru-RU" sz="2000" kern="50" dirty="0" smtClean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этой группы </a:t>
            </a:r>
            <a:r>
              <a:rPr lang="ru-RU" sz="2000" kern="50" dirty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понятие </a:t>
            </a:r>
            <a:r>
              <a:rPr lang="ru-RU" sz="2000" kern="50" dirty="0" smtClean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о русской рок-музыке </a:t>
            </a:r>
            <a:r>
              <a:rPr lang="ru-RU" sz="2000" kern="50" dirty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кардинально поменялось. «Аквариум» и </a:t>
            </a:r>
            <a:r>
              <a:rPr lang="ru-RU" sz="2000" b="1" kern="50" dirty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«Кино»</a:t>
            </a:r>
            <a:r>
              <a:rPr lang="ru-RU" sz="2000" kern="50" dirty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 стали самыми известными музыкальными проектами в СССР в 1980-е. Они собирали стадионы.</a:t>
            </a:r>
            <a:endParaRPr lang="cs-CZ" sz="2000" kern="50" dirty="0">
              <a:latin typeface="Arial" panose="020B0604020202020204" pitchFamily="34" charset="0"/>
              <a:ea typeface="Droid Sans Fallback"/>
              <a:cs typeface="Arial" panose="020B0604020202020204" pitchFamily="34" charset="0"/>
            </a:endParaRPr>
          </a:p>
          <a:p>
            <a:pPr indent="179705" algn="just">
              <a:lnSpc>
                <a:spcPct val="120000"/>
              </a:lnSpc>
              <a:spcAft>
                <a:spcPts val="0"/>
              </a:spcAft>
            </a:pPr>
            <a:r>
              <a:rPr lang="ru-RU" sz="2000" b="1" kern="50" dirty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Борис Гребенщиков</a:t>
            </a:r>
            <a:r>
              <a:rPr lang="ru-RU" sz="2000" kern="50" dirty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 и его окружение одними из первых обратили внимание на это новое музыкальное направление. Произошло знакомство с </a:t>
            </a:r>
            <a:r>
              <a:rPr lang="ru-RU" sz="2000" b="1" kern="50" dirty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Виктором Цоем</a:t>
            </a:r>
            <a:r>
              <a:rPr lang="ru-RU" sz="2000" kern="50" dirty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 и группой «</a:t>
            </a:r>
            <a:r>
              <a:rPr lang="ru-RU" sz="2000" kern="50" dirty="0" smtClean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Кино».</a:t>
            </a:r>
            <a:endParaRPr lang="cs-CZ" sz="2000" kern="50" dirty="0">
              <a:latin typeface="Arial" panose="020B0604020202020204" pitchFamily="34" charset="0"/>
              <a:ea typeface="Droid Sans Fallback"/>
              <a:cs typeface="Arial" panose="020B0604020202020204" pitchFamily="34" charset="0"/>
            </a:endParaRPr>
          </a:p>
          <a:p>
            <a:pPr indent="179705" algn="just">
              <a:lnSpc>
                <a:spcPct val="120000"/>
              </a:lnSpc>
              <a:spcAft>
                <a:spcPts val="0"/>
              </a:spcAft>
            </a:pPr>
            <a:r>
              <a:rPr lang="ru-RU" sz="2000" kern="50" dirty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Артемий Троицкий пригласил музыкантов на фестиваль в Тбилиси с акустической программой. Но без ведома организаторов фестиваля программу изменили. Впервые публика услышала такие песни, как «Минус 30», «Кусок жизни», «Герои».</a:t>
            </a:r>
            <a:endParaRPr lang="cs-CZ" sz="2000" kern="50" dirty="0">
              <a:effectLst/>
              <a:latin typeface="Arial" panose="020B0604020202020204" pitchFamily="34" charset="0"/>
              <a:ea typeface="Droid Sans Fallback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81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73024" y="650855"/>
            <a:ext cx="47670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kern="50" dirty="0" err="1" smtClean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Мегахиты</a:t>
            </a:r>
            <a:r>
              <a:rPr lang="ru-RU" sz="2400" kern="50" dirty="0" smtClean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: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kern="50" dirty="0" smtClean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«</a:t>
            </a:r>
            <a:r>
              <a:rPr lang="ru-RU" sz="2400" kern="50" dirty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Старик </a:t>
            </a:r>
            <a:r>
              <a:rPr lang="ru-RU" sz="2400" kern="50" dirty="0" err="1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Козлодоев</a:t>
            </a:r>
            <a:r>
              <a:rPr lang="ru-RU" sz="2400" kern="50" dirty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», </a:t>
            </a:r>
            <a:endParaRPr lang="ru-RU" sz="2400" kern="50" dirty="0" smtClean="0">
              <a:solidFill>
                <a:srgbClr val="000000"/>
              </a:solidFill>
              <a:latin typeface="Arial" panose="020B0604020202020204" pitchFamily="34" charset="0"/>
              <a:ea typeface="Droid Sans Fallback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kern="50" dirty="0" smtClean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«</a:t>
            </a:r>
            <a:r>
              <a:rPr lang="ru-RU" sz="2400" kern="50" dirty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Город золотой», </a:t>
            </a:r>
            <a:endParaRPr lang="ru-RU" sz="2400" kern="50" dirty="0" smtClean="0">
              <a:solidFill>
                <a:srgbClr val="000000"/>
              </a:solidFill>
              <a:latin typeface="Arial" panose="020B0604020202020204" pitchFamily="34" charset="0"/>
              <a:ea typeface="Droid Sans Fallback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kern="50" dirty="0" smtClean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«</a:t>
            </a:r>
            <a:r>
              <a:rPr lang="ru-RU" sz="2400" kern="50" dirty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Рок-н-ролл мертв», </a:t>
            </a:r>
            <a:endParaRPr lang="ru-RU" sz="2400" kern="50" dirty="0" smtClean="0">
              <a:solidFill>
                <a:srgbClr val="000000"/>
              </a:solidFill>
              <a:latin typeface="Arial" panose="020B0604020202020204" pitchFamily="34" charset="0"/>
              <a:ea typeface="Droid Sans Fallback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kern="50" dirty="0" smtClean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«</a:t>
            </a:r>
            <a:r>
              <a:rPr lang="ru-RU" sz="2400" kern="50" dirty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Дети декабря», </a:t>
            </a:r>
            <a:endParaRPr lang="ru-RU" sz="2400" kern="50" dirty="0" smtClean="0">
              <a:solidFill>
                <a:srgbClr val="000000"/>
              </a:solidFill>
              <a:latin typeface="Arial" panose="020B0604020202020204" pitchFamily="34" charset="0"/>
              <a:ea typeface="Droid Sans Fallback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kern="50" dirty="0" smtClean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«</a:t>
            </a:r>
            <a:r>
              <a:rPr lang="ru-RU" sz="2400" kern="50" dirty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Сестра», </a:t>
            </a:r>
            <a:endParaRPr lang="ru-RU" sz="2400" kern="50" dirty="0" smtClean="0">
              <a:solidFill>
                <a:srgbClr val="000000"/>
              </a:solidFill>
              <a:latin typeface="Arial" panose="020B0604020202020204" pitchFamily="34" charset="0"/>
              <a:ea typeface="Droid Sans Fallback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kern="50" dirty="0" smtClean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«</a:t>
            </a:r>
            <a:r>
              <a:rPr lang="ru-RU" sz="2400" kern="50" dirty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Серебро Господа моего», «Дубровский».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73024" y="4203115"/>
            <a:ext cx="5669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них ощущается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большое влияние восточной музыки и философии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D7i2qA5G2M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333744" y="1126093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9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Виктор Робертович Цой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(1962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– 1990)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27305" y="1746404"/>
            <a:ext cx="4910328" cy="3311189"/>
          </a:xfrm>
        </p:spPr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советский рок-музыкант, автор песен и художник. Основатель и лидер рок-группы «Кино», в которой пел, играл на гитаре, писал музыку и стихи. Снялся в нескольких фильмах.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865" y="1746404"/>
            <a:ext cx="2666619" cy="3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6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80288" y="189077"/>
            <a:ext cx="10448544" cy="5217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Первые концерты Виктора Цоя -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квартирники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время одной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поездок Виктора Цоя, поющего под гитару с компанией в электричке, заметил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Борис Гребенщиков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Он предложил Виктору помощь и поддержку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Летом 1981 года Виктор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Цой с друзьями организовали группу «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Кино»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выступили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 своим первым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концертом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фестивале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ленинградского рок-клуба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Запись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получила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неофициальное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распространение по стране, о группе заговорили, начались квартирные концерты в Москве и Ленинграде.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19 февраля 1983 года проходит совместный электрический концерт «Кино» и «Аквариума», музыканты выступали с тёмным макияжем и в костюмах со стразами.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1988 выходит «Игла» и «Группа крови», которые породили «киноманию».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Начинаются триумфальные гастроли по России, Украине и Белоруссии – «Кино» собирают аншлаги на всех концертах.</a:t>
            </a:r>
          </a:p>
        </p:txBody>
      </p:sp>
    </p:spTree>
    <p:extLst>
      <p:ext uri="{BB962C8B-B14F-4D97-AF65-F5344CB8AC3E}">
        <p14:creationId xmlns:p14="http://schemas.microsoft.com/office/powerpoint/2010/main" val="278925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841248" y="572346"/>
            <a:ext cx="48280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Мегахиты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«Группа крови»,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«Звезда по имени Солнце»,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«Алюминиевые огурцы»,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«Восьмиклассница»,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«Перемен»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43712" y="356913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Характерна сложность, 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неоднозначность текстов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FU8csnZxdP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43472" y="653151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7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lavní událos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Hlavní událost</Template>
  <TotalTime>129</TotalTime>
  <Words>797</Words>
  <Application>Microsoft Office PowerPoint</Application>
  <PresentationFormat>Широкоэкранный</PresentationFormat>
  <Paragraphs>61</Paragraphs>
  <Slides>13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Droid Sans Fallback</vt:lpstr>
      <vt:lpstr>Impact</vt:lpstr>
      <vt:lpstr>Wingdings</vt:lpstr>
      <vt:lpstr>Hlavní událost</vt:lpstr>
      <vt:lpstr>Рок-музыка 70-80 - х </vt:lpstr>
      <vt:lpstr>Презентация PowerPoint</vt:lpstr>
      <vt:lpstr>Борис Борисович Гребенщиков  (1953) </vt:lpstr>
      <vt:lpstr>Презентация PowerPoint</vt:lpstr>
      <vt:lpstr>Презентация PowerPoint</vt:lpstr>
      <vt:lpstr>Презентация PowerPoint</vt:lpstr>
      <vt:lpstr>Виктор Робертович Цой  (1962 – 1990)</vt:lpstr>
      <vt:lpstr>Презентация PowerPoint</vt:lpstr>
      <vt:lpstr>Презентация PowerPoint</vt:lpstr>
      <vt:lpstr>Юрий Юлианович Шевчук  (1957)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Рок-поэзия 80-х</dc:title>
  <dc:creator>JANA</dc:creator>
  <cp:lastModifiedBy>Uživatel systému Windows</cp:lastModifiedBy>
  <cp:revision>8</cp:revision>
  <dcterms:created xsi:type="dcterms:W3CDTF">2017-03-02T20:17:24Z</dcterms:created>
  <dcterms:modified xsi:type="dcterms:W3CDTF">2021-04-20T09:52:19Z</dcterms:modified>
</cp:coreProperties>
</file>