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D44914-6C0C-41D2-AAE9-26C3A3A00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Citáty</a:t>
            </a:r>
          </a:p>
        </p:txBody>
      </p:sp>
    </p:spTree>
    <p:extLst>
      <p:ext uri="{BB962C8B-B14F-4D97-AF65-F5344CB8AC3E}">
        <p14:creationId xmlns:p14="http://schemas.microsoft.com/office/powerpoint/2010/main" val="3397425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CA4992-1B9A-42B3-83DE-832BBED4B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658521"/>
          </a:xfrm>
        </p:spPr>
        <p:txBody>
          <a:bodyPr>
            <a:normAutofit/>
          </a:bodyPr>
          <a:lstStyle/>
          <a:p>
            <a:r>
              <a:rPr lang="cs-CZ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Anne Frank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2305C9-57AD-4BE5-B238-2B9164039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800" b="1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Všichni chceme být šťastní, naše životy jsou každý jiný a přece stejné.</a:t>
            </a:r>
            <a:r>
              <a:rPr lang="cs-CZ" sz="48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cs-CZ" sz="48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80448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2B7B8-2247-46AA-A4D7-90D55A79B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189" y="717324"/>
            <a:ext cx="10435621" cy="1049235"/>
          </a:xfrm>
        </p:spPr>
        <p:txBody>
          <a:bodyPr>
            <a:normAutofit fontScale="90000"/>
          </a:bodyPr>
          <a:lstStyle/>
          <a:p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A. </a:t>
            </a:r>
            <a:r>
              <a:rPr lang="cs-CZ" sz="3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Sivanandan</a:t>
            </a:r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spisovatel původem ze Srí Lanky</a:t>
            </a:r>
            <a:br>
              <a:rPr lang="cs-CZ" b="0" dirty="0">
                <a:effectLst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FAA4F-2498-440A-ABF5-9A7FC39FB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800" b="1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Učení se o jiných kulturách nás nemusí nic naučit o našem vlastním rasismu.</a:t>
            </a:r>
            <a:r>
              <a:rPr lang="cs-CZ" sz="48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cs-CZ" sz="4800" dirty="0"/>
            </a:b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479489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28D72-9181-4B24-87B9-49ECBD560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Martin Luther King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0599F2-4119-475B-A8E5-3814D717F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800" b="1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Dřív než dnes ráno dosnídáš, závisíš na víc než polovině světa</a:t>
            </a:r>
            <a:r>
              <a:rPr lang="cs-CZ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cs-CZ" sz="4800" b="0" dirty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78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9E5E05-BBB2-4200-B9AA-3BA8DB847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09" y="804519"/>
            <a:ext cx="10305046" cy="1049235"/>
          </a:xfrm>
        </p:spPr>
        <p:txBody>
          <a:bodyPr>
            <a:normAutofit fontScale="90000"/>
          </a:bodyPr>
          <a:lstStyle/>
          <a:p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Desmond Tutu - Jihoafrický anglikánský biskup </a:t>
            </a:r>
            <a:br>
              <a:rPr lang="cs-CZ" b="0" dirty="0">
                <a:effectLst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6FCA33-D1FA-49CE-86C9-D24A81EBA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Když jsi neutrální v situacích nespravedlnosti, vybral sis stranu utlačovatele. Když slon stojí na ocase myši a ty říkáš, že jsi neutrální, myš tvoji neutralitu neocení</a:t>
            </a:r>
            <a:r>
              <a:rPr lang="cs-CZ" sz="4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797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A88B85-2D33-40F1-B90B-B18F87180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Mahatma</a:t>
            </a:r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3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Gandhi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6B3F10-5427-4485-8422-8BACB48F0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800" b="1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 světě je dostatek pro potřeby všech, ne však pro jejich nenasytnost.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2018596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C189D-7D45-40C6-BEC9-D96E09E14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14. Dalajláma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1B11F7-2DC2-42F8-8460-1892C1E99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3600" b="1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Mír ve smyslu absence války, má malý význam pro někoho, kdo umírá hlady nebo zimou. Mír je jen tehdy, když jsou liská práva respektována, když jsou lidé sytí a jednotlivci i národy svobodní.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490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31A48-21D6-4F3B-9F5D-F0DC1D9A0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Margaret </a:t>
            </a:r>
            <a:r>
              <a:rPr lang="cs-CZ" sz="3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Mead</a:t>
            </a:r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Americká antropoložka </a:t>
            </a:r>
            <a:br>
              <a:rPr lang="cs-CZ" b="0" dirty="0">
                <a:effectLst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751EDB-10B8-4E23-BEFA-C5777F528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Nikdy nepochybujte o tom, že malá skupina přemýšlivých, zapálených lidí může změnit svět. Nic jiného nikdy svět nezměnilo.</a:t>
            </a:r>
            <a:br>
              <a:rPr lang="cs-CZ" b="0" dirty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834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844D5F-37AD-47B1-A490-AD4F335DE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Martin Luther King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766949-195D-4361-90A2-A263CDD43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Nespravedlivost na jednom místě zeměkoule ohrožuje spravedlnost na celém světě.</a:t>
            </a:r>
            <a:endParaRPr lang="cs-CZ" sz="48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7794199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11</TotalTime>
  <Words>198</Words>
  <Application>Microsoft Office PowerPoint</Application>
  <PresentationFormat>Širokoúhlá obrazovka</PresentationFormat>
  <Paragraphs>17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Galerie</vt:lpstr>
      <vt:lpstr>Citáty</vt:lpstr>
      <vt:lpstr>Anne Frank</vt:lpstr>
      <vt:lpstr>A. Sivanandan – spisovatel původem ze Srí Lanky </vt:lpstr>
      <vt:lpstr>Martin Luther King</vt:lpstr>
      <vt:lpstr>Desmond Tutu - Jihoafrický anglikánský biskup  </vt:lpstr>
      <vt:lpstr>Mahatma Gandhi</vt:lpstr>
      <vt:lpstr>14. Dalajláma</vt:lpstr>
      <vt:lpstr>Margaret Mead Americká antropoložka  </vt:lpstr>
      <vt:lpstr>Martin Luther 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Citáty</dc:title>
  <dc:creator>Martina Kurowski</dc:creator>
  <cp:lastModifiedBy>Martina Kurowski</cp:lastModifiedBy>
  <cp:revision>2</cp:revision>
  <dcterms:created xsi:type="dcterms:W3CDTF">2021-03-16T16:20:26Z</dcterms:created>
  <dcterms:modified xsi:type="dcterms:W3CDTF">2021-03-16T16:31:38Z</dcterms:modified>
</cp:coreProperties>
</file>