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C2E4F-FBCE-4F5F-B11A-7B701244A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4C1983-87E6-4F39-89AA-953F8D088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C83E4B-77A2-4350-8C63-A780096F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40EA77-0583-484E-B829-09405B64A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816AD7-FBFA-4070-A4FE-E95D1BA6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72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5D1FD-4A2D-44D2-84E1-93DE4DC27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B8826A-5888-459A-8FEB-382F544A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370D89-CB41-4A1A-B089-CE3746D7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0DE5E5-4C99-47DE-82C5-E761B573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F2DDB7-50DC-47E1-94CC-0C987934C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07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8EA1E4-C390-438B-9233-173AC09965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EE190E-F409-427F-99D5-24BE63665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32D1C0-A100-4F51-AC9E-E76666AC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A640C0-10E1-4740-9595-702031442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2514EC-7C8D-4C9C-B3B6-07D11693A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7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881BB-81A4-4AC1-A01A-E7252D15A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0F6E8-FC72-4891-A77E-1097DD6C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E4DEB8-972C-4966-955A-E75622BCC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DB4EBA-C883-470E-99DB-A8676C34A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7711CE-00F9-4BE8-9192-274A259F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61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A7495-04BE-41B5-93B0-560FAEC23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FE20C7-7762-4D7B-8533-CA06BC5A7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F832A9-000A-463D-A82A-35E90A77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EF7B91-B5FB-44DF-B3C3-BF9FD4F80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648017-2A7F-417B-BE23-FDC36FD1A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72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FDE33-1920-43F9-B845-D60286BD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85796-09AA-49C3-B8F2-C5C1EEC88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FA368B-FBA1-4764-98F1-8B3F137E8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2BC409-A288-44CF-BF87-9FDA99FFC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46FF55-C448-48DE-B530-F7DDAD04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1D0C07-CD3C-4C2E-91B3-ECE4DB092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73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04753-F296-47AE-A2F2-CF80123F6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C83F28-BF92-4DD1-8508-AD8B66E56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0729AB-BAB1-4D2A-B182-AED2A6FE2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8296E4-799A-41D4-860A-86758663D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3D146C3-3027-4A14-AF6B-1014425595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9ABC7F-06B2-4628-97D0-171BF041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EDBDFB7-7E7C-4E59-A34C-066A9E71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B91490-C42D-481F-9E80-5FA42DD8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9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31D6C-E950-41AB-BB27-786BF0DB0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98F58A0-7F41-466F-BC7F-4427D4179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9127E0-060D-4049-ADB9-11246B7BD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83E1F3-EDAD-4D46-92EF-4A730909F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90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5FFB6A-D2D0-4FC8-AA38-54C3217D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A15A660-106A-4549-AF91-83AD0454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DA84D5-E8F5-4731-82ED-80AD4AC3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96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76092-6D6E-469D-870B-F6CC599A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29E183-506F-48C1-9A3E-E1A0F4172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D7740E5-CF9B-4F37-97EE-1B1166474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01E395-76AB-49B2-A723-3DCF8E846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3D55FC-5C96-428B-9776-0BC73A8E0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0A8394-F892-4E7D-9E0F-97B7EEE36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96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5C04B-FA10-4E5A-A543-3CA9AE918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DE686E-1486-4572-A6DE-23F56BD7C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7D2F29-FE93-4BB8-A42C-9DD7FB4BD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401672-3405-46EB-80FC-DF4CBF41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79EBAE-E801-4400-88D5-F9C04E5D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B8F0C1-A6AA-4166-9D83-B370C151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77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08CFCDA-EF2B-40FA-8723-53D666167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2206E6-780D-48E1-B9A9-27F51B456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1FDE1D-9255-44E8-BE55-DCF8B98ED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274BB-B44D-478C-9860-561E65B2E496}" type="datetimeFigureOut">
              <a:rPr lang="cs-CZ" smtClean="0"/>
              <a:t>08.03.2024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905DD8-1A7B-47F9-93BD-A733A9DCC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8FA58F-B374-481D-9384-53573875E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3DADA-2989-41B5-8530-D24597D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08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70F06-3774-43E1-B0BF-546F1EA0DD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Témata – SZc007 8. 3.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2F7C95-7826-426C-B876-C320568BE4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68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F1392-72BB-4518-AC18-3347A5296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702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Vývojová psychologie a naše praxe…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D93F64-736F-4294-968A-E99887A6B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205"/>
            <a:ext cx="10515600" cy="5130758"/>
          </a:xfrm>
        </p:spPr>
        <p:txBody>
          <a:bodyPr/>
          <a:lstStyle/>
          <a:p>
            <a:r>
              <a:rPr lang="cs-CZ" dirty="0"/>
              <a:t>Kdy začíná puberta? Jsou studie o dřívějším počátku?</a:t>
            </a:r>
          </a:p>
          <a:p>
            <a:r>
              <a:rPr lang="cs-CZ" dirty="0"/>
              <a:t>Jak pracovat s dítětem, které přijde o jednoho z rodičů?</a:t>
            </a:r>
          </a:p>
          <a:p>
            <a:r>
              <a:rPr lang="cs-CZ" dirty="0"/>
              <a:t>Nezvladatelný žák, bezhraniční; Pasch – typy: pozornost, moc, nechápu (návody nefungují)</a:t>
            </a:r>
          </a:p>
          <a:p>
            <a:r>
              <a:rPr lang="cs-CZ" dirty="0"/>
              <a:t>Jaké jsou charakteristiky období; „kam člověk /učitel) může?“</a:t>
            </a:r>
          </a:p>
          <a:p>
            <a:r>
              <a:rPr lang="cs-CZ" dirty="0"/>
              <a:t>Grafomotorika; „úpadek psaní“ (6. roč.); chemie 8. roč.</a:t>
            </a:r>
          </a:p>
          <a:p>
            <a:r>
              <a:rPr lang="cs-CZ" dirty="0"/>
              <a:t>ADHD, PAS – jak s nimi pracovat ve výuce</a:t>
            </a:r>
          </a:p>
          <a:p>
            <a:r>
              <a:rPr lang="cs-CZ" dirty="0"/>
              <a:t>Digitální technologie; jak staré děti co a jak dlouho… pravidla</a:t>
            </a:r>
          </a:p>
          <a:p>
            <a:r>
              <a:rPr lang="cs-CZ" dirty="0"/>
              <a:t>Školní zralost</a:t>
            </a:r>
          </a:p>
          <a:p>
            <a:r>
              <a:rPr lang="cs-CZ" dirty="0"/>
              <a:t>Emoční zralost (4. – 6. </a:t>
            </a:r>
            <a:r>
              <a:rPr lang="cs-CZ"/>
              <a:t>tř.)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649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116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Témata – SZc007 8. 3.</vt:lpstr>
      <vt:lpstr>Vývojová psychologie a naše praxe…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– SZc007 8. 3.</dc:title>
  <dc:creator>User</dc:creator>
  <cp:lastModifiedBy>User</cp:lastModifiedBy>
  <cp:revision>4</cp:revision>
  <dcterms:created xsi:type="dcterms:W3CDTF">2024-03-08T14:49:33Z</dcterms:created>
  <dcterms:modified xsi:type="dcterms:W3CDTF">2024-03-08T16:41:28Z</dcterms:modified>
</cp:coreProperties>
</file>