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25.02.2024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25.02.2024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:a16="http://schemas.microsoft.com/office/drawing/2014/main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:a16="http://schemas.microsoft.com/office/drawing/2014/main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:a16="http://schemas.microsoft.com/office/drawing/2014/main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2372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Symbol</vt:lpstr>
      <vt:lpstr>Wingdings</vt:lpstr>
      <vt:lpstr>Continental_Europe_16x9</vt:lpstr>
      <vt:lpstr>Daltonský plán</vt:lpstr>
      <vt:lpstr>Prezentace aplikace PowerPoint</vt:lpstr>
      <vt:lpstr>Daltonský plán </vt:lpstr>
      <vt:lpstr>Co je daltonský plán?</vt:lpstr>
      <vt:lpstr>Co je daltonský plán?</vt:lpstr>
      <vt:lpstr>Historie, vývoj</vt:lpstr>
      <vt:lpstr>Historie, vývoj</vt:lpstr>
      <vt:lpstr>Prezentace aplikace PowerPoint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Prezentace aplikace PowerPoint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2024-02-25T08:05:25Z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