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0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2/25/2024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61" y="1911096"/>
            <a:ext cx="9966960" cy="3035808"/>
          </a:xfrm>
        </p:spPr>
        <p:txBody>
          <a:bodyPr/>
          <a:lstStyle/>
          <a:p>
            <a:pPr algn="ctr"/>
            <a:r>
              <a:rPr lang="en-US" sz="7200" cap="all" dirty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Support of Student's Self-development through Coaching Techniques</a:t>
            </a:r>
            <a:br>
              <a:rPr lang="en-US" sz="7200" cap="all" dirty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</a:b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92716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939B2-D50B-4098-BA9D-16B56A95C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64269"/>
          </a:xfrm>
        </p:spPr>
        <p:txBody>
          <a:bodyPr/>
          <a:lstStyle/>
          <a:p>
            <a:pPr algn="ctr"/>
            <a:r>
              <a:rPr lang="cs-CZ" dirty="0"/>
              <a:t>LITERATURE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73B02-7619-444F-BD1C-188EF5ED9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48901"/>
            <a:ext cx="10058400" cy="4423299"/>
          </a:xfrm>
        </p:spPr>
        <p:txBody>
          <a:bodyPr>
            <a:normAutofit/>
          </a:bodyPr>
          <a:lstStyle/>
          <a:p>
            <a:r>
              <a:rPr lang="cs-CZ" sz="3200" dirty="0" err="1"/>
              <a:t>See</a:t>
            </a:r>
            <a:r>
              <a:rPr lang="cs-CZ" sz="3200" dirty="0"/>
              <a:t> study </a:t>
            </a:r>
            <a:r>
              <a:rPr lang="cs-CZ" sz="3200" dirty="0" err="1"/>
              <a:t>materials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2078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609344"/>
          </a:xfrm>
        </p:spPr>
        <p:txBody>
          <a:bodyPr/>
          <a:lstStyle/>
          <a:p>
            <a:pPr algn="ctr"/>
            <a:r>
              <a:rPr lang="en-US" dirty="0"/>
              <a:t>Credits</a:t>
            </a:r>
            <a:r>
              <a:rPr lang="cs-CZ" dirty="0"/>
              <a:t> </a:t>
            </a:r>
            <a:r>
              <a:rPr lang="en-US" dirty="0"/>
              <a:t>requirements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34353"/>
            <a:ext cx="10058400" cy="5271247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Active</a:t>
            </a:r>
            <a:r>
              <a:rPr lang="cs-CZ" sz="2400" b="1" dirty="0"/>
              <a:t> </a:t>
            </a:r>
            <a:r>
              <a:rPr lang="cs-CZ" sz="2400" b="1" dirty="0" err="1"/>
              <a:t>participation</a:t>
            </a:r>
            <a:r>
              <a:rPr lang="cs-CZ" sz="2400" b="1" dirty="0"/>
              <a:t>: </a:t>
            </a:r>
            <a:r>
              <a:rPr lang="cs-CZ" sz="2400" dirty="0"/>
              <a:t>1 </a:t>
            </a:r>
            <a:r>
              <a:rPr lang="cs-CZ" sz="2400" dirty="0" err="1"/>
              <a:t>possible</a:t>
            </a:r>
            <a:r>
              <a:rPr lang="cs-CZ" sz="2400" dirty="0"/>
              <a:t> absence </a:t>
            </a:r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necessary</a:t>
            </a:r>
            <a:r>
              <a:rPr lang="cs-CZ" sz="2400" dirty="0"/>
              <a:t> (</a:t>
            </a:r>
            <a:r>
              <a:rPr lang="cs-CZ" sz="2400" dirty="0" err="1"/>
              <a:t>only</a:t>
            </a:r>
            <a:r>
              <a:rPr lang="cs-CZ" sz="2400" dirty="0"/>
              <a:t> </a:t>
            </a:r>
            <a:r>
              <a:rPr lang="cs-CZ" sz="2400" dirty="0" err="1"/>
              <a:t>serious</a:t>
            </a:r>
            <a:r>
              <a:rPr lang="cs-CZ" sz="2400" dirty="0"/>
              <a:t> </a:t>
            </a:r>
            <a:r>
              <a:rPr lang="cs-CZ" sz="2400" dirty="0" err="1"/>
              <a:t>reason</a:t>
            </a:r>
            <a:r>
              <a:rPr lang="cs-CZ" sz="2400" dirty="0"/>
              <a:t>, </a:t>
            </a:r>
            <a:r>
              <a:rPr lang="cs-CZ" sz="2400" dirty="0" err="1"/>
              <a:t>e.g</a:t>
            </a:r>
            <a:r>
              <a:rPr lang="cs-CZ" sz="2400" dirty="0"/>
              <a:t>. </a:t>
            </a:r>
            <a:r>
              <a:rPr lang="cs-CZ" sz="2400" dirty="0" err="1"/>
              <a:t>illness</a:t>
            </a:r>
            <a:r>
              <a:rPr lang="cs-CZ" sz="2400" dirty="0"/>
              <a:t>)</a:t>
            </a:r>
          </a:p>
          <a:p>
            <a:endParaRPr lang="cs-CZ" sz="2400" b="1" dirty="0"/>
          </a:p>
          <a:p>
            <a:r>
              <a:rPr lang="cs-CZ" sz="2400" b="1" dirty="0" err="1"/>
              <a:t>The</a:t>
            </a:r>
            <a:r>
              <a:rPr lang="cs-CZ" sz="2400" b="1" dirty="0"/>
              <a:t> list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own</a:t>
            </a:r>
            <a:r>
              <a:rPr lang="cs-CZ" sz="2400" b="1" dirty="0"/>
              <a:t> </a:t>
            </a:r>
            <a:r>
              <a:rPr lang="cs-CZ" sz="2400" b="1" dirty="0" err="1"/>
              <a:t>topics</a:t>
            </a:r>
            <a:r>
              <a:rPr lang="cs-CZ" sz="2400" b="1" dirty="0"/>
              <a:t> – </a:t>
            </a:r>
            <a:r>
              <a:rPr lang="cs-CZ" sz="2400" dirty="0" err="1"/>
              <a:t>at</a:t>
            </a:r>
            <a:r>
              <a:rPr lang="cs-CZ" sz="2400" dirty="0"/>
              <a:t> least 12 - a</a:t>
            </a:r>
            <a:r>
              <a:rPr lang="en-US" sz="2400" dirty="0"/>
              <a:t>s a </a:t>
            </a:r>
            <a:r>
              <a:rPr lang="en-US" sz="2400" dirty="0" err="1"/>
              <a:t>choached</a:t>
            </a:r>
            <a:r>
              <a:rPr lang="en-US" sz="2400" dirty="0"/>
              <a:t> person you need to have some topic for coaching process </a:t>
            </a:r>
            <a:r>
              <a:rPr lang="cs-CZ" sz="2400" dirty="0"/>
              <a:t>– </a:t>
            </a:r>
            <a:r>
              <a:rPr lang="cs-CZ" sz="2400" dirty="0" err="1"/>
              <a:t>put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– </a:t>
            </a:r>
            <a:r>
              <a:rPr lang="cs-CZ" sz="2400" dirty="0" err="1"/>
              <a:t>section</a:t>
            </a:r>
            <a:r>
              <a:rPr lang="cs-CZ" sz="2400" dirty="0"/>
              <a:t> „</a:t>
            </a:r>
            <a:r>
              <a:rPr lang="cs-CZ" sz="2400" dirty="0" err="1"/>
              <a:t>homework</a:t>
            </a:r>
            <a:r>
              <a:rPr lang="cs-CZ" sz="2400" dirty="0"/>
              <a:t> </a:t>
            </a:r>
            <a:r>
              <a:rPr lang="cs-CZ" sz="2400" dirty="0" err="1"/>
              <a:t>vaults</a:t>
            </a:r>
            <a:r>
              <a:rPr lang="cs-CZ" sz="2400" dirty="0"/>
              <a:t>“ </a:t>
            </a:r>
            <a:r>
              <a:rPr lang="cs-CZ" sz="2400" dirty="0" err="1"/>
              <a:t>until</a:t>
            </a:r>
            <a:r>
              <a:rPr lang="cs-CZ" sz="2400" dirty="0"/>
              <a:t> second meeting (</a:t>
            </a:r>
            <a:r>
              <a:rPr lang="cs-CZ" sz="2400" dirty="0" err="1">
                <a:solidFill>
                  <a:srgbClr val="FF0000"/>
                </a:solidFill>
              </a:rPr>
              <a:t>until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FF0000"/>
                </a:solidFill>
              </a:rPr>
              <a:t>Sunday</a:t>
            </a:r>
            <a:r>
              <a:rPr lang="cs-CZ" sz="2400" dirty="0">
                <a:solidFill>
                  <a:srgbClr val="FF0000"/>
                </a:solidFill>
              </a:rPr>
              <a:t> 3rd </a:t>
            </a:r>
            <a:r>
              <a:rPr lang="cs-CZ" sz="2400" dirty="0" err="1">
                <a:solidFill>
                  <a:srgbClr val="FF0000"/>
                </a:solidFill>
              </a:rPr>
              <a:t>March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Performing coaching skills </a:t>
            </a:r>
            <a:r>
              <a:rPr lang="en-US" sz="2400" dirty="0"/>
              <a:t>– </a:t>
            </a:r>
            <a:r>
              <a:rPr lang="cs-CZ" sz="2400" dirty="0" err="1"/>
              <a:t>documented</a:t>
            </a:r>
            <a:r>
              <a:rPr lang="en-US" sz="2400" dirty="0"/>
              <a:t> by completing 5 "self-evaluation forms" - to be submitted to the Information System's "Homework Vaults" section (</a:t>
            </a:r>
            <a:r>
              <a:rPr lang="en-US" sz="2400" dirty="0">
                <a:solidFill>
                  <a:srgbClr val="FF0000"/>
                </a:solidFill>
              </a:rPr>
              <a:t>by May 31st</a:t>
            </a:r>
            <a:r>
              <a:rPr lang="en-US" sz="2400" dirty="0"/>
              <a:t>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841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0580B-526B-4516-8671-A6C3337DF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36856"/>
            <a:ext cx="10058400" cy="1609344"/>
          </a:xfrm>
        </p:spPr>
        <p:txBody>
          <a:bodyPr/>
          <a:lstStyle/>
          <a:p>
            <a:pPr algn="ctr"/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topics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coaching interview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1D4A7-9FD8-4FB9-A37C-66E3A7F6D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46200"/>
            <a:ext cx="10058400" cy="405079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my </a:t>
            </a:r>
            <a:r>
              <a:rPr lang="cs-CZ" sz="8000" dirty="0" err="1"/>
              <a:t>time</a:t>
            </a:r>
            <a:r>
              <a:rPr lang="cs-CZ" sz="8000" dirty="0"/>
              <a:t>-management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learn</a:t>
            </a:r>
            <a:r>
              <a:rPr lang="cs-CZ" sz="8000" dirty="0"/>
              <a:t> to </a:t>
            </a:r>
            <a:r>
              <a:rPr lang="cs-CZ" sz="8000" dirty="0" err="1"/>
              <a:t>say</a:t>
            </a:r>
            <a:r>
              <a:rPr lang="cs-CZ" sz="8000" dirty="0"/>
              <a:t> "no"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</a:t>
            </a:r>
            <a:r>
              <a:rPr lang="cs-CZ" sz="8000" dirty="0" err="1"/>
              <a:t>presentation</a:t>
            </a:r>
            <a:r>
              <a:rPr lang="cs-CZ" sz="8000" dirty="0"/>
              <a:t> </a:t>
            </a:r>
            <a:r>
              <a:rPr lang="cs-CZ" sz="8000" dirty="0" err="1"/>
              <a:t>skills</a:t>
            </a:r>
            <a:endParaRPr lang="cs-CZ" sz="8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train</a:t>
            </a:r>
            <a:r>
              <a:rPr lang="cs-CZ" sz="8000" dirty="0"/>
              <a:t> </a:t>
            </a:r>
            <a:r>
              <a:rPr lang="cs-CZ" sz="8000" dirty="0" err="1"/>
              <a:t>patience</a:t>
            </a:r>
            <a:endParaRPr lang="cs-CZ" sz="8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Indecision</a:t>
            </a:r>
            <a:endParaRPr lang="cs-CZ" sz="8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/>
              <a:t>Do I </a:t>
            </a:r>
            <a:r>
              <a:rPr lang="cs-CZ" sz="8000" dirty="0" err="1"/>
              <a:t>want</a:t>
            </a:r>
            <a:r>
              <a:rPr lang="cs-CZ" sz="8000" dirty="0"/>
              <a:t> to </a:t>
            </a:r>
            <a:r>
              <a:rPr lang="cs-CZ" sz="8000" dirty="0" err="1"/>
              <a:t>be</a:t>
            </a:r>
            <a:r>
              <a:rPr lang="cs-CZ" sz="8000" dirty="0"/>
              <a:t> a </a:t>
            </a:r>
            <a:r>
              <a:rPr lang="cs-CZ" sz="8000" dirty="0" err="1"/>
              <a:t>teacher</a:t>
            </a:r>
            <a:r>
              <a:rPr lang="cs-CZ" sz="8000" dirty="0"/>
              <a:t>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</a:t>
            </a:r>
            <a:r>
              <a:rPr lang="cs-CZ" sz="8000" dirty="0" err="1"/>
              <a:t>the</a:t>
            </a:r>
            <a:r>
              <a:rPr lang="cs-CZ" sz="8000" dirty="0"/>
              <a:t> </a:t>
            </a:r>
            <a:r>
              <a:rPr lang="cs-CZ" sz="8000" dirty="0" err="1"/>
              <a:t>relationship</a:t>
            </a:r>
            <a:r>
              <a:rPr lang="cs-CZ" sz="8000" dirty="0"/>
              <a:t> (</a:t>
            </a:r>
            <a:r>
              <a:rPr lang="cs-CZ" sz="8000" dirty="0" err="1"/>
              <a:t>work</a:t>
            </a:r>
            <a:r>
              <a:rPr lang="cs-CZ" sz="8000" dirty="0"/>
              <a:t> / </a:t>
            </a:r>
            <a:r>
              <a:rPr lang="cs-CZ" sz="8000" dirty="0" err="1"/>
              <a:t>personal</a:t>
            </a:r>
            <a:r>
              <a:rPr lang="cs-CZ" sz="8000" dirty="0"/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improve</a:t>
            </a:r>
            <a:r>
              <a:rPr lang="cs-CZ" sz="8000" dirty="0"/>
              <a:t> a </a:t>
            </a:r>
            <a:r>
              <a:rPr lang="cs-CZ" sz="8000" dirty="0" err="1"/>
              <a:t>skill</a:t>
            </a:r>
            <a:r>
              <a:rPr lang="cs-CZ" sz="8000" dirty="0"/>
              <a:t> (</a:t>
            </a:r>
            <a:r>
              <a:rPr lang="cs-CZ" sz="8000" dirty="0" err="1"/>
              <a:t>leisure</a:t>
            </a:r>
            <a:r>
              <a:rPr lang="cs-CZ" sz="8000" dirty="0"/>
              <a:t> </a:t>
            </a:r>
            <a:r>
              <a:rPr lang="cs-CZ" sz="8000" dirty="0" err="1"/>
              <a:t>time</a:t>
            </a:r>
            <a:r>
              <a:rPr lang="cs-CZ" sz="8000" dirty="0"/>
              <a:t> </a:t>
            </a:r>
            <a:r>
              <a:rPr lang="cs-CZ" sz="8000" dirty="0" err="1"/>
              <a:t>activity</a:t>
            </a:r>
            <a:r>
              <a:rPr lang="cs-CZ" sz="8000" dirty="0"/>
              <a:t>, </a:t>
            </a:r>
            <a:r>
              <a:rPr lang="cs-CZ" sz="8000" dirty="0" err="1"/>
              <a:t>tutoring</a:t>
            </a:r>
            <a:r>
              <a:rPr lang="cs-CZ" sz="8000" dirty="0"/>
              <a:t>, </a:t>
            </a:r>
            <a:r>
              <a:rPr lang="cs-CZ" sz="8000" dirty="0" err="1"/>
              <a:t>English</a:t>
            </a:r>
            <a:r>
              <a:rPr lang="cs-CZ" sz="8000" dirty="0"/>
              <a:t>…)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/>
              <a:t>My </a:t>
            </a:r>
            <a:r>
              <a:rPr lang="cs-CZ" sz="8000" dirty="0" err="1"/>
              <a:t>relationship</a:t>
            </a:r>
            <a:r>
              <a:rPr lang="cs-CZ" sz="8000" dirty="0"/>
              <a:t> to study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 err="1"/>
              <a:t>How</a:t>
            </a:r>
            <a:r>
              <a:rPr lang="cs-CZ" sz="8000" dirty="0"/>
              <a:t> to </a:t>
            </a:r>
            <a:r>
              <a:rPr lang="cs-CZ" sz="8000" dirty="0" err="1"/>
              <a:t>quit</a:t>
            </a:r>
            <a:r>
              <a:rPr lang="cs-CZ" sz="8000" dirty="0"/>
              <a:t> smoking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80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416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242</TotalTime>
  <Words>179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Dřevo</vt:lpstr>
      <vt:lpstr>Support of Student's Self-development through Coaching Techniques </vt:lpstr>
      <vt:lpstr>LITERATURE</vt:lpstr>
      <vt:lpstr>Credits requirements</vt:lpstr>
      <vt:lpstr>Examples of topics for coaching interview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koučování</dc:title>
  <dc:creator>Petr</dc:creator>
  <cp:lastModifiedBy>Petr Svojanovský </cp:lastModifiedBy>
  <cp:revision>29</cp:revision>
  <dcterms:created xsi:type="dcterms:W3CDTF">2018-02-21T06:04:59Z</dcterms:created>
  <dcterms:modified xsi:type="dcterms:W3CDTF">2024-02-25T17:09:52Z</dcterms:modified>
</cp:coreProperties>
</file>