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74" r:id="rId8"/>
    <p:sldId id="275" r:id="rId9"/>
    <p:sldId id="267" r:id="rId10"/>
    <p:sldId id="268" r:id="rId11"/>
    <p:sldId id="269" r:id="rId12"/>
    <p:sldId id="262" r:id="rId13"/>
    <p:sldId id="266" r:id="rId14"/>
    <p:sldId id="272" r:id="rId15"/>
    <p:sldId id="263" r:id="rId16"/>
    <p:sldId id="265"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1E77"/>
    <a:srgbClr val="333300"/>
    <a:srgbClr val="008000"/>
    <a:srgbClr val="A16B99"/>
    <a:srgbClr val="B05C82"/>
    <a:srgbClr val="FF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10" autoAdjust="0"/>
    <p:restoredTop sz="94660"/>
  </p:normalViewPr>
  <p:slideViewPr>
    <p:cSldViewPr>
      <p:cViewPr varScale="1">
        <p:scale>
          <a:sx n="70" d="100"/>
          <a:sy n="70" d="100"/>
        </p:scale>
        <p:origin x="-106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68AC3C-4FAF-414E-BE29-E13B870B72DB}" type="doc">
      <dgm:prSet loTypeId="urn:microsoft.com/office/officeart/2011/layout/HexagonRadial" loCatId="cycle" qsTypeId="urn:microsoft.com/office/officeart/2005/8/quickstyle/simple1" qsCatId="simple" csTypeId="urn:microsoft.com/office/officeart/2005/8/colors/colorful5" csCatId="colorful" phldr="1"/>
      <dgm:spPr/>
      <dgm:t>
        <a:bodyPr/>
        <a:lstStyle/>
        <a:p>
          <a:endParaRPr lang="es-ES"/>
        </a:p>
      </dgm:t>
    </dgm:pt>
    <dgm:pt modelId="{6D6D6471-BC49-4FC4-A275-B55166F180FF}">
      <dgm:prSet phldrT="[Texto]" custT="1"/>
      <dgm:spPr/>
      <dgm:t>
        <a:bodyPr/>
        <a:lstStyle/>
        <a:p>
          <a:r>
            <a:rPr lang="es-ES" sz="4000" b="0" dirty="0" err="1" smtClean="0"/>
            <a:t>Abilities</a:t>
          </a:r>
          <a:r>
            <a:rPr lang="es-ES" sz="4000" b="0" dirty="0" smtClean="0"/>
            <a:t> of </a:t>
          </a:r>
          <a:r>
            <a:rPr lang="es-ES" sz="4000" b="0" dirty="0" err="1" smtClean="0"/>
            <a:t>gifted</a:t>
          </a:r>
          <a:r>
            <a:rPr lang="es-ES" sz="4000" b="0" dirty="0" smtClean="0"/>
            <a:t> </a:t>
          </a:r>
          <a:r>
            <a:rPr lang="es-ES" sz="4000" b="0" dirty="0" err="1" smtClean="0"/>
            <a:t>pupils</a:t>
          </a:r>
          <a:endParaRPr lang="es-ES" sz="4000" b="0" dirty="0"/>
        </a:p>
      </dgm:t>
    </dgm:pt>
    <dgm:pt modelId="{FE3AF335-29CB-48EA-BA81-D2BE67EDF613}" type="parTrans" cxnId="{A3E51A73-FEFD-44BF-829F-8BA562B6AAEA}">
      <dgm:prSet/>
      <dgm:spPr/>
      <dgm:t>
        <a:bodyPr/>
        <a:lstStyle/>
        <a:p>
          <a:endParaRPr lang="es-ES"/>
        </a:p>
      </dgm:t>
    </dgm:pt>
    <dgm:pt modelId="{296F585F-4CFE-48AC-9409-8F6382E1A877}" type="sibTrans" cxnId="{A3E51A73-FEFD-44BF-829F-8BA562B6AAEA}">
      <dgm:prSet/>
      <dgm:spPr/>
      <dgm:t>
        <a:bodyPr/>
        <a:lstStyle/>
        <a:p>
          <a:endParaRPr lang="es-ES"/>
        </a:p>
      </dgm:t>
    </dgm:pt>
    <dgm:pt modelId="{CE267E95-464B-4261-A357-1EA97FF870DB}">
      <dgm:prSet phldrT="[Texto]"/>
      <dgm:spPr>
        <a:solidFill>
          <a:srgbClr val="FF33CC"/>
        </a:solidFill>
      </dgm:spPr>
      <dgm:t>
        <a:bodyPr/>
        <a:lstStyle/>
        <a:p>
          <a:r>
            <a:rPr lang="es-ES" dirty="0" smtClean="0"/>
            <a:t>General </a:t>
          </a:r>
          <a:r>
            <a:rPr lang="es-ES" dirty="0" err="1" smtClean="0"/>
            <a:t>intellectual</a:t>
          </a:r>
          <a:r>
            <a:rPr lang="es-ES" dirty="0" smtClean="0"/>
            <a:t> </a:t>
          </a:r>
          <a:r>
            <a:rPr lang="es-ES" dirty="0" err="1" smtClean="0"/>
            <a:t>ability</a:t>
          </a:r>
          <a:endParaRPr lang="es-ES" dirty="0"/>
        </a:p>
      </dgm:t>
    </dgm:pt>
    <dgm:pt modelId="{FC7510E0-96C5-4DE8-BC33-EBE40A56E507}" type="parTrans" cxnId="{DF2B2F6A-70FF-4274-B40A-5D650972FEE9}">
      <dgm:prSet/>
      <dgm:spPr/>
      <dgm:t>
        <a:bodyPr/>
        <a:lstStyle/>
        <a:p>
          <a:endParaRPr lang="es-ES"/>
        </a:p>
      </dgm:t>
    </dgm:pt>
    <dgm:pt modelId="{D304A9C2-3CB2-49FD-9C4C-B97A5CF7A52F}" type="sibTrans" cxnId="{DF2B2F6A-70FF-4274-B40A-5D650972FEE9}">
      <dgm:prSet/>
      <dgm:spPr/>
      <dgm:t>
        <a:bodyPr/>
        <a:lstStyle/>
        <a:p>
          <a:endParaRPr lang="es-ES"/>
        </a:p>
      </dgm:t>
    </dgm:pt>
    <dgm:pt modelId="{52FDF55B-99F8-49F3-AEAA-6D5792F01950}">
      <dgm:prSet phldrT="[Texto]"/>
      <dgm:spPr/>
      <dgm:t>
        <a:bodyPr/>
        <a:lstStyle/>
        <a:p>
          <a:r>
            <a:rPr lang="es-ES" dirty="0" err="1" smtClean="0"/>
            <a:t>Specific</a:t>
          </a:r>
          <a:r>
            <a:rPr lang="es-ES" dirty="0" smtClean="0"/>
            <a:t> </a:t>
          </a:r>
          <a:r>
            <a:rPr lang="es-ES" dirty="0" err="1" smtClean="0"/>
            <a:t>academic</a:t>
          </a:r>
          <a:r>
            <a:rPr lang="es-ES" dirty="0" smtClean="0"/>
            <a:t> </a:t>
          </a:r>
          <a:r>
            <a:rPr lang="es-ES" dirty="0" err="1" smtClean="0"/>
            <a:t>aptitude</a:t>
          </a:r>
          <a:endParaRPr lang="es-ES" dirty="0"/>
        </a:p>
      </dgm:t>
    </dgm:pt>
    <dgm:pt modelId="{D9A9434C-6B55-4C83-ADA8-68B12BCCF15D}" type="parTrans" cxnId="{105AD0BF-4849-496D-9134-3106869A75A2}">
      <dgm:prSet/>
      <dgm:spPr/>
      <dgm:t>
        <a:bodyPr/>
        <a:lstStyle/>
        <a:p>
          <a:endParaRPr lang="es-ES"/>
        </a:p>
      </dgm:t>
    </dgm:pt>
    <dgm:pt modelId="{151D1596-C01E-43E3-8950-E477C0F14162}" type="sibTrans" cxnId="{105AD0BF-4849-496D-9134-3106869A75A2}">
      <dgm:prSet/>
      <dgm:spPr/>
      <dgm:t>
        <a:bodyPr/>
        <a:lstStyle/>
        <a:p>
          <a:endParaRPr lang="es-ES"/>
        </a:p>
      </dgm:t>
    </dgm:pt>
    <dgm:pt modelId="{07754FDA-5D9E-450C-AAD9-9492BEE0ADFD}">
      <dgm:prSet phldrT="[Texto]"/>
      <dgm:spPr>
        <a:solidFill>
          <a:schemeClr val="tx2">
            <a:lumMod val="60000"/>
            <a:lumOff val="40000"/>
          </a:schemeClr>
        </a:solidFill>
      </dgm:spPr>
      <dgm:t>
        <a:bodyPr/>
        <a:lstStyle/>
        <a:p>
          <a:r>
            <a:rPr lang="es-ES" dirty="0" err="1" smtClean="0"/>
            <a:t>Creative</a:t>
          </a:r>
          <a:r>
            <a:rPr lang="es-ES" dirty="0" smtClean="0"/>
            <a:t> </a:t>
          </a:r>
          <a:r>
            <a:rPr lang="es-ES" dirty="0" err="1" smtClean="0"/>
            <a:t>or</a:t>
          </a:r>
          <a:r>
            <a:rPr lang="es-ES" dirty="0" smtClean="0"/>
            <a:t> </a:t>
          </a:r>
          <a:r>
            <a:rPr lang="es-ES" dirty="0" err="1" smtClean="0"/>
            <a:t>productive</a:t>
          </a:r>
          <a:r>
            <a:rPr lang="es-ES" dirty="0" smtClean="0"/>
            <a:t> </a:t>
          </a:r>
          <a:r>
            <a:rPr lang="es-ES" dirty="0" err="1" smtClean="0"/>
            <a:t>thinking</a:t>
          </a:r>
          <a:endParaRPr lang="es-ES" dirty="0"/>
        </a:p>
      </dgm:t>
    </dgm:pt>
    <dgm:pt modelId="{4D154699-0B26-43E3-B3B1-B00410D25AF7}" type="parTrans" cxnId="{91F635E7-1703-4E15-AF0D-4C267627DC6C}">
      <dgm:prSet/>
      <dgm:spPr/>
      <dgm:t>
        <a:bodyPr/>
        <a:lstStyle/>
        <a:p>
          <a:endParaRPr lang="es-ES"/>
        </a:p>
      </dgm:t>
    </dgm:pt>
    <dgm:pt modelId="{9B620D4B-B54F-4368-BA18-059891F15675}" type="sibTrans" cxnId="{91F635E7-1703-4E15-AF0D-4C267627DC6C}">
      <dgm:prSet/>
      <dgm:spPr/>
      <dgm:t>
        <a:bodyPr/>
        <a:lstStyle/>
        <a:p>
          <a:endParaRPr lang="es-ES"/>
        </a:p>
      </dgm:t>
    </dgm:pt>
    <dgm:pt modelId="{175BA0B2-ADF5-47F8-99BA-1DF1EB878A7F}">
      <dgm:prSet phldrT="[Texto]"/>
      <dgm:spPr>
        <a:solidFill>
          <a:schemeClr val="accent6">
            <a:lumMod val="75000"/>
          </a:schemeClr>
        </a:solidFill>
      </dgm:spPr>
      <dgm:t>
        <a:bodyPr/>
        <a:lstStyle/>
        <a:p>
          <a:r>
            <a:rPr lang="es-ES" dirty="0" err="1" smtClean="0"/>
            <a:t>Leadership</a:t>
          </a:r>
          <a:r>
            <a:rPr lang="es-ES" dirty="0" smtClean="0"/>
            <a:t> </a:t>
          </a:r>
          <a:r>
            <a:rPr lang="es-ES" dirty="0" err="1" smtClean="0"/>
            <a:t>aptitude</a:t>
          </a:r>
          <a:endParaRPr lang="es-ES" dirty="0"/>
        </a:p>
      </dgm:t>
    </dgm:pt>
    <dgm:pt modelId="{664F9471-8C72-4F2B-B90B-37EB873EBED3}" type="parTrans" cxnId="{452D599E-2D80-4BCB-962E-A3CE0FFF280D}">
      <dgm:prSet/>
      <dgm:spPr/>
      <dgm:t>
        <a:bodyPr/>
        <a:lstStyle/>
        <a:p>
          <a:endParaRPr lang="es-ES"/>
        </a:p>
      </dgm:t>
    </dgm:pt>
    <dgm:pt modelId="{E90ED783-7BEE-42B1-AC20-5F94E9FA550C}" type="sibTrans" cxnId="{452D599E-2D80-4BCB-962E-A3CE0FFF280D}">
      <dgm:prSet/>
      <dgm:spPr/>
      <dgm:t>
        <a:bodyPr/>
        <a:lstStyle/>
        <a:p>
          <a:endParaRPr lang="es-ES"/>
        </a:p>
      </dgm:t>
    </dgm:pt>
    <dgm:pt modelId="{A3B2A8B7-E3F3-4671-9309-3188D7BAC3FB}">
      <dgm:prSet phldrT="[Texto]"/>
      <dgm:spPr>
        <a:solidFill>
          <a:schemeClr val="accent2">
            <a:lumMod val="75000"/>
          </a:schemeClr>
        </a:solidFill>
      </dgm:spPr>
      <dgm:t>
        <a:bodyPr/>
        <a:lstStyle/>
        <a:p>
          <a:r>
            <a:rPr lang="es-ES" dirty="0" smtClean="0"/>
            <a:t>Visual and </a:t>
          </a:r>
          <a:r>
            <a:rPr lang="es-ES" dirty="0" err="1" smtClean="0"/>
            <a:t>performing</a:t>
          </a:r>
          <a:r>
            <a:rPr lang="es-ES" dirty="0" smtClean="0"/>
            <a:t> </a:t>
          </a:r>
          <a:r>
            <a:rPr lang="es-ES" dirty="0" err="1" smtClean="0"/>
            <a:t>arts</a:t>
          </a:r>
          <a:r>
            <a:rPr lang="es-ES" dirty="0" smtClean="0"/>
            <a:t> </a:t>
          </a:r>
          <a:r>
            <a:rPr lang="es-ES" dirty="0" err="1" smtClean="0"/>
            <a:t>aptitue</a:t>
          </a:r>
          <a:endParaRPr lang="es-ES" dirty="0"/>
        </a:p>
      </dgm:t>
    </dgm:pt>
    <dgm:pt modelId="{844BE45B-6A5E-4BC0-9EB3-282FFDEEF876}" type="parTrans" cxnId="{3D42D355-4322-4161-B92B-A01DD7A60441}">
      <dgm:prSet/>
      <dgm:spPr/>
      <dgm:t>
        <a:bodyPr/>
        <a:lstStyle/>
        <a:p>
          <a:endParaRPr lang="es-ES"/>
        </a:p>
      </dgm:t>
    </dgm:pt>
    <dgm:pt modelId="{4E1918A8-5BD1-4A33-9B4E-738DA1116116}" type="sibTrans" cxnId="{3D42D355-4322-4161-B92B-A01DD7A60441}">
      <dgm:prSet/>
      <dgm:spPr/>
      <dgm:t>
        <a:bodyPr/>
        <a:lstStyle/>
        <a:p>
          <a:endParaRPr lang="es-ES"/>
        </a:p>
      </dgm:t>
    </dgm:pt>
    <dgm:pt modelId="{572529FF-6251-43C1-BAC5-268EA2AD6AC6}">
      <dgm:prSet phldrT="[Texto]"/>
      <dgm:spPr>
        <a:solidFill>
          <a:srgbClr val="00B050"/>
        </a:solidFill>
      </dgm:spPr>
      <dgm:t>
        <a:bodyPr/>
        <a:lstStyle/>
        <a:p>
          <a:r>
            <a:rPr lang="es-ES" dirty="0" err="1" smtClean="0"/>
            <a:t>Psychomotor</a:t>
          </a:r>
          <a:r>
            <a:rPr lang="es-ES" dirty="0" smtClean="0"/>
            <a:t> </a:t>
          </a:r>
          <a:r>
            <a:rPr lang="es-ES" dirty="0" err="1" smtClean="0"/>
            <a:t>ability</a:t>
          </a:r>
          <a:endParaRPr lang="es-ES" dirty="0"/>
        </a:p>
      </dgm:t>
    </dgm:pt>
    <dgm:pt modelId="{E437A8A9-9AE1-46AC-8075-14E6367EFD57}" type="parTrans" cxnId="{E2F39DA7-FA5C-415D-B5CF-369AE860CCB0}">
      <dgm:prSet/>
      <dgm:spPr/>
      <dgm:t>
        <a:bodyPr/>
        <a:lstStyle/>
        <a:p>
          <a:endParaRPr lang="es-ES"/>
        </a:p>
      </dgm:t>
    </dgm:pt>
    <dgm:pt modelId="{38CBB318-3DB6-4170-AD38-5B9A8F482719}" type="sibTrans" cxnId="{E2F39DA7-FA5C-415D-B5CF-369AE860CCB0}">
      <dgm:prSet/>
      <dgm:spPr/>
      <dgm:t>
        <a:bodyPr/>
        <a:lstStyle/>
        <a:p>
          <a:endParaRPr lang="es-ES"/>
        </a:p>
      </dgm:t>
    </dgm:pt>
    <dgm:pt modelId="{6DD9C8D9-2F34-4E2F-B929-E1F56557EA9B}" type="pres">
      <dgm:prSet presAssocID="{2868AC3C-4FAF-414E-BE29-E13B870B72DB}" presName="Name0" presStyleCnt="0">
        <dgm:presLayoutVars>
          <dgm:chMax val="1"/>
          <dgm:chPref val="1"/>
          <dgm:dir/>
          <dgm:animOne val="branch"/>
          <dgm:animLvl val="lvl"/>
        </dgm:presLayoutVars>
      </dgm:prSet>
      <dgm:spPr/>
      <dgm:t>
        <a:bodyPr/>
        <a:lstStyle/>
        <a:p>
          <a:endParaRPr lang="es-ES"/>
        </a:p>
      </dgm:t>
    </dgm:pt>
    <dgm:pt modelId="{32D00B8B-5B98-4706-A2E2-EA669F768E35}" type="pres">
      <dgm:prSet presAssocID="{6D6D6471-BC49-4FC4-A275-B55166F180FF}" presName="Parent" presStyleLbl="node0" presStyleIdx="0" presStyleCnt="1">
        <dgm:presLayoutVars>
          <dgm:chMax val="6"/>
          <dgm:chPref val="6"/>
        </dgm:presLayoutVars>
      </dgm:prSet>
      <dgm:spPr/>
      <dgm:t>
        <a:bodyPr/>
        <a:lstStyle/>
        <a:p>
          <a:endParaRPr lang="es-ES"/>
        </a:p>
      </dgm:t>
    </dgm:pt>
    <dgm:pt modelId="{F99C702C-0921-47A6-A109-5B4AE4C5FAE7}" type="pres">
      <dgm:prSet presAssocID="{CE267E95-464B-4261-A357-1EA97FF870DB}" presName="Accent1" presStyleCnt="0"/>
      <dgm:spPr/>
    </dgm:pt>
    <dgm:pt modelId="{2BAC3D1C-E916-4ECD-8D1E-693DD5CC2A42}" type="pres">
      <dgm:prSet presAssocID="{CE267E95-464B-4261-A357-1EA97FF870DB}" presName="Accent" presStyleLbl="bgShp" presStyleIdx="0" presStyleCnt="6"/>
      <dgm:spPr/>
    </dgm:pt>
    <dgm:pt modelId="{A2841C79-4F13-4080-A1C6-048525D5B886}" type="pres">
      <dgm:prSet presAssocID="{CE267E95-464B-4261-A357-1EA97FF870DB}" presName="Child1" presStyleLbl="node1" presStyleIdx="0" presStyleCnt="6">
        <dgm:presLayoutVars>
          <dgm:chMax val="0"/>
          <dgm:chPref val="0"/>
          <dgm:bulletEnabled val="1"/>
        </dgm:presLayoutVars>
      </dgm:prSet>
      <dgm:spPr/>
      <dgm:t>
        <a:bodyPr/>
        <a:lstStyle/>
        <a:p>
          <a:endParaRPr lang="es-ES"/>
        </a:p>
      </dgm:t>
    </dgm:pt>
    <dgm:pt modelId="{C21DA94D-5C0C-4E24-89E4-EA864716B84D}" type="pres">
      <dgm:prSet presAssocID="{52FDF55B-99F8-49F3-AEAA-6D5792F01950}" presName="Accent2" presStyleCnt="0"/>
      <dgm:spPr/>
    </dgm:pt>
    <dgm:pt modelId="{65F8BD16-4774-477D-8B87-054337BE3D46}" type="pres">
      <dgm:prSet presAssocID="{52FDF55B-99F8-49F3-AEAA-6D5792F01950}" presName="Accent" presStyleLbl="bgShp" presStyleIdx="1" presStyleCnt="6"/>
      <dgm:spPr>
        <a:solidFill>
          <a:schemeClr val="bg1"/>
        </a:solidFill>
      </dgm:spPr>
    </dgm:pt>
    <dgm:pt modelId="{19DF4BE8-D224-4AB1-B1AB-5CE98210CC6C}" type="pres">
      <dgm:prSet presAssocID="{52FDF55B-99F8-49F3-AEAA-6D5792F01950}" presName="Child2" presStyleLbl="node1" presStyleIdx="1" presStyleCnt="6">
        <dgm:presLayoutVars>
          <dgm:chMax val="0"/>
          <dgm:chPref val="0"/>
          <dgm:bulletEnabled val="1"/>
        </dgm:presLayoutVars>
      </dgm:prSet>
      <dgm:spPr/>
      <dgm:t>
        <a:bodyPr/>
        <a:lstStyle/>
        <a:p>
          <a:endParaRPr lang="es-ES"/>
        </a:p>
      </dgm:t>
    </dgm:pt>
    <dgm:pt modelId="{2EF29026-B600-4022-89AE-7BED420D972C}" type="pres">
      <dgm:prSet presAssocID="{07754FDA-5D9E-450C-AAD9-9492BEE0ADFD}" presName="Accent3" presStyleCnt="0"/>
      <dgm:spPr/>
    </dgm:pt>
    <dgm:pt modelId="{78003A1A-375E-4C7D-9371-879070D6EC06}" type="pres">
      <dgm:prSet presAssocID="{07754FDA-5D9E-450C-AAD9-9492BEE0ADFD}" presName="Accent" presStyleLbl="bgShp" presStyleIdx="2" presStyleCnt="6"/>
      <dgm:spPr>
        <a:solidFill>
          <a:schemeClr val="bg1"/>
        </a:solidFill>
      </dgm:spPr>
    </dgm:pt>
    <dgm:pt modelId="{0E7DE5EB-1B06-4078-B0B2-051AF5E3EF39}" type="pres">
      <dgm:prSet presAssocID="{07754FDA-5D9E-450C-AAD9-9492BEE0ADFD}" presName="Child3" presStyleLbl="node1" presStyleIdx="2" presStyleCnt="6">
        <dgm:presLayoutVars>
          <dgm:chMax val="0"/>
          <dgm:chPref val="0"/>
          <dgm:bulletEnabled val="1"/>
        </dgm:presLayoutVars>
      </dgm:prSet>
      <dgm:spPr/>
      <dgm:t>
        <a:bodyPr/>
        <a:lstStyle/>
        <a:p>
          <a:endParaRPr lang="es-ES"/>
        </a:p>
      </dgm:t>
    </dgm:pt>
    <dgm:pt modelId="{1D32E93B-CF53-4AE1-B5A7-122BEEAF9385}" type="pres">
      <dgm:prSet presAssocID="{175BA0B2-ADF5-47F8-99BA-1DF1EB878A7F}" presName="Accent4" presStyleCnt="0"/>
      <dgm:spPr/>
    </dgm:pt>
    <dgm:pt modelId="{793C64DA-408B-48F7-B709-8BD6A0B65E0A}" type="pres">
      <dgm:prSet presAssocID="{175BA0B2-ADF5-47F8-99BA-1DF1EB878A7F}" presName="Accent" presStyleLbl="bgShp" presStyleIdx="3" presStyleCnt="6"/>
      <dgm:spPr>
        <a:solidFill>
          <a:schemeClr val="bg1"/>
        </a:solidFill>
      </dgm:spPr>
    </dgm:pt>
    <dgm:pt modelId="{8261750C-D527-41F1-A913-41CF1150EA21}" type="pres">
      <dgm:prSet presAssocID="{175BA0B2-ADF5-47F8-99BA-1DF1EB878A7F}" presName="Child4" presStyleLbl="node1" presStyleIdx="3" presStyleCnt="6">
        <dgm:presLayoutVars>
          <dgm:chMax val="0"/>
          <dgm:chPref val="0"/>
          <dgm:bulletEnabled val="1"/>
        </dgm:presLayoutVars>
      </dgm:prSet>
      <dgm:spPr/>
      <dgm:t>
        <a:bodyPr/>
        <a:lstStyle/>
        <a:p>
          <a:endParaRPr lang="es-ES"/>
        </a:p>
      </dgm:t>
    </dgm:pt>
    <dgm:pt modelId="{C8437B6A-E64D-4AFC-8B20-42D0BC5B6A9A}" type="pres">
      <dgm:prSet presAssocID="{A3B2A8B7-E3F3-4671-9309-3188D7BAC3FB}" presName="Accent5" presStyleCnt="0"/>
      <dgm:spPr/>
    </dgm:pt>
    <dgm:pt modelId="{82029299-F770-44F6-8A8A-8F201DF597D8}" type="pres">
      <dgm:prSet presAssocID="{A3B2A8B7-E3F3-4671-9309-3188D7BAC3FB}" presName="Accent" presStyleLbl="bgShp" presStyleIdx="4" presStyleCnt="6"/>
      <dgm:spPr>
        <a:solidFill>
          <a:schemeClr val="bg1"/>
        </a:solidFill>
      </dgm:spPr>
    </dgm:pt>
    <dgm:pt modelId="{22C79368-E301-4C9A-A97C-3D7016B3B69A}" type="pres">
      <dgm:prSet presAssocID="{A3B2A8B7-E3F3-4671-9309-3188D7BAC3FB}" presName="Child5" presStyleLbl="node1" presStyleIdx="4" presStyleCnt="6">
        <dgm:presLayoutVars>
          <dgm:chMax val="0"/>
          <dgm:chPref val="0"/>
          <dgm:bulletEnabled val="1"/>
        </dgm:presLayoutVars>
      </dgm:prSet>
      <dgm:spPr/>
      <dgm:t>
        <a:bodyPr/>
        <a:lstStyle/>
        <a:p>
          <a:endParaRPr lang="es-ES"/>
        </a:p>
      </dgm:t>
    </dgm:pt>
    <dgm:pt modelId="{CF35DE6F-3A7A-4EA6-BFFE-ABB22C802620}" type="pres">
      <dgm:prSet presAssocID="{572529FF-6251-43C1-BAC5-268EA2AD6AC6}" presName="Accent6" presStyleCnt="0"/>
      <dgm:spPr/>
    </dgm:pt>
    <dgm:pt modelId="{5525F812-972D-4221-B3E4-8469778564D6}" type="pres">
      <dgm:prSet presAssocID="{572529FF-6251-43C1-BAC5-268EA2AD6AC6}" presName="Accent" presStyleLbl="bgShp" presStyleIdx="5" presStyleCnt="6"/>
      <dgm:spPr>
        <a:solidFill>
          <a:schemeClr val="bg1"/>
        </a:solidFill>
      </dgm:spPr>
    </dgm:pt>
    <dgm:pt modelId="{F235A315-8EE9-4F42-9EDE-DEA4B5060B06}" type="pres">
      <dgm:prSet presAssocID="{572529FF-6251-43C1-BAC5-268EA2AD6AC6}" presName="Child6" presStyleLbl="node1" presStyleIdx="5" presStyleCnt="6">
        <dgm:presLayoutVars>
          <dgm:chMax val="0"/>
          <dgm:chPref val="0"/>
          <dgm:bulletEnabled val="1"/>
        </dgm:presLayoutVars>
      </dgm:prSet>
      <dgm:spPr/>
      <dgm:t>
        <a:bodyPr/>
        <a:lstStyle/>
        <a:p>
          <a:endParaRPr lang="es-ES"/>
        </a:p>
      </dgm:t>
    </dgm:pt>
  </dgm:ptLst>
  <dgm:cxnLst>
    <dgm:cxn modelId="{105AD0BF-4849-496D-9134-3106869A75A2}" srcId="{6D6D6471-BC49-4FC4-A275-B55166F180FF}" destId="{52FDF55B-99F8-49F3-AEAA-6D5792F01950}" srcOrd="1" destOrd="0" parTransId="{D9A9434C-6B55-4C83-ADA8-68B12BCCF15D}" sibTransId="{151D1596-C01E-43E3-8950-E477C0F14162}"/>
    <dgm:cxn modelId="{91F635E7-1703-4E15-AF0D-4C267627DC6C}" srcId="{6D6D6471-BC49-4FC4-A275-B55166F180FF}" destId="{07754FDA-5D9E-450C-AAD9-9492BEE0ADFD}" srcOrd="2" destOrd="0" parTransId="{4D154699-0B26-43E3-B3B1-B00410D25AF7}" sibTransId="{9B620D4B-B54F-4368-BA18-059891F15675}"/>
    <dgm:cxn modelId="{452D599E-2D80-4BCB-962E-A3CE0FFF280D}" srcId="{6D6D6471-BC49-4FC4-A275-B55166F180FF}" destId="{175BA0B2-ADF5-47F8-99BA-1DF1EB878A7F}" srcOrd="3" destOrd="0" parTransId="{664F9471-8C72-4F2B-B90B-37EB873EBED3}" sibTransId="{E90ED783-7BEE-42B1-AC20-5F94E9FA550C}"/>
    <dgm:cxn modelId="{933865BF-2572-4969-BC98-564153846044}" type="presOf" srcId="{A3B2A8B7-E3F3-4671-9309-3188D7BAC3FB}" destId="{22C79368-E301-4C9A-A97C-3D7016B3B69A}" srcOrd="0" destOrd="0" presId="urn:microsoft.com/office/officeart/2011/layout/HexagonRadial"/>
    <dgm:cxn modelId="{E2F39DA7-FA5C-415D-B5CF-369AE860CCB0}" srcId="{6D6D6471-BC49-4FC4-A275-B55166F180FF}" destId="{572529FF-6251-43C1-BAC5-268EA2AD6AC6}" srcOrd="5" destOrd="0" parTransId="{E437A8A9-9AE1-46AC-8075-14E6367EFD57}" sibTransId="{38CBB318-3DB6-4170-AD38-5B9A8F482719}"/>
    <dgm:cxn modelId="{A3E51A73-FEFD-44BF-829F-8BA562B6AAEA}" srcId="{2868AC3C-4FAF-414E-BE29-E13B870B72DB}" destId="{6D6D6471-BC49-4FC4-A275-B55166F180FF}" srcOrd="0" destOrd="0" parTransId="{FE3AF335-29CB-48EA-BA81-D2BE67EDF613}" sibTransId="{296F585F-4CFE-48AC-9409-8F6382E1A877}"/>
    <dgm:cxn modelId="{3D42D355-4322-4161-B92B-A01DD7A60441}" srcId="{6D6D6471-BC49-4FC4-A275-B55166F180FF}" destId="{A3B2A8B7-E3F3-4671-9309-3188D7BAC3FB}" srcOrd="4" destOrd="0" parTransId="{844BE45B-6A5E-4BC0-9EB3-282FFDEEF876}" sibTransId="{4E1918A8-5BD1-4A33-9B4E-738DA1116116}"/>
    <dgm:cxn modelId="{42122CCB-6C36-48E2-AADD-E74BBC6B2BDF}" type="presOf" srcId="{175BA0B2-ADF5-47F8-99BA-1DF1EB878A7F}" destId="{8261750C-D527-41F1-A913-41CF1150EA21}" srcOrd="0" destOrd="0" presId="urn:microsoft.com/office/officeart/2011/layout/HexagonRadial"/>
    <dgm:cxn modelId="{E25D44EB-BA33-458F-8977-A16237A58EBD}" type="presOf" srcId="{572529FF-6251-43C1-BAC5-268EA2AD6AC6}" destId="{F235A315-8EE9-4F42-9EDE-DEA4B5060B06}" srcOrd="0" destOrd="0" presId="urn:microsoft.com/office/officeart/2011/layout/HexagonRadial"/>
    <dgm:cxn modelId="{DCEF4C2A-C543-4F09-9197-C38457F9F2E5}" type="presOf" srcId="{CE267E95-464B-4261-A357-1EA97FF870DB}" destId="{A2841C79-4F13-4080-A1C6-048525D5B886}" srcOrd="0" destOrd="0" presId="urn:microsoft.com/office/officeart/2011/layout/HexagonRadial"/>
    <dgm:cxn modelId="{47DC8546-24AB-434E-B7E7-6BA1C7D4E12E}" type="presOf" srcId="{52FDF55B-99F8-49F3-AEAA-6D5792F01950}" destId="{19DF4BE8-D224-4AB1-B1AB-5CE98210CC6C}" srcOrd="0" destOrd="0" presId="urn:microsoft.com/office/officeart/2011/layout/HexagonRadial"/>
    <dgm:cxn modelId="{C7DA3106-7EE3-4B0C-97DB-78FB33008428}" type="presOf" srcId="{2868AC3C-4FAF-414E-BE29-E13B870B72DB}" destId="{6DD9C8D9-2F34-4E2F-B929-E1F56557EA9B}" srcOrd="0" destOrd="0" presId="urn:microsoft.com/office/officeart/2011/layout/HexagonRadial"/>
    <dgm:cxn modelId="{BE54A816-93F2-402D-9713-6BA3C872C158}" type="presOf" srcId="{07754FDA-5D9E-450C-AAD9-9492BEE0ADFD}" destId="{0E7DE5EB-1B06-4078-B0B2-051AF5E3EF39}" srcOrd="0" destOrd="0" presId="urn:microsoft.com/office/officeart/2011/layout/HexagonRadial"/>
    <dgm:cxn modelId="{058A0E4F-06BF-48EE-BDF3-E50913D2635D}" type="presOf" srcId="{6D6D6471-BC49-4FC4-A275-B55166F180FF}" destId="{32D00B8B-5B98-4706-A2E2-EA669F768E35}" srcOrd="0" destOrd="0" presId="urn:microsoft.com/office/officeart/2011/layout/HexagonRadial"/>
    <dgm:cxn modelId="{DF2B2F6A-70FF-4274-B40A-5D650972FEE9}" srcId="{6D6D6471-BC49-4FC4-A275-B55166F180FF}" destId="{CE267E95-464B-4261-A357-1EA97FF870DB}" srcOrd="0" destOrd="0" parTransId="{FC7510E0-96C5-4DE8-BC33-EBE40A56E507}" sibTransId="{D304A9C2-3CB2-49FD-9C4C-B97A5CF7A52F}"/>
    <dgm:cxn modelId="{95A1B7C9-0CC8-49E5-8D68-9247CF1E24E8}" type="presParOf" srcId="{6DD9C8D9-2F34-4E2F-B929-E1F56557EA9B}" destId="{32D00B8B-5B98-4706-A2E2-EA669F768E35}" srcOrd="0" destOrd="0" presId="urn:microsoft.com/office/officeart/2011/layout/HexagonRadial"/>
    <dgm:cxn modelId="{DE0CF5B3-07DB-4A9E-9576-E3313975384D}" type="presParOf" srcId="{6DD9C8D9-2F34-4E2F-B929-E1F56557EA9B}" destId="{F99C702C-0921-47A6-A109-5B4AE4C5FAE7}" srcOrd="1" destOrd="0" presId="urn:microsoft.com/office/officeart/2011/layout/HexagonRadial"/>
    <dgm:cxn modelId="{CAB2CA05-2913-4386-AB05-001234BC8323}" type="presParOf" srcId="{F99C702C-0921-47A6-A109-5B4AE4C5FAE7}" destId="{2BAC3D1C-E916-4ECD-8D1E-693DD5CC2A42}" srcOrd="0" destOrd="0" presId="urn:microsoft.com/office/officeart/2011/layout/HexagonRadial"/>
    <dgm:cxn modelId="{612C3EBD-A8A1-4FA7-AC85-C678050C4CB8}" type="presParOf" srcId="{6DD9C8D9-2F34-4E2F-B929-E1F56557EA9B}" destId="{A2841C79-4F13-4080-A1C6-048525D5B886}" srcOrd="2" destOrd="0" presId="urn:microsoft.com/office/officeart/2011/layout/HexagonRadial"/>
    <dgm:cxn modelId="{47B1629C-563A-47CA-8B35-61A567459BEE}" type="presParOf" srcId="{6DD9C8D9-2F34-4E2F-B929-E1F56557EA9B}" destId="{C21DA94D-5C0C-4E24-89E4-EA864716B84D}" srcOrd="3" destOrd="0" presId="urn:microsoft.com/office/officeart/2011/layout/HexagonRadial"/>
    <dgm:cxn modelId="{91C38BEC-70FA-41AA-A5B6-F55682E28151}" type="presParOf" srcId="{C21DA94D-5C0C-4E24-89E4-EA864716B84D}" destId="{65F8BD16-4774-477D-8B87-054337BE3D46}" srcOrd="0" destOrd="0" presId="urn:microsoft.com/office/officeart/2011/layout/HexagonRadial"/>
    <dgm:cxn modelId="{78F10771-F827-48AD-9A16-E554278D2740}" type="presParOf" srcId="{6DD9C8D9-2F34-4E2F-B929-E1F56557EA9B}" destId="{19DF4BE8-D224-4AB1-B1AB-5CE98210CC6C}" srcOrd="4" destOrd="0" presId="urn:microsoft.com/office/officeart/2011/layout/HexagonRadial"/>
    <dgm:cxn modelId="{EEEA8EB0-658D-49C1-936B-2D82A68D41E5}" type="presParOf" srcId="{6DD9C8D9-2F34-4E2F-B929-E1F56557EA9B}" destId="{2EF29026-B600-4022-89AE-7BED420D972C}" srcOrd="5" destOrd="0" presId="urn:microsoft.com/office/officeart/2011/layout/HexagonRadial"/>
    <dgm:cxn modelId="{674245C0-BC01-448E-8810-4D80D57E3C43}" type="presParOf" srcId="{2EF29026-B600-4022-89AE-7BED420D972C}" destId="{78003A1A-375E-4C7D-9371-879070D6EC06}" srcOrd="0" destOrd="0" presId="urn:microsoft.com/office/officeart/2011/layout/HexagonRadial"/>
    <dgm:cxn modelId="{047A811C-D731-432E-81DF-0BEC02307EA6}" type="presParOf" srcId="{6DD9C8D9-2F34-4E2F-B929-E1F56557EA9B}" destId="{0E7DE5EB-1B06-4078-B0B2-051AF5E3EF39}" srcOrd="6" destOrd="0" presId="urn:microsoft.com/office/officeart/2011/layout/HexagonRadial"/>
    <dgm:cxn modelId="{337F22E4-F384-40B8-9A91-5DB1480E73A3}" type="presParOf" srcId="{6DD9C8D9-2F34-4E2F-B929-E1F56557EA9B}" destId="{1D32E93B-CF53-4AE1-B5A7-122BEEAF9385}" srcOrd="7" destOrd="0" presId="urn:microsoft.com/office/officeart/2011/layout/HexagonRadial"/>
    <dgm:cxn modelId="{D46022DA-756E-4AB8-9CC8-86F62D393449}" type="presParOf" srcId="{1D32E93B-CF53-4AE1-B5A7-122BEEAF9385}" destId="{793C64DA-408B-48F7-B709-8BD6A0B65E0A}" srcOrd="0" destOrd="0" presId="urn:microsoft.com/office/officeart/2011/layout/HexagonRadial"/>
    <dgm:cxn modelId="{00D96165-963A-4246-8DFB-DF6DFDE648AC}" type="presParOf" srcId="{6DD9C8D9-2F34-4E2F-B929-E1F56557EA9B}" destId="{8261750C-D527-41F1-A913-41CF1150EA21}" srcOrd="8" destOrd="0" presId="urn:microsoft.com/office/officeart/2011/layout/HexagonRadial"/>
    <dgm:cxn modelId="{B34E0065-5334-4699-BED1-E01AEE1C768F}" type="presParOf" srcId="{6DD9C8D9-2F34-4E2F-B929-E1F56557EA9B}" destId="{C8437B6A-E64D-4AFC-8B20-42D0BC5B6A9A}" srcOrd="9" destOrd="0" presId="urn:microsoft.com/office/officeart/2011/layout/HexagonRadial"/>
    <dgm:cxn modelId="{16494A30-7697-45A6-A4DC-98DBDAA5B6CA}" type="presParOf" srcId="{C8437B6A-E64D-4AFC-8B20-42D0BC5B6A9A}" destId="{82029299-F770-44F6-8A8A-8F201DF597D8}" srcOrd="0" destOrd="0" presId="urn:microsoft.com/office/officeart/2011/layout/HexagonRadial"/>
    <dgm:cxn modelId="{B78FD81F-3DB2-4CCD-B558-7199D697EC8B}" type="presParOf" srcId="{6DD9C8D9-2F34-4E2F-B929-E1F56557EA9B}" destId="{22C79368-E301-4C9A-A97C-3D7016B3B69A}" srcOrd="10" destOrd="0" presId="urn:microsoft.com/office/officeart/2011/layout/HexagonRadial"/>
    <dgm:cxn modelId="{14FE256B-D4C2-468C-8F59-2E9AA2DFAD2C}" type="presParOf" srcId="{6DD9C8D9-2F34-4E2F-B929-E1F56557EA9B}" destId="{CF35DE6F-3A7A-4EA6-BFFE-ABB22C802620}" srcOrd="11" destOrd="0" presId="urn:microsoft.com/office/officeart/2011/layout/HexagonRadial"/>
    <dgm:cxn modelId="{DAE8208A-B985-49E4-878F-C89AAA92F600}" type="presParOf" srcId="{CF35DE6F-3A7A-4EA6-BFFE-ABB22C802620}" destId="{5525F812-972D-4221-B3E4-8469778564D6}" srcOrd="0" destOrd="0" presId="urn:microsoft.com/office/officeart/2011/layout/HexagonRadial"/>
    <dgm:cxn modelId="{1D43C8DB-696C-4E70-B820-3A9D077FE739}" type="presParOf" srcId="{6DD9C8D9-2F34-4E2F-B929-E1F56557EA9B}" destId="{F235A315-8EE9-4F42-9EDE-DEA4B5060B06}" srcOrd="12" destOrd="0" presId="urn:microsoft.com/office/officeart/2011/layout/HexagonRadial"/>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60E6A5-AC03-4311-A8A5-4A143AE8E6C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ES"/>
        </a:p>
      </dgm:t>
    </dgm:pt>
    <dgm:pt modelId="{CBF338CD-C4C8-4F35-9DC9-1D0A12231AD6}">
      <dgm:prSet phldrT="[Texto]" custT="1"/>
      <dgm:spPr>
        <a:solidFill>
          <a:srgbClr val="A16B99"/>
        </a:solidFill>
        <a:ln>
          <a:solidFill>
            <a:srgbClr val="7030A0"/>
          </a:solidFill>
        </a:ln>
      </dgm:spPr>
      <dgm:t>
        <a:bodyPr/>
        <a:lstStyle/>
        <a:p>
          <a:r>
            <a:rPr lang="es-ES" sz="3400" b="1" dirty="0" err="1" smtClean="0"/>
            <a:t>Children</a:t>
          </a:r>
          <a:endParaRPr lang="es-ES" sz="3400" b="1" dirty="0"/>
        </a:p>
      </dgm:t>
    </dgm:pt>
    <dgm:pt modelId="{A7020DE7-0D8E-40F7-8960-0C471E2D2E91}" type="parTrans" cxnId="{D9F458A9-7848-4733-89B8-49AF8A41FC88}">
      <dgm:prSet/>
      <dgm:spPr/>
      <dgm:t>
        <a:bodyPr/>
        <a:lstStyle/>
        <a:p>
          <a:endParaRPr lang="es-ES"/>
        </a:p>
      </dgm:t>
    </dgm:pt>
    <dgm:pt modelId="{1032102D-3C9C-4A96-A2C5-CC2BAF4886A4}" type="sibTrans" cxnId="{D9F458A9-7848-4733-89B8-49AF8A41FC88}">
      <dgm:prSet/>
      <dgm:spPr/>
      <dgm:t>
        <a:bodyPr/>
        <a:lstStyle/>
        <a:p>
          <a:endParaRPr lang="es-ES"/>
        </a:p>
      </dgm:t>
    </dgm:pt>
    <dgm:pt modelId="{E130684F-C95E-417C-9E44-B2E1892B0028}">
      <dgm:prSet phldrT="[Texto]" custT="1"/>
      <dgm:spPr>
        <a:solidFill>
          <a:srgbClr val="B05C82"/>
        </a:solidFill>
        <a:ln>
          <a:solidFill>
            <a:srgbClr val="7030A0"/>
          </a:solidFill>
        </a:ln>
      </dgm:spPr>
      <dgm:t>
        <a:bodyPr/>
        <a:lstStyle/>
        <a:p>
          <a:r>
            <a:rPr lang="es-ES" sz="3400" b="1" dirty="0" err="1" smtClean="0"/>
            <a:t>Adults</a:t>
          </a:r>
          <a:endParaRPr lang="es-ES" sz="3400" b="1" dirty="0"/>
        </a:p>
      </dgm:t>
    </dgm:pt>
    <dgm:pt modelId="{1E02A13D-3B16-4BC6-AF06-837D63D32155}" type="parTrans" cxnId="{29CFF95B-F278-465B-82A8-32556A1A2E09}">
      <dgm:prSet/>
      <dgm:spPr/>
      <dgm:t>
        <a:bodyPr/>
        <a:lstStyle/>
        <a:p>
          <a:endParaRPr lang="es-ES"/>
        </a:p>
      </dgm:t>
    </dgm:pt>
    <dgm:pt modelId="{54BE8930-5A05-470A-9DE4-0843CE837697}" type="sibTrans" cxnId="{29CFF95B-F278-465B-82A8-32556A1A2E09}">
      <dgm:prSet/>
      <dgm:spPr/>
      <dgm:t>
        <a:bodyPr/>
        <a:lstStyle/>
        <a:p>
          <a:endParaRPr lang="es-ES"/>
        </a:p>
      </dgm:t>
    </dgm:pt>
    <dgm:pt modelId="{3859BEB6-9CFC-477E-B0EB-5DD0DEA80EBA}">
      <dgm:prSet phldrT="[Texto]"/>
      <dgm:spPr>
        <a:solidFill>
          <a:srgbClr val="FF33CC">
            <a:alpha val="90000"/>
          </a:srgbClr>
        </a:solidFill>
        <a:ln>
          <a:solidFill>
            <a:srgbClr val="7030A0">
              <a:alpha val="90000"/>
            </a:srgbClr>
          </a:solidFill>
        </a:ln>
      </dgm:spPr>
      <dgm:t>
        <a:bodyPr/>
        <a:lstStyle/>
        <a:p>
          <a:r>
            <a:rPr lang="es-ES" dirty="0" err="1" smtClean="0">
              <a:solidFill>
                <a:schemeClr val="bg1"/>
              </a:solidFill>
            </a:rPr>
            <a:t>Higher</a:t>
          </a:r>
          <a:r>
            <a:rPr lang="es-ES" dirty="0" smtClean="0">
              <a:solidFill>
                <a:schemeClr val="bg1"/>
              </a:solidFill>
            </a:rPr>
            <a:t> </a:t>
          </a:r>
          <a:r>
            <a:rPr lang="es-ES" dirty="0" err="1" smtClean="0">
              <a:solidFill>
                <a:schemeClr val="bg1"/>
              </a:solidFill>
            </a:rPr>
            <a:t>intellectual</a:t>
          </a:r>
          <a:r>
            <a:rPr lang="es-ES" dirty="0" smtClean="0">
              <a:solidFill>
                <a:schemeClr val="bg1"/>
              </a:solidFill>
            </a:rPr>
            <a:t> </a:t>
          </a:r>
          <a:r>
            <a:rPr lang="es-ES" dirty="0" err="1" smtClean="0">
              <a:solidFill>
                <a:schemeClr val="bg1"/>
              </a:solidFill>
            </a:rPr>
            <a:t>levels</a:t>
          </a:r>
          <a:r>
            <a:rPr lang="es-ES" dirty="0" smtClean="0">
              <a:solidFill>
                <a:schemeClr val="bg1"/>
              </a:solidFill>
            </a:rPr>
            <a:t>.</a:t>
          </a:r>
          <a:endParaRPr lang="es-ES" dirty="0">
            <a:solidFill>
              <a:schemeClr val="bg1"/>
            </a:solidFill>
          </a:endParaRPr>
        </a:p>
      </dgm:t>
    </dgm:pt>
    <dgm:pt modelId="{D1598F63-BABF-402C-A2B1-7A4E907BB44C}" type="parTrans" cxnId="{77303E24-1C21-41EE-86B1-F5F9CC6BBEB5}">
      <dgm:prSet/>
      <dgm:spPr/>
      <dgm:t>
        <a:bodyPr/>
        <a:lstStyle/>
        <a:p>
          <a:endParaRPr lang="es-ES"/>
        </a:p>
      </dgm:t>
    </dgm:pt>
    <dgm:pt modelId="{88BC11AE-13A2-49E6-8FC0-B74B31297EC9}" type="sibTrans" cxnId="{77303E24-1C21-41EE-86B1-F5F9CC6BBEB5}">
      <dgm:prSet/>
      <dgm:spPr/>
      <dgm:t>
        <a:bodyPr/>
        <a:lstStyle/>
        <a:p>
          <a:endParaRPr lang="es-ES"/>
        </a:p>
      </dgm:t>
    </dgm:pt>
    <dgm:pt modelId="{8D4A586F-7E4F-48A1-B08F-606624C6D720}">
      <dgm:prSet phldrT="[Texto]" custT="1"/>
      <dgm:spPr>
        <a:solidFill>
          <a:srgbClr val="FF33CC">
            <a:alpha val="90000"/>
          </a:srgbClr>
        </a:solidFill>
        <a:ln>
          <a:solidFill>
            <a:srgbClr val="7030A0">
              <a:alpha val="90000"/>
            </a:srgbClr>
          </a:solidFill>
        </a:ln>
      </dgm:spPr>
      <dgm:t>
        <a:bodyPr/>
        <a:lstStyle/>
        <a:p>
          <a:r>
            <a:rPr lang="es-ES" sz="2700" dirty="0" err="1" smtClean="0">
              <a:solidFill>
                <a:schemeClr val="bg1"/>
              </a:solidFill>
            </a:rPr>
            <a:t>Stressfull</a:t>
          </a:r>
          <a:r>
            <a:rPr lang="es-ES" sz="2700" dirty="0" smtClean="0">
              <a:solidFill>
                <a:schemeClr val="bg1"/>
              </a:solidFill>
            </a:rPr>
            <a:t> </a:t>
          </a:r>
          <a:r>
            <a:rPr lang="es-ES" sz="2700" dirty="0" err="1" smtClean="0">
              <a:solidFill>
                <a:schemeClr val="bg1"/>
              </a:solidFill>
            </a:rPr>
            <a:t>with</a:t>
          </a:r>
          <a:r>
            <a:rPr lang="es-ES" sz="2700" dirty="0" smtClean="0">
              <a:solidFill>
                <a:schemeClr val="bg1"/>
              </a:solidFill>
            </a:rPr>
            <a:t> </a:t>
          </a:r>
          <a:r>
            <a:rPr lang="es-ES" sz="2700" dirty="0" err="1" smtClean="0">
              <a:solidFill>
                <a:schemeClr val="bg1"/>
              </a:solidFill>
            </a:rPr>
            <a:t>questions</a:t>
          </a:r>
          <a:r>
            <a:rPr lang="es-ES" sz="2700" dirty="0" smtClean="0">
              <a:solidFill>
                <a:schemeClr val="bg1"/>
              </a:solidFill>
            </a:rPr>
            <a:t> and </a:t>
          </a:r>
          <a:r>
            <a:rPr lang="es-ES" sz="2700" dirty="0" err="1" smtClean="0">
              <a:solidFill>
                <a:schemeClr val="bg1"/>
              </a:solidFill>
            </a:rPr>
            <a:t>problems</a:t>
          </a:r>
          <a:r>
            <a:rPr lang="es-ES" sz="2700" dirty="0" smtClean="0">
              <a:solidFill>
                <a:schemeClr val="bg1"/>
              </a:solidFill>
            </a:rPr>
            <a:t>. </a:t>
          </a:r>
          <a:endParaRPr lang="es-ES" sz="2700" dirty="0">
            <a:solidFill>
              <a:schemeClr val="bg1"/>
            </a:solidFill>
          </a:endParaRPr>
        </a:p>
      </dgm:t>
    </dgm:pt>
    <dgm:pt modelId="{66CBA6FF-149E-448F-AD1F-0CCCAA1027E6}" type="parTrans" cxnId="{82C45B20-464B-40E2-8833-BC3C6C5E1E08}">
      <dgm:prSet/>
      <dgm:spPr/>
      <dgm:t>
        <a:bodyPr/>
        <a:lstStyle/>
        <a:p>
          <a:endParaRPr lang="es-ES"/>
        </a:p>
      </dgm:t>
    </dgm:pt>
    <dgm:pt modelId="{78CB15D0-6901-4FD6-9245-ECB6A7C411EF}" type="sibTrans" cxnId="{82C45B20-464B-40E2-8833-BC3C6C5E1E08}">
      <dgm:prSet/>
      <dgm:spPr/>
      <dgm:t>
        <a:bodyPr/>
        <a:lstStyle/>
        <a:p>
          <a:endParaRPr lang="es-ES"/>
        </a:p>
      </dgm:t>
    </dgm:pt>
    <dgm:pt modelId="{CB9DCB5D-48BE-46FC-BDF8-D4FF2246B838}" type="pres">
      <dgm:prSet presAssocID="{4060E6A5-AC03-4311-A8A5-4A143AE8E6C1}" presName="Name0" presStyleCnt="0">
        <dgm:presLayoutVars>
          <dgm:dir/>
          <dgm:animLvl val="lvl"/>
          <dgm:resizeHandles/>
        </dgm:presLayoutVars>
      </dgm:prSet>
      <dgm:spPr/>
      <dgm:t>
        <a:bodyPr/>
        <a:lstStyle/>
        <a:p>
          <a:endParaRPr lang="es-ES"/>
        </a:p>
      </dgm:t>
    </dgm:pt>
    <dgm:pt modelId="{A64A32B5-704E-4EFD-99BE-F8D47BE4A079}" type="pres">
      <dgm:prSet presAssocID="{CBF338CD-C4C8-4F35-9DC9-1D0A12231AD6}" presName="linNode" presStyleCnt="0"/>
      <dgm:spPr/>
    </dgm:pt>
    <dgm:pt modelId="{1B0694AB-1AF1-47C6-9689-CD9314A9A783}" type="pres">
      <dgm:prSet presAssocID="{CBF338CD-C4C8-4F35-9DC9-1D0A12231AD6}" presName="parentShp" presStyleLbl="node1" presStyleIdx="0" presStyleCnt="2">
        <dgm:presLayoutVars>
          <dgm:bulletEnabled val="1"/>
        </dgm:presLayoutVars>
      </dgm:prSet>
      <dgm:spPr/>
      <dgm:t>
        <a:bodyPr/>
        <a:lstStyle/>
        <a:p>
          <a:endParaRPr lang="es-ES"/>
        </a:p>
      </dgm:t>
    </dgm:pt>
    <dgm:pt modelId="{8BCF5103-3B2B-47A3-9B5C-B72729EB62B5}" type="pres">
      <dgm:prSet presAssocID="{CBF338CD-C4C8-4F35-9DC9-1D0A12231AD6}" presName="childShp" presStyleLbl="bgAccFollowNode1" presStyleIdx="0" presStyleCnt="2">
        <dgm:presLayoutVars>
          <dgm:bulletEnabled val="1"/>
        </dgm:presLayoutVars>
      </dgm:prSet>
      <dgm:spPr/>
      <dgm:t>
        <a:bodyPr/>
        <a:lstStyle/>
        <a:p>
          <a:endParaRPr lang="es-ES"/>
        </a:p>
      </dgm:t>
    </dgm:pt>
    <dgm:pt modelId="{79B5E737-6831-48E9-BF1E-E3D097243CAB}" type="pres">
      <dgm:prSet presAssocID="{1032102D-3C9C-4A96-A2C5-CC2BAF4886A4}" presName="spacing" presStyleCnt="0"/>
      <dgm:spPr/>
    </dgm:pt>
    <dgm:pt modelId="{D8B290BF-05C5-4931-AAA3-0AC441CFE99F}" type="pres">
      <dgm:prSet presAssocID="{E130684F-C95E-417C-9E44-B2E1892B0028}" presName="linNode" presStyleCnt="0"/>
      <dgm:spPr/>
    </dgm:pt>
    <dgm:pt modelId="{1B73C1EA-1FEE-4793-B096-1EE884304178}" type="pres">
      <dgm:prSet presAssocID="{E130684F-C95E-417C-9E44-B2E1892B0028}" presName="parentShp" presStyleLbl="node1" presStyleIdx="1" presStyleCnt="2">
        <dgm:presLayoutVars>
          <dgm:bulletEnabled val="1"/>
        </dgm:presLayoutVars>
      </dgm:prSet>
      <dgm:spPr/>
      <dgm:t>
        <a:bodyPr/>
        <a:lstStyle/>
        <a:p>
          <a:endParaRPr lang="es-ES"/>
        </a:p>
      </dgm:t>
    </dgm:pt>
    <dgm:pt modelId="{A8E35210-9FCF-45E0-8AF0-F1EBB9FF02A1}" type="pres">
      <dgm:prSet presAssocID="{E130684F-C95E-417C-9E44-B2E1892B0028}" presName="childShp" presStyleLbl="bgAccFollowNode1" presStyleIdx="1" presStyleCnt="2">
        <dgm:presLayoutVars>
          <dgm:bulletEnabled val="1"/>
        </dgm:presLayoutVars>
      </dgm:prSet>
      <dgm:spPr/>
      <dgm:t>
        <a:bodyPr/>
        <a:lstStyle/>
        <a:p>
          <a:endParaRPr lang="es-ES"/>
        </a:p>
      </dgm:t>
    </dgm:pt>
  </dgm:ptLst>
  <dgm:cxnLst>
    <dgm:cxn modelId="{D9F458A9-7848-4733-89B8-49AF8A41FC88}" srcId="{4060E6A5-AC03-4311-A8A5-4A143AE8E6C1}" destId="{CBF338CD-C4C8-4F35-9DC9-1D0A12231AD6}" srcOrd="0" destOrd="0" parTransId="{A7020DE7-0D8E-40F7-8960-0C471E2D2E91}" sibTransId="{1032102D-3C9C-4A96-A2C5-CC2BAF4886A4}"/>
    <dgm:cxn modelId="{77303E24-1C21-41EE-86B1-F5F9CC6BBEB5}" srcId="{CBF338CD-C4C8-4F35-9DC9-1D0A12231AD6}" destId="{3859BEB6-9CFC-477E-B0EB-5DD0DEA80EBA}" srcOrd="0" destOrd="0" parTransId="{D1598F63-BABF-402C-A2B1-7A4E907BB44C}" sibTransId="{88BC11AE-13A2-49E6-8FC0-B74B31297EC9}"/>
    <dgm:cxn modelId="{53A910AC-026C-4A88-8E36-6AA2B3758E28}" type="presOf" srcId="{3859BEB6-9CFC-477E-B0EB-5DD0DEA80EBA}" destId="{8BCF5103-3B2B-47A3-9B5C-B72729EB62B5}" srcOrd="0" destOrd="0" presId="urn:microsoft.com/office/officeart/2005/8/layout/vList6"/>
    <dgm:cxn modelId="{04436B7A-2E41-4D8B-AA46-80D0F74AD580}" type="presOf" srcId="{E130684F-C95E-417C-9E44-B2E1892B0028}" destId="{1B73C1EA-1FEE-4793-B096-1EE884304178}" srcOrd="0" destOrd="0" presId="urn:microsoft.com/office/officeart/2005/8/layout/vList6"/>
    <dgm:cxn modelId="{2135F443-F4E9-4EAB-AEC6-BCA9F0564325}" type="presOf" srcId="{CBF338CD-C4C8-4F35-9DC9-1D0A12231AD6}" destId="{1B0694AB-1AF1-47C6-9689-CD9314A9A783}" srcOrd="0" destOrd="0" presId="urn:microsoft.com/office/officeart/2005/8/layout/vList6"/>
    <dgm:cxn modelId="{F9B23077-54F5-4375-B9F4-1C8A9DED19A8}" type="presOf" srcId="{4060E6A5-AC03-4311-A8A5-4A143AE8E6C1}" destId="{CB9DCB5D-48BE-46FC-BDF8-D4FF2246B838}" srcOrd="0" destOrd="0" presId="urn:microsoft.com/office/officeart/2005/8/layout/vList6"/>
    <dgm:cxn modelId="{29CFF95B-F278-465B-82A8-32556A1A2E09}" srcId="{4060E6A5-AC03-4311-A8A5-4A143AE8E6C1}" destId="{E130684F-C95E-417C-9E44-B2E1892B0028}" srcOrd="1" destOrd="0" parTransId="{1E02A13D-3B16-4BC6-AF06-837D63D32155}" sibTransId="{54BE8930-5A05-470A-9DE4-0843CE837697}"/>
    <dgm:cxn modelId="{82C45B20-464B-40E2-8833-BC3C6C5E1E08}" srcId="{E130684F-C95E-417C-9E44-B2E1892B0028}" destId="{8D4A586F-7E4F-48A1-B08F-606624C6D720}" srcOrd="0" destOrd="0" parTransId="{66CBA6FF-149E-448F-AD1F-0CCCAA1027E6}" sibTransId="{78CB15D0-6901-4FD6-9245-ECB6A7C411EF}"/>
    <dgm:cxn modelId="{AE83B917-CFAE-4C19-921E-E38415909707}" type="presOf" srcId="{8D4A586F-7E4F-48A1-B08F-606624C6D720}" destId="{A8E35210-9FCF-45E0-8AF0-F1EBB9FF02A1}" srcOrd="0" destOrd="0" presId="urn:microsoft.com/office/officeart/2005/8/layout/vList6"/>
    <dgm:cxn modelId="{C7070546-663E-4E1B-9E61-A7AF34AA762F}" type="presParOf" srcId="{CB9DCB5D-48BE-46FC-BDF8-D4FF2246B838}" destId="{A64A32B5-704E-4EFD-99BE-F8D47BE4A079}" srcOrd="0" destOrd="0" presId="urn:microsoft.com/office/officeart/2005/8/layout/vList6"/>
    <dgm:cxn modelId="{6E4CE5FE-AAB7-48CA-B910-AD68AA7D81CB}" type="presParOf" srcId="{A64A32B5-704E-4EFD-99BE-F8D47BE4A079}" destId="{1B0694AB-1AF1-47C6-9689-CD9314A9A783}" srcOrd="0" destOrd="0" presId="urn:microsoft.com/office/officeart/2005/8/layout/vList6"/>
    <dgm:cxn modelId="{5013F896-8895-4543-86CC-F405295552F0}" type="presParOf" srcId="{A64A32B5-704E-4EFD-99BE-F8D47BE4A079}" destId="{8BCF5103-3B2B-47A3-9B5C-B72729EB62B5}" srcOrd="1" destOrd="0" presId="urn:microsoft.com/office/officeart/2005/8/layout/vList6"/>
    <dgm:cxn modelId="{97906E62-F9D9-4082-8A2E-7D3A324A7939}" type="presParOf" srcId="{CB9DCB5D-48BE-46FC-BDF8-D4FF2246B838}" destId="{79B5E737-6831-48E9-BF1E-E3D097243CAB}" srcOrd="1" destOrd="0" presId="urn:microsoft.com/office/officeart/2005/8/layout/vList6"/>
    <dgm:cxn modelId="{0FBB3871-3303-4B0E-B52D-F545CFCFC4AC}" type="presParOf" srcId="{CB9DCB5D-48BE-46FC-BDF8-D4FF2246B838}" destId="{D8B290BF-05C5-4931-AAA3-0AC441CFE99F}" srcOrd="2" destOrd="0" presId="urn:microsoft.com/office/officeart/2005/8/layout/vList6"/>
    <dgm:cxn modelId="{E4249F80-A8AA-430A-959D-212BDD17FD63}" type="presParOf" srcId="{D8B290BF-05C5-4931-AAA3-0AC441CFE99F}" destId="{1B73C1EA-1FEE-4793-B096-1EE884304178}" srcOrd="0" destOrd="0" presId="urn:microsoft.com/office/officeart/2005/8/layout/vList6"/>
    <dgm:cxn modelId="{7286CB53-788A-45A4-9414-FA35C46F2648}" type="presParOf" srcId="{D8B290BF-05C5-4931-AAA3-0AC441CFE99F}" destId="{A8E35210-9FCF-45E0-8AF0-F1EBB9FF02A1}"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DDB378-D9FC-489C-A773-A3E9ABD71305}" type="doc">
      <dgm:prSet loTypeId="urn:microsoft.com/office/officeart/2005/8/layout/vList5" loCatId="list" qsTypeId="urn:microsoft.com/office/officeart/2005/8/quickstyle/simple1" qsCatId="simple" csTypeId="urn:microsoft.com/office/officeart/2005/8/colors/accent1_2" csCatId="accent1" phldr="1"/>
      <dgm:spPr/>
    </dgm:pt>
    <dgm:pt modelId="{668D01AF-1CA4-48EF-B282-B30F123275E5}">
      <dgm:prSet phldrT="[Texto]" custT="1"/>
      <dgm:spPr>
        <a:solidFill>
          <a:srgbClr val="92D050"/>
        </a:solidFill>
      </dgm:spPr>
      <dgm:t>
        <a:bodyPr/>
        <a:lstStyle/>
        <a:p>
          <a:pPr algn="just"/>
          <a:r>
            <a:rPr lang="es-ES" sz="1900" dirty="0" smtClean="0">
              <a:solidFill>
                <a:schemeClr val="tx1"/>
              </a:solidFill>
            </a:rPr>
            <a:t>1. </a:t>
          </a:r>
          <a:r>
            <a:rPr lang="en-US" sz="2400" b="0" i="0" u="none" dirty="0" smtClean="0">
              <a:solidFill>
                <a:schemeClr val="tx1"/>
              </a:solidFill>
            </a:rPr>
            <a:t>Offering to the students support and guidance in regard to emotional, social problems and other difficulties that they are facing in their personal and/or academic life.</a:t>
          </a:r>
          <a:endParaRPr lang="es-ES" sz="2400" dirty="0">
            <a:solidFill>
              <a:schemeClr val="tx1"/>
            </a:solidFill>
          </a:endParaRPr>
        </a:p>
      </dgm:t>
    </dgm:pt>
    <dgm:pt modelId="{B31BCC3C-F21C-4859-AEFF-EA9AA62A5E9B}" type="parTrans" cxnId="{B4FF44A9-4A0B-4A76-A6F9-6C0871D883D0}">
      <dgm:prSet/>
      <dgm:spPr/>
      <dgm:t>
        <a:bodyPr/>
        <a:lstStyle/>
        <a:p>
          <a:endParaRPr lang="es-ES"/>
        </a:p>
      </dgm:t>
    </dgm:pt>
    <dgm:pt modelId="{95BB7618-72A4-4CBF-84ED-B1FB96271638}" type="sibTrans" cxnId="{B4FF44A9-4A0B-4A76-A6F9-6C0871D883D0}">
      <dgm:prSet/>
      <dgm:spPr/>
      <dgm:t>
        <a:bodyPr/>
        <a:lstStyle/>
        <a:p>
          <a:endParaRPr lang="es-ES"/>
        </a:p>
      </dgm:t>
    </dgm:pt>
    <dgm:pt modelId="{B3858183-E39C-4A19-8043-2FFE37A1BD13}">
      <dgm:prSet phldrT="[Texto]" custT="1"/>
      <dgm:spPr>
        <a:solidFill>
          <a:srgbClr val="92D050"/>
        </a:solidFill>
      </dgm:spPr>
      <dgm:t>
        <a:bodyPr/>
        <a:lstStyle/>
        <a:p>
          <a:pPr algn="just"/>
          <a:r>
            <a:rPr lang="es-ES" sz="2400" dirty="0" smtClean="0">
              <a:solidFill>
                <a:schemeClr val="tx1"/>
              </a:solidFill>
            </a:rPr>
            <a:t>2.</a:t>
          </a:r>
          <a:r>
            <a:rPr lang="en-US" sz="2400" b="0" i="0" u="none" dirty="0" smtClean="0">
              <a:solidFill>
                <a:schemeClr val="tx1"/>
              </a:solidFill>
            </a:rPr>
            <a:t>Assisting the gifted students to reduce possible discrepancies between their skills and performance level</a:t>
          </a:r>
          <a:r>
            <a:rPr lang="es-ES" sz="2400" dirty="0" smtClean="0">
              <a:solidFill>
                <a:schemeClr val="tx1"/>
              </a:solidFill>
            </a:rPr>
            <a:t> (</a:t>
          </a:r>
          <a:r>
            <a:rPr lang="en-US" sz="2400" b="0" i="0" u="none" dirty="0" smtClean="0">
              <a:solidFill>
                <a:schemeClr val="tx1"/>
              </a:solidFill>
            </a:rPr>
            <a:t>affective education programs, educational environments focused on the students and interventions that also involve the family).</a:t>
          </a:r>
          <a:endParaRPr lang="es-ES" sz="2400" dirty="0">
            <a:solidFill>
              <a:schemeClr val="tx1"/>
            </a:solidFill>
          </a:endParaRPr>
        </a:p>
      </dgm:t>
    </dgm:pt>
    <dgm:pt modelId="{21D0F6EF-41A3-4761-8A15-CE6FEE8059D5}" type="parTrans" cxnId="{CF9DA396-5849-4554-BA31-015EC6E8B6D8}">
      <dgm:prSet/>
      <dgm:spPr/>
      <dgm:t>
        <a:bodyPr/>
        <a:lstStyle/>
        <a:p>
          <a:endParaRPr lang="es-ES"/>
        </a:p>
      </dgm:t>
    </dgm:pt>
    <dgm:pt modelId="{B8B0D8FE-9B0B-441E-AAEC-5353D7B41CED}" type="sibTrans" cxnId="{CF9DA396-5849-4554-BA31-015EC6E8B6D8}">
      <dgm:prSet/>
      <dgm:spPr/>
      <dgm:t>
        <a:bodyPr/>
        <a:lstStyle/>
        <a:p>
          <a:endParaRPr lang="es-ES"/>
        </a:p>
      </dgm:t>
    </dgm:pt>
    <dgm:pt modelId="{62EF96F7-20B1-4403-9061-E4F6A3C76D91}">
      <dgm:prSet phldrT="[Texto]" custT="1"/>
      <dgm:spPr>
        <a:solidFill>
          <a:srgbClr val="92D050"/>
        </a:solidFill>
      </dgm:spPr>
      <dgm:t>
        <a:bodyPr/>
        <a:lstStyle/>
        <a:p>
          <a:pPr algn="just"/>
          <a:r>
            <a:rPr lang="es-ES" sz="2400" dirty="0" smtClean="0">
              <a:solidFill>
                <a:schemeClr val="tx1"/>
              </a:solidFill>
            </a:rPr>
            <a:t>3. </a:t>
          </a:r>
          <a:r>
            <a:rPr lang="en-US" sz="2400" b="0" i="0" u="none" dirty="0" smtClean="0">
              <a:solidFill>
                <a:schemeClr val="tx1"/>
              </a:solidFill>
            </a:rPr>
            <a:t>Acting with parents to help them understand the special problems that gifted pupils can have. </a:t>
          </a:r>
          <a:endParaRPr lang="es-ES" sz="2400" dirty="0">
            <a:solidFill>
              <a:schemeClr val="tx1"/>
            </a:solidFill>
          </a:endParaRPr>
        </a:p>
      </dgm:t>
    </dgm:pt>
    <dgm:pt modelId="{19B97EAE-0FBA-47C1-8382-E50F3C3ABE01}" type="parTrans" cxnId="{29B2651C-F338-472E-8517-D2D6FDCF41A5}">
      <dgm:prSet/>
      <dgm:spPr/>
      <dgm:t>
        <a:bodyPr/>
        <a:lstStyle/>
        <a:p>
          <a:endParaRPr lang="es-ES"/>
        </a:p>
      </dgm:t>
    </dgm:pt>
    <dgm:pt modelId="{887A03A9-C147-4E48-9915-FDA2ED758BDA}" type="sibTrans" cxnId="{29B2651C-F338-472E-8517-D2D6FDCF41A5}">
      <dgm:prSet/>
      <dgm:spPr/>
      <dgm:t>
        <a:bodyPr/>
        <a:lstStyle/>
        <a:p>
          <a:endParaRPr lang="es-ES"/>
        </a:p>
      </dgm:t>
    </dgm:pt>
    <dgm:pt modelId="{41E93E3E-CCC0-4FDF-8BC5-BE54E6922FF1}" type="pres">
      <dgm:prSet presAssocID="{4FDDB378-D9FC-489C-A773-A3E9ABD71305}" presName="Name0" presStyleCnt="0">
        <dgm:presLayoutVars>
          <dgm:dir/>
          <dgm:animLvl val="lvl"/>
          <dgm:resizeHandles val="exact"/>
        </dgm:presLayoutVars>
      </dgm:prSet>
      <dgm:spPr/>
    </dgm:pt>
    <dgm:pt modelId="{6DD0D31E-0259-468C-94E7-B22147FC334A}" type="pres">
      <dgm:prSet presAssocID="{668D01AF-1CA4-48EF-B282-B30F123275E5}" presName="linNode" presStyleCnt="0"/>
      <dgm:spPr/>
    </dgm:pt>
    <dgm:pt modelId="{52FE1C0B-3F1C-46BC-9B51-769A5F45CDD5}" type="pres">
      <dgm:prSet presAssocID="{668D01AF-1CA4-48EF-B282-B30F123275E5}" presName="parentText" presStyleLbl="node1" presStyleIdx="0" presStyleCnt="3" custScaleX="277778" custScaleY="84737">
        <dgm:presLayoutVars>
          <dgm:chMax val="1"/>
          <dgm:bulletEnabled val="1"/>
        </dgm:presLayoutVars>
      </dgm:prSet>
      <dgm:spPr/>
      <dgm:t>
        <a:bodyPr/>
        <a:lstStyle/>
        <a:p>
          <a:endParaRPr lang="es-ES"/>
        </a:p>
      </dgm:t>
    </dgm:pt>
    <dgm:pt modelId="{C1EBA97D-FCB3-47F2-92DF-39C747CF127E}" type="pres">
      <dgm:prSet presAssocID="{95BB7618-72A4-4CBF-84ED-B1FB96271638}" presName="sp" presStyleCnt="0"/>
      <dgm:spPr/>
    </dgm:pt>
    <dgm:pt modelId="{5EA6725A-7714-40B7-B5BE-4BEB50492658}" type="pres">
      <dgm:prSet presAssocID="{B3858183-E39C-4A19-8043-2FFE37A1BD13}" presName="linNode" presStyleCnt="0"/>
      <dgm:spPr/>
    </dgm:pt>
    <dgm:pt modelId="{EC3F34FA-B56E-47FA-BADE-AC41F2EBFD94}" type="pres">
      <dgm:prSet presAssocID="{B3858183-E39C-4A19-8043-2FFE37A1BD13}" presName="parentText" presStyleLbl="node1" presStyleIdx="1" presStyleCnt="3" custScaleX="277778">
        <dgm:presLayoutVars>
          <dgm:chMax val="1"/>
          <dgm:bulletEnabled val="1"/>
        </dgm:presLayoutVars>
      </dgm:prSet>
      <dgm:spPr/>
      <dgm:t>
        <a:bodyPr/>
        <a:lstStyle/>
        <a:p>
          <a:endParaRPr lang="es-ES"/>
        </a:p>
      </dgm:t>
    </dgm:pt>
    <dgm:pt modelId="{34078B23-93D4-4B62-8ECB-2CB555681109}" type="pres">
      <dgm:prSet presAssocID="{B8B0D8FE-9B0B-441E-AAEC-5353D7B41CED}" presName="sp" presStyleCnt="0"/>
      <dgm:spPr/>
    </dgm:pt>
    <dgm:pt modelId="{2671FBCE-4FB8-4BE5-A6A1-AE6C193D1D23}" type="pres">
      <dgm:prSet presAssocID="{62EF96F7-20B1-4403-9061-E4F6A3C76D91}" presName="linNode" presStyleCnt="0"/>
      <dgm:spPr/>
    </dgm:pt>
    <dgm:pt modelId="{4C7E5845-FA44-4F53-901D-2338EDF2C60D}" type="pres">
      <dgm:prSet presAssocID="{62EF96F7-20B1-4403-9061-E4F6A3C76D91}" presName="parentText" presStyleLbl="node1" presStyleIdx="2" presStyleCnt="3" custScaleX="277778" custScaleY="92024">
        <dgm:presLayoutVars>
          <dgm:chMax val="1"/>
          <dgm:bulletEnabled val="1"/>
        </dgm:presLayoutVars>
      </dgm:prSet>
      <dgm:spPr/>
      <dgm:t>
        <a:bodyPr/>
        <a:lstStyle/>
        <a:p>
          <a:endParaRPr lang="es-ES"/>
        </a:p>
      </dgm:t>
    </dgm:pt>
  </dgm:ptLst>
  <dgm:cxnLst>
    <dgm:cxn modelId="{29B2651C-F338-472E-8517-D2D6FDCF41A5}" srcId="{4FDDB378-D9FC-489C-A773-A3E9ABD71305}" destId="{62EF96F7-20B1-4403-9061-E4F6A3C76D91}" srcOrd="2" destOrd="0" parTransId="{19B97EAE-0FBA-47C1-8382-E50F3C3ABE01}" sibTransId="{887A03A9-C147-4E48-9915-FDA2ED758BDA}"/>
    <dgm:cxn modelId="{CF9DA396-5849-4554-BA31-015EC6E8B6D8}" srcId="{4FDDB378-D9FC-489C-A773-A3E9ABD71305}" destId="{B3858183-E39C-4A19-8043-2FFE37A1BD13}" srcOrd="1" destOrd="0" parTransId="{21D0F6EF-41A3-4761-8A15-CE6FEE8059D5}" sibTransId="{B8B0D8FE-9B0B-441E-AAEC-5353D7B41CED}"/>
    <dgm:cxn modelId="{3046EAB7-B68D-49F1-8E36-4B910AC49B27}" type="presOf" srcId="{4FDDB378-D9FC-489C-A773-A3E9ABD71305}" destId="{41E93E3E-CCC0-4FDF-8BC5-BE54E6922FF1}" srcOrd="0" destOrd="0" presId="urn:microsoft.com/office/officeart/2005/8/layout/vList5"/>
    <dgm:cxn modelId="{B4FF44A9-4A0B-4A76-A6F9-6C0871D883D0}" srcId="{4FDDB378-D9FC-489C-A773-A3E9ABD71305}" destId="{668D01AF-1CA4-48EF-B282-B30F123275E5}" srcOrd="0" destOrd="0" parTransId="{B31BCC3C-F21C-4859-AEFF-EA9AA62A5E9B}" sibTransId="{95BB7618-72A4-4CBF-84ED-B1FB96271638}"/>
    <dgm:cxn modelId="{400E31AC-D733-44EA-8FF2-A110784D722E}" type="presOf" srcId="{668D01AF-1CA4-48EF-B282-B30F123275E5}" destId="{52FE1C0B-3F1C-46BC-9B51-769A5F45CDD5}" srcOrd="0" destOrd="0" presId="urn:microsoft.com/office/officeart/2005/8/layout/vList5"/>
    <dgm:cxn modelId="{5C7BA26A-ED98-4284-9844-8B192648E432}" type="presOf" srcId="{B3858183-E39C-4A19-8043-2FFE37A1BD13}" destId="{EC3F34FA-B56E-47FA-BADE-AC41F2EBFD94}" srcOrd="0" destOrd="0" presId="urn:microsoft.com/office/officeart/2005/8/layout/vList5"/>
    <dgm:cxn modelId="{26B879DB-3063-445D-AFB3-59700BB882F8}" type="presOf" srcId="{62EF96F7-20B1-4403-9061-E4F6A3C76D91}" destId="{4C7E5845-FA44-4F53-901D-2338EDF2C60D}" srcOrd="0" destOrd="0" presId="urn:microsoft.com/office/officeart/2005/8/layout/vList5"/>
    <dgm:cxn modelId="{5314A8C7-392F-468B-A9F2-91D41934D652}" type="presParOf" srcId="{41E93E3E-CCC0-4FDF-8BC5-BE54E6922FF1}" destId="{6DD0D31E-0259-468C-94E7-B22147FC334A}" srcOrd="0" destOrd="0" presId="urn:microsoft.com/office/officeart/2005/8/layout/vList5"/>
    <dgm:cxn modelId="{E08E38CA-5F35-4281-A00F-E88F02938118}" type="presParOf" srcId="{6DD0D31E-0259-468C-94E7-B22147FC334A}" destId="{52FE1C0B-3F1C-46BC-9B51-769A5F45CDD5}" srcOrd="0" destOrd="0" presId="urn:microsoft.com/office/officeart/2005/8/layout/vList5"/>
    <dgm:cxn modelId="{BA5CB29A-98C0-4C22-A85E-7D656E25CD07}" type="presParOf" srcId="{41E93E3E-CCC0-4FDF-8BC5-BE54E6922FF1}" destId="{C1EBA97D-FCB3-47F2-92DF-39C747CF127E}" srcOrd="1" destOrd="0" presId="urn:microsoft.com/office/officeart/2005/8/layout/vList5"/>
    <dgm:cxn modelId="{5FFC073F-5D76-488B-878D-03180932EBC4}" type="presParOf" srcId="{41E93E3E-CCC0-4FDF-8BC5-BE54E6922FF1}" destId="{5EA6725A-7714-40B7-B5BE-4BEB50492658}" srcOrd="2" destOrd="0" presId="urn:microsoft.com/office/officeart/2005/8/layout/vList5"/>
    <dgm:cxn modelId="{24316F48-D079-4327-BB7D-7BD3E39EA8DD}" type="presParOf" srcId="{5EA6725A-7714-40B7-B5BE-4BEB50492658}" destId="{EC3F34FA-B56E-47FA-BADE-AC41F2EBFD94}" srcOrd="0" destOrd="0" presId="urn:microsoft.com/office/officeart/2005/8/layout/vList5"/>
    <dgm:cxn modelId="{F07F3BD0-59E3-46D0-AB06-C3CEE2C92B71}" type="presParOf" srcId="{41E93E3E-CCC0-4FDF-8BC5-BE54E6922FF1}" destId="{34078B23-93D4-4B62-8ECB-2CB555681109}" srcOrd="3" destOrd="0" presId="urn:microsoft.com/office/officeart/2005/8/layout/vList5"/>
    <dgm:cxn modelId="{0F36578C-363D-44DC-9E74-FD451B245707}" type="presParOf" srcId="{41E93E3E-CCC0-4FDF-8BC5-BE54E6922FF1}" destId="{2671FBCE-4FB8-4BE5-A6A1-AE6C193D1D23}" srcOrd="4" destOrd="0" presId="urn:microsoft.com/office/officeart/2005/8/layout/vList5"/>
    <dgm:cxn modelId="{7DA85781-2654-456D-8225-758A43C30D07}" type="presParOf" srcId="{2671FBCE-4FB8-4BE5-A6A1-AE6C193D1D23}" destId="{4C7E5845-FA44-4F53-901D-2338EDF2C60D}"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D00B8B-5B98-4706-A2E2-EA669F768E35}">
      <dsp:nvSpPr>
        <dsp:cNvPr id="0" name=""/>
        <dsp:cNvSpPr/>
      </dsp:nvSpPr>
      <dsp:spPr>
        <a:xfrm>
          <a:off x="3189567" y="2174765"/>
          <a:ext cx="2764221" cy="2391163"/>
        </a:xfrm>
        <a:prstGeom prst="hexagon">
          <a:avLst>
            <a:gd name="adj" fmla="val 2857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ES" sz="4000" b="0" kern="1200" dirty="0" err="1" smtClean="0"/>
            <a:t>Abilities</a:t>
          </a:r>
          <a:r>
            <a:rPr lang="es-ES" sz="4000" b="0" kern="1200" dirty="0" smtClean="0"/>
            <a:t> of </a:t>
          </a:r>
          <a:r>
            <a:rPr lang="es-ES" sz="4000" b="0" kern="1200" dirty="0" err="1" smtClean="0"/>
            <a:t>gifted</a:t>
          </a:r>
          <a:r>
            <a:rPr lang="es-ES" sz="4000" b="0" kern="1200" dirty="0" smtClean="0"/>
            <a:t> </a:t>
          </a:r>
          <a:r>
            <a:rPr lang="es-ES" sz="4000" b="0" kern="1200" dirty="0" err="1" smtClean="0"/>
            <a:t>pupils</a:t>
          </a:r>
          <a:endParaRPr lang="es-ES" sz="4000" b="0" kern="1200" dirty="0"/>
        </a:p>
      </dsp:txBody>
      <dsp:txXfrm>
        <a:off x="3189567" y="2174765"/>
        <a:ext cx="2764221" cy="2391163"/>
      </dsp:txXfrm>
    </dsp:sp>
    <dsp:sp modelId="{65F8BD16-4774-477D-8B87-054337BE3D46}">
      <dsp:nvSpPr>
        <dsp:cNvPr id="0" name=""/>
        <dsp:cNvSpPr/>
      </dsp:nvSpPr>
      <dsp:spPr>
        <a:xfrm>
          <a:off x="4920501" y="1030755"/>
          <a:ext cx="1042932" cy="898624"/>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A2841C79-4F13-4080-A1C6-048525D5B886}">
      <dsp:nvSpPr>
        <dsp:cNvPr id="0" name=""/>
        <dsp:cNvSpPr/>
      </dsp:nvSpPr>
      <dsp:spPr>
        <a:xfrm>
          <a:off x="3444192" y="0"/>
          <a:ext cx="2265259" cy="1959715"/>
        </a:xfrm>
        <a:prstGeom prst="hexagon">
          <a:avLst>
            <a:gd name="adj" fmla="val 28570"/>
            <a:gd name="vf" fmla="val 115470"/>
          </a:avLst>
        </a:prstGeom>
        <a:solidFill>
          <a:srgbClr val="FF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smtClean="0"/>
            <a:t>General </a:t>
          </a:r>
          <a:r>
            <a:rPr lang="es-ES" sz="2100" kern="1200" dirty="0" err="1" smtClean="0"/>
            <a:t>intellectual</a:t>
          </a:r>
          <a:r>
            <a:rPr lang="es-ES" sz="2100" kern="1200" dirty="0" smtClean="0"/>
            <a:t> </a:t>
          </a:r>
          <a:r>
            <a:rPr lang="es-ES" sz="2100" kern="1200" dirty="0" err="1" smtClean="0"/>
            <a:t>ability</a:t>
          </a:r>
          <a:endParaRPr lang="es-ES" sz="2100" kern="1200" dirty="0"/>
        </a:p>
      </dsp:txBody>
      <dsp:txXfrm>
        <a:off x="3444192" y="0"/>
        <a:ext cx="2265259" cy="1959715"/>
      </dsp:txXfrm>
    </dsp:sp>
    <dsp:sp modelId="{78003A1A-375E-4C7D-9371-879070D6EC06}">
      <dsp:nvSpPr>
        <dsp:cNvPr id="0" name=""/>
        <dsp:cNvSpPr/>
      </dsp:nvSpPr>
      <dsp:spPr>
        <a:xfrm>
          <a:off x="6137684" y="2710704"/>
          <a:ext cx="1042932" cy="898624"/>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19DF4BE8-D224-4AB1-B1AB-5CE98210CC6C}">
      <dsp:nvSpPr>
        <dsp:cNvPr id="0" name=""/>
        <dsp:cNvSpPr/>
      </dsp:nvSpPr>
      <dsp:spPr>
        <a:xfrm>
          <a:off x="5521698" y="1205356"/>
          <a:ext cx="2265259" cy="1959715"/>
        </a:xfrm>
        <a:prstGeom prst="hexagon">
          <a:avLst>
            <a:gd name="adj" fmla="val 28570"/>
            <a:gd name="vf" fmla="val 115470"/>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err="1" smtClean="0"/>
            <a:t>Specific</a:t>
          </a:r>
          <a:r>
            <a:rPr lang="es-ES" sz="2100" kern="1200" dirty="0" smtClean="0"/>
            <a:t> </a:t>
          </a:r>
          <a:r>
            <a:rPr lang="es-ES" sz="2100" kern="1200" dirty="0" err="1" smtClean="0"/>
            <a:t>academic</a:t>
          </a:r>
          <a:r>
            <a:rPr lang="es-ES" sz="2100" kern="1200" dirty="0" smtClean="0"/>
            <a:t> </a:t>
          </a:r>
          <a:r>
            <a:rPr lang="es-ES" sz="2100" kern="1200" dirty="0" err="1" smtClean="0"/>
            <a:t>aptitude</a:t>
          </a:r>
          <a:endParaRPr lang="es-ES" sz="2100" kern="1200" dirty="0"/>
        </a:p>
      </dsp:txBody>
      <dsp:txXfrm>
        <a:off x="5521698" y="1205356"/>
        <a:ext cx="2265259" cy="1959715"/>
      </dsp:txXfrm>
    </dsp:sp>
    <dsp:sp modelId="{793C64DA-408B-48F7-B709-8BD6A0B65E0A}">
      <dsp:nvSpPr>
        <dsp:cNvPr id="0" name=""/>
        <dsp:cNvSpPr/>
      </dsp:nvSpPr>
      <dsp:spPr>
        <a:xfrm>
          <a:off x="5292150" y="4607050"/>
          <a:ext cx="1042932" cy="898624"/>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0E7DE5EB-1B06-4078-B0B2-051AF5E3EF39}">
      <dsp:nvSpPr>
        <dsp:cNvPr id="0" name=""/>
        <dsp:cNvSpPr/>
      </dsp:nvSpPr>
      <dsp:spPr>
        <a:xfrm>
          <a:off x="5521698" y="3574947"/>
          <a:ext cx="2265259" cy="1959715"/>
        </a:xfrm>
        <a:prstGeom prst="hexagon">
          <a:avLst>
            <a:gd name="adj" fmla="val 28570"/>
            <a:gd name="vf" fmla="val 115470"/>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err="1" smtClean="0"/>
            <a:t>Creative</a:t>
          </a:r>
          <a:r>
            <a:rPr lang="es-ES" sz="2100" kern="1200" dirty="0" smtClean="0"/>
            <a:t> </a:t>
          </a:r>
          <a:r>
            <a:rPr lang="es-ES" sz="2100" kern="1200" dirty="0" err="1" smtClean="0"/>
            <a:t>or</a:t>
          </a:r>
          <a:r>
            <a:rPr lang="es-ES" sz="2100" kern="1200" dirty="0" smtClean="0"/>
            <a:t> </a:t>
          </a:r>
          <a:r>
            <a:rPr lang="es-ES" sz="2100" kern="1200" dirty="0" err="1" smtClean="0"/>
            <a:t>productive</a:t>
          </a:r>
          <a:r>
            <a:rPr lang="es-ES" sz="2100" kern="1200" dirty="0" smtClean="0"/>
            <a:t> </a:t>
          </a:r>
          <a:r>
            <a:rPr lang="es-ES" sz="2100" kern="1200" dirty="0" err="1" smtClean="0"/>
            <a:t>thinking</a:t>
          </a:r>
          <a:endParaRPr lang="es-ES" sz="2100" kern="1200" dirty="0"/>
        </a:p>
      </dsp:txBody>
      <dsp:txXfrm>
        <a:off x="5521698" y="3574947"/>
        <a:ext cx="2265259" cy="1959715"/>
      </dsp:txXfrm>
    </dsp:sp>
    <dsp:sp modelId="{82029299-F770-44F6-8A8A-8F201DF597D8}">
      <dsp:nvSpPr>
        <dsp:cNvPr id="0" name=""/>
        <dsp:cNvSpPr/>
      </dsp:nvSpPr>
      <dsp:spPr>
        <a:xfrm>
          <a:off x="3194711" y="4803898"/>
          <a:ext cx="1042932" cy="898624"/>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8261750C-D527-41F1-A913-41CF1150EA21}">
      <dsp:nvSpPr>
        <dsp:cNvPr id="0" name=""/>
        <dsp:cNvSpPr/>
      </dsp:nvSpPr>
      <dsp:spPr>
        <a:xfrm>
          <a:off x="3444192" y="4781652"/>
          <a:ext cx="2265259" cy="1959715"/>
        </a:xfrm>
        <a:prstGeom prst="hexagon">
          <a:avLst>
            <a:gd name="adj" fmla="val 28570"/>
            <a:gd name="vf" fmla="val 11547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err="1" smtClean="0"/>
            <a:t>Leadership</a:t>
          </a:r>
          <a:r>
            <a:rPr lang="es-ES" sz="2100" kern="1200" dirty="0" smtClean="0"/>
            <a:t> </a:t>
          </a:r>
          <a:r>
            <a:rPr lang="es-ES" sz="2100" kern="1200" dirty="0" err="1" smtClean="0"/>
            <a:t>aptitude</a:t>
          </a:r>
          <a:endParaRPr lang="es-ES" sz="2100" kern="1200" dirty="0"/>
        </a:p>
      </dsp:txBody>
      <dsp:txXfrm>
        <a:off x="3444192" y="4781652"/>
        <a:ext cx="2265259" cy="1959715"/>
      </dsp:txXfrm>
    </dsp:sp>
    <dsp:sp modelId="{5525F812-972D-4221-B3E4-8469778564D6}">
      <dsp:nvSpPr>
        <dsp:cNvPr id="0" name=""/>
        <dsp:cNvSpPr/>
      </dsp:nvSpPr>
      <dsp:spPr>
        <a:xfrm>
          <a:off x="1957595" y="3124624"/>
          <a:ext cx="1042932" cy="898624"/>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22C79368-E301-4C9A-A97C-3D7016B3B69A}">
      <dsp:nvSpPr>
        <dsp:cNvPr id="0" name=""/>
        <dsp:cNvSpPr/>
      </dsp:nvSpPr>
      <dsp:spPr>
        <a:xfrm>
          <a:off x="1357041" y="3576295"/>
          <a:ext cx="2265259" cy="1959715"/>
        </a:xfrm>
        <a:prstGeom prst="hexagon">
          <a:avLst>
            <a:gd name="adj" fmla="val 28570"/>
            <a:gd name="vf" fmla="val 115470"/>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smtClean="0"/>
            <a:t>Visual and </a:t>
          </a:r>
          <a:r>
            <a:rPr lang="es-ES" sz="2100" kern="1200" dirty="0" err="1" smtClean="0"/>
            <a:t>performing</a:t>
          </a:r>
          <a:r>
            <a:rPr lang="es-ES" sz="2100" kern="1200" dirty="0" smtClean="0"/>
            <a:t> </a:t>
          </a:r>
          <a:r>
            <a:rPr lang="es-ES" sz="2100" kern="1200" dirty="0" err="1" smtClean="0"/>
            <a:t>arts</a:t>
          </a:r>
          <a:r>
            <a:rPr lang="es-ES" sz="2100" kern="1200" dirty="0" smtClean="0"/>
            <a:t> </a:t>
          </a:r>
          <a:r>
            <a:rPr lang="es-ES" sz="2100" kern="1200" dirty="0" err="1" smtClean="0"/>
            <a:t>aptitue</a:t>
          </a:r>
          <a:endParaRPr lang="es-ES" sz="2100" kern="1200" dirty="0"/>
        </a:p>
      </dsp:txBody>
      <dsp:txXfrm>
        <a:off x="1357041" y="3576295"/>
        <a:ext cx="2265259" cy="1959715"/>
      </dsp:txXfrm>
    </dsp:sp>
    <dsp:sp modelId="{F235A315-8EE9-4F42-9EDE-DEA4B5060B06}">
      <dsp:nvSpPr>
        <dsp:cNvPr id="0" name=""/>
        <dsp:cNvSpPr/>
      </dsp:nvSpPr>
      <dsp:spPr>
        <a:xfrm>
          <a:off x="1357041" y="1202660"/>
          <a:ext cx="2265259" cy="1959715"/>
        </a:xfrm>
        <a:prstGeom prst="hexagon">
          <a:avLst>
            <a:gd name="adj" fmla="val 28570"/>
            <a:gd name="vf" fmla="val 11547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s-ES" sz="2100" kern="1200" dirty="0" err="1" smtClean="0"/>
            <a:t>Psychomotor</a:t>
          </a:r>
          <a:r>
            <a:rPr lang="es-ES" sz="2100" kern="1200" dirty="0" smtClean="0"/>
            <a:t> </a:t>
          </a:r>
          <a:r>
            <a:rPr lang="es-ES" sz="2100" kern="1200" dirty="0" err="1" smtClean="0"/>
            <a:t>ability</a:t>
          </a:r>
          <a:endParaRPr lang="es-ES" sz="2100" kern="1200" dirty="0"/>
        </a:p>
      </dsp:txBody>
      <dsp:txXfrm>
        <a:off x="1357041" y="1202660"/>
        <a:ext cx="2265259" cy="19597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3DD6A2-1B12-43C5-A0E3-E12BC21DC9CD}" type="datetimeFigureOut">
              <a:rPr lang="es-ES" smtClean="0"/>
              <a:pPr/>
              <a:t>22/11/2013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356089-2E2E-46CC-8D5B-C0E18EF1AD1D}" type="slidenum">
              <a:rPr lang="es-ES" smtClean="0"/>
              <a:pPr/>
              <a:t>‹#›</a:t>
            </a:fld>
            <a:endParaRPr lang="es-ES"/>
          </a:p>
        </p:txBody>
      </p:sp>
    </p:spTree>
    <p:extLst>
      <p:ext uri="{BB962C8B-B14F-4D97-AF65-F5344CB8AC3E}">
        <p14:creationId xmlns:p14="http://schemas.microsoft.com/office/powerpoint/2010/main" xmlns="" val="4010868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E7356089-2E2E-46CC-8D5B-C0E18EF1AD1D}" type="slidenum">
              <a:rPr lang="es-ES" smtClean="0"/>
              <a:pPr/>
              <a:t>11</a:t>
            </a:fld>
            <a:endParaRPr lang="es-ES"/>
          </a:p>
        </p:txBody>
      </p:sp>
    </p:spTree>
    <p:extLst>
      <p:ext uri="{BB962C8B-B14F-4D97-AF65-F5344CB8AC3E}">
        <p14:creationId xmlns:p14="http://schemas.microsoft.com/office/powerpoint/2010/main" xmlns="" val="299043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3196494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462844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258937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2226274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1535346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1437518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2401366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831666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1588246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107463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3B42FD7-E7E0-4A94-BE60-D0E72523EFDC}" type="datetimeFigureOut">
              <a:rPr lang="es-ES" smtClean="0"/>
              <a:pPr/>
              <a:t>22/11/2013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342765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B42FD7-E7E0-4A94-BE60-D0E72523EFDC}" type="datetimeFigureOut">
              <a:rPr lang="es-ES" smtClean="0"/>
              <a:pPr/>
              <a:t>22/11/2013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7CA4EF-4A7F-4F61-825A-4C1F0B6CDC09}" type="slidenum">
              <a:rPr lang="es-ES" smtClean="0"/>
              <a:pPr/>
              <a:t>‹#›</a:t>
            </a:fld>
            <a:endParaRPr lang="es-ES"/>
          </a:p>
        </p:txBody>
      </p:sp>
    </p:spTree>
    <p:extLst>
      <p:ext uri="{BB962C8B-B14F-4D97-AF65-F5344CB8AC3E}">
        <p14:creationId xmlns:p14="http://schemas.microsoft.com/office/powerpoint/2010/main" xmlns="" val="1003722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P47L-3W1JqM"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youtube.com/watch?v=UZb2NOHPA2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Videos/The%20lost%20thing%20resumido.wmv"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08" y="1272935"/>
            <a:ext cx="9144000" cy="38122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4 CuadroTexto"/>
          <p:cNvSpPr txBox="1"/>
          <p:nvPr/>
        </p:nvSpPr>
        <p:spPr>
          <a:xfrm>
            <a:off x="-10708" y="320403"/>
            <a:ext cx="9144000" cy="584775"/>
          </a:xfrm>
          <a:prstGeom prst="rect">
            <a:avLst/>
          </a:prstGeom>
          <a:noFill/>
        </p:spPr>
        <p:txBody>
          <a:bodyPr wrap="square" rtlCol="0">
            <a:spAutoFit/>
          </a:bodyPr>
          <a:lstStyle/>
          <a:p>
            <a:pPr algn="ctr"/>
            <a:r>
              <a:rPr lang="es-ES" sz="3200" dirty="0" smtClean="0">
                <a:solidFill>
                  <a:srgbClr val="FF33CC"/>
                </a:solidFill>
                <a:latin typeface="Verdana" panose="020B0604030504040204" pitchFamily="34" charset="0"/>
                <a:ea typeface="Verdana" panose="020B0604030504040204" pitchFamily="34" charset="0"/>
                <a:cs typeface="Verdana" panose="020B0604030504040204" pitchFamily="34" charset="0"/>
              </a:rPr>
              <a:t>SOCIAL AND EMOCIONAL DIFFICULTS OF</a:t>
            </a:r>
            <a:endParaRPr lang="es-ES" sz="3200" dirty="0">
              <a:solidFill>
                <a:srgbClr val="FF33CC"/>
              </a:solidFill>
              <a:latin typeface="Verdana" panose="020B0604030504040204" pitchFamily="34" charset="0"/>
              <a:ea typeface="Verdana" panose="020B0604030504040204" pitchFamily="34" charset="0"/>
              <a:cs typeface="Verdana" panose="020B0604030504040204" pitchFamily="34" charset="0"/>
            </a:endParaRPr>
          </a:p>
        </p:txBody>
      </p:sp>
      <p:sp>
        <p:nvSpPr>
          <p:cNvPr id="6" name="5 CuadroTexto"/>
          <p:cNvSpPr txBox="1"/>
          <p:nvPr/>
        </p:nvSpPr>
        <p:spPr>
          <a:xfrm>
            <a:off x="5591547" y="5373216"/>
            <a:ext cx="3384376" cy="1200329"/>
          </a:xfrm>
          <a:prstGeom prst="rect">
            <a:avLst/>
          </a:prstGeom>
          <a:noFill/>
        </p:spPr>
        <p:txBody>
          <a:bodyPr wrap="square" rtlCol="0">
            <a:spAutoFit/>
          </a:bodyPr>
          <a:lstStyle/>
          <a:p>
            <a:r>
              <a:rPr lang="es-ES" sz="2400" b="1" dirty="0" smtClean="0">
                <a:latin typeface="Times New Roman" panose="02020603050405020304" pitchFamily="18" charset="0"/>
                <a:cs typeface="Times New Roman" panose="02020603050405020304" pitchFamily="18" charset="0"/>
              </a:rPr>
              <a:t>Elena Prieto Molina</a:t>
            </a:r>
          </a:p>
          <a:p>
            <a:endParaRPr lang="es-ES" sz="2400" b="1" dirty="0">
              <a:latin typeface="Times New Roman" panose="02020603050405020304" pitchFamily="18" charset="0"/>
              <a:cs typeface="Times New Roman" panose="02020603050405020304" pitchFamily="18" charset="0"/>
            </a:endParaRPr>
          </a:p>
          <a:p>
            <a:r>
              <a:rPr lang="es-ES" sz="2400" b="1" dirty="0" smtClean="0">
                <a:latin typeface="Times New Roman" panose="02020603050405020304" pitchFamily="18" charset="0"/>
                <a:cs typeface="Times New Roman" panose="02020603050405020304" pitchFamily="18" charset="0"/>
              </a:rPr>
              <a:t>Laura Revuelta García</a:t>
            </a:r>
            <a:endParaRPr lang="es-ES" sz="2400" b="1" dirty="0">
              <a:latin typeface="Times New Roman" panose="02020603050405020304" pitchFamily="18" charset="0"/>
              <a:cs typeface="Times New Roman" panose="02020603050405020304" pitchFamily="18" charset="0"/>
            </a:endParaRPr>
          </a:p>
        </p:txBody>
      </p:sp>
      <p:sp>
        <p:nvSpPr>
          <p:cNvPr id="7" name="6 CuadroTexto"/>
          <p:cNvSpPr txBox="1"/>
          <p:nvPr/>
        </p:nvSpPr>
        <p:spPr>
          <a:xfrm>
            <a:off x="179512" y="5759805"/>
            <a:ext cx="4824536" cy="584775"/>
          </a:xfrm>
          <a:prstGeom prst="rect">
            <a:avLst/>
          </a:prstGeom>
          <a:noFill/>
        </p:spPr>
        <p:txBody>
          <a:bodyPr wrap="square" rtlCol="0">
            <a:spAutoFit/>
          </a:bodyPr>
          <a:lstStyle/>
          <a:p>
            <a:pPr algn="ctr"/>
            <a:r>
              <a:rPr lang="es-ES" sz="3200" dirty="0" smtClean="0">
                <a:solidFill>
                  <a:srgbClr val="FF33CC"/>
                </a:solidFill>
                <a:latin typeface="Verdana" panose="020B0604030504040204" pitchFamily="34" charset="0"/>
                <a:ea typeface="Verdana" panose="020B0604030504040204" pitchFamily="34" charset="0"/>
                <a:cs typeface="Verdana" panose="020B0604030504040204" pitchFamily="34" charset="0"/>
              </a:rPr>
              <a:t>CHILDREN</a:t>
            </a:r>
            <a:endParaRPr lang="es-ES" sz="3200" dirty="0">
              <a:solidFill>
                <a:srgbClr val="FF33CC"/>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xmlns="" val="676186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3679"/>
            <a:ext cx="8229600" cy="1143000"/>
          </a:xfrm>
        </p:spPr>
        <p:txBody>
          <a:bodyPr>
            <a:normAutofit fontScale="90000"/>
          </a:bodyPr>
          <a:lstStyle/>
          <a:p>
            <a:r>
              <a:rPr lang="es-ES" dirty="0" err="1" smtClean="0">
                <a:solidFill>
                  <a:srgbClr val="EE1E77"/>
                </a:solidFill>
              </a:rPr>
              <a:t>Problems</a:t>
            </a:r>
            <a:r>
              <a:rPr lang="es-ES" dirty="0" smtClean="0">
                <a:solidFill>
                  <a:srgbClr val="EE1E77"/>
                </a:solidFill>
              </a:rPr>
              <a:t> in </a:t>
            </a:r>
            <a:r>
              <a:rPr lang="es-ES" dirty="0" err="1" smtClean="0">
                <a:solidFill>
                  <a:srgbClr val="EE1E77"/>
                </a:solidFill>
              </a:rPr>
              <a:t>relation</a:t>
            </a:r>
            <a:r>
              <a:rPr lang="es-ES" dirty="0" smtClean="0">
                <a:solidFill>
                  <a:srgbClr val="EE1E77"/>
                </a:solidFill>
              </a:rPr>
              <a:t> </a:t>
            </a:r>
            <a:r>
              <a:rPr lang="es-ES" dirty="0" err="1" smtClean="0">
                <a:solidFill>
                  <a:srgbClr val="EE1E77"/>
                </a:solidFill>
              </a:rPr>
              <a:t>to</a:t>
            </a:r>
            <a:r>
              <a:rPr lang="es-ES" dirty="0" smtClean="0">
                <a:solidFill>
                  <a:srgbClr val="EE1E77"/>
                </a:solidFill>
              </a:rPr>
              <a:t> </a:t>
            </a:r>
            <a:r>
              <a:rPr lang="es-ES" dirty="0" err="1" smtClean="0">
                <a:solidFill>
                  <a:srgbClr val="EE1E77"/>
                </a:solidFill>
              </a:rPr>
              <a:t>preschool</a:t>
            </a:r>
            <a:r>
              <a:rPr lang="es-ES" dirty="0" smtClean="0">
                <a:solidFill>
                  <a:srgbClr val="EE1E77"/>
                </a:solidFill>
              </a:rPr>
              <a:t> </a:t>
            </a:r>
            <a:r>
              <a:rPr lang="es-ES" dirty="0" err="1" smtClean="0">
                <a:solidFill>
                  <a:srgbClr val="EE1E77"/>
                </a:solidFill>
              </a:rPr>
              <a:t>age</a:t>
            </a:r>
            <a:endParaRPr lang="es-ES" dirty="0">
              <a:solidFill>
                <a:srgbClr val="EE1E77"/>
              </a:solidFill>
            </a:endParaRPr>
          </a:p>
        </p:txBody>
      </p:sp>
      <p:pic>
        <p:nvPicPr>
          <p:cNvPr id="1026" name="Picture 2" descr="https://encrypted-tbn2.gstatic.com/images?q=tbn:ANd9GcQsx2cn_L332GFP873Z70brcoodpePOq4mElS6a3unTFg3njlPD"/>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12776"/>
            <a:ext cx="9144000" cy="544522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2 CuadroTexto"/>
          <p:cNvSpPr txBox="1"/>
          <p:nvPr/>
        </p:nvSpPr>
        <p:spPr>
          <a:xfrm>
            <a:off x="755576" y="1657786"/>
            <a:ext cx="7632848" cy="3231654"/>
          </a:xfrm>
          <a:prstGeom prst="rect">
            <a:avLst/>
          </a:prstGeom>
          <a:noFill/>
        </p:spPr>
        <p:txBody>
          <a:bodyPr wrap="square" rtlCol="0">
            <a:spAutoFit/>
          </a:bodyPr>
          <a:lstStyle/>
          <a:p>
            <a:pPr algn="just"/>
            <a:endParaRPr lang="es-ES" sz="2800" dirty="0" smtClean="0">
              <a:solidFill>
                <a:schemeClr val="tx2">
                  <a:lumMod val="50000"/>
                </a:schemeClr>
              </a:solidFill>
            </a:endParaRPr>
          </a:p>
          <a:p>
            <a:pPr marL="285750" indent="-285750" algn="just">
              <a:buFont typeface="Arial" panose="020B0604020202020204" pitchFamily="34" charset="0"/>
              <a:buChar char="•"/>
            </a:pPr>
            <a:endParaRPr lang="es-ES" sz="2800" dirty="0" smtClean="0">
              <a:solidFill>
                <a:schemeClr val="tx2">
                  <a:lumMod val="50000"/>
                </a:schemeClr>
              </a:solidFill>
            </a:endParaRPr>
          </a:p>
          <a:p>
            <a:pPr marL="285750" indent="-285750" algn="just">
              <a:buFont typeface="Arial" panose="020B0604020202020204" pitchFamily="34" charset="0"/>
              <a:buChar char="•"/>
            </a:pPr>
            <a:endParaRPr lang="es-ES" sz="2800" dirty="0">
              <a:solidFill>
                <a:schemeClr val="tx2">
                  <a:lumMod val="50000"/>
                </a:schemeClr>
              </a:solidFill>
            </a:endParaRPr>
          </a:p>
          <a:p>
            <a:pPr marL="285750" indent="-285750" algn="just">
              <a:buFont typeface="Arial" panose="020B0604020202020204" pitchFamily="34" charset="0"/>
              <a:buChar char="•"/>
            </a:pPr>
            <a:endParaRPr lang="es-ES" sz="2800" dirty="0" smtClean="0">
              <a:solidFill>
                <a:schemeClr val="tx2">
                  <a:lumMod val="50000"/>
                </a:schemeClr>
              </a:solidFill>
            </a:endParaRPr>
          </a:p>
          <a:p>
            <a:pPr marL="285750" indent="-285750" algn="just">
              <a:buFont typeface="Arial" panose="020B0604020202020204" pitchFamily="34" charset="0"/>
              <a:buChar char="•"/>
            </a:pPr>
            <a:endParaRPr lang="es-ES" sz="2800" dirty="0">
              <a:solidFill>
                <a:schemeClr val="tx2">
                  <a:lumMod val="50000"/>
                </a:schemeClr>
              </a:solidFill>
            </a:endParaRPr>
          </a:p>
          <a:p>
            <a:pPr marL="285750" indent="-285750" algn="just">
              <a:buFont typeface="Arial" panose="020B0604020202020204" pitchFamily="34" charset="0"/>
              <a:buChar char="•"/>
            </a:pPr>
            <a:endParaRPr lang="es-ES" sz="2800" dirty="0" smtClean="0">
              <a:solidFill>
                <a:schemeClr val="tx2">
                  <a:lumMod val="50000"/>
                </a:schemeClr>
              </a:solidFill>
            </a:endParaRPr>
          </a:p>
          <a:p>
            <a:r>
              <a:rPr lang="en-US" dirty="0"/>
              <a:t/>
            </a:r>
            <a:br>
              <a:rPr lang="en-US" dirty="0"/>
            </a:br>
            <a:endParaRPr lang="es-ES" dirty="0"/>
          </a:p>
        </p:txBody>
      </p:sp>
      <p:sp>
        <p:nvSpPr>
          <p:cNvPr id="4" name="3 Rectángulo"/>
          <p:cNvSpPr/>
          <p:nvPr/>
        </p:nvSpPr>
        <p:spPr>
          <a:xfrm>
            <a:off x="755576" y="1412776"/>
            <a:ext cx="7632848" cy="1584176"/>
          </a:xfrm>
          <a:prstGeom prst="rect">
            <a:avLst/>
          </a:prstGeom>
          <a:solidFill>
            <a:schemeClr val="accent2">
              <a:lumMod val="20000"/>
              <a:lumOff val="80000"/>
            </a:schemeClr>
          </a:solidFill>
          <a:ln>
            <a:solidFill>
              <a:srgbClr val="EE1E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r>
              <a:rPr lang="es-ES" sz="2800" dirty="0" err="1">
                <a:solidFill>
                  <a:schemeClr val="tx2">
                    <a:lumMod val="50000"/>
                  </a:schemeClr>
                </a:solidFill>
              </a:rPr>
              <a:t>Difficulty</a:t>
            </a:r>
            <a:r>
              <a:rPr lang="es-ES" sz="2800" dirty="0">
                <a:solidFill>
                  <a:schemeClr val="tx2">
                    <a:lumMod val="50000"/>
                  </a:schemeClr>
                </a:solidFill>
              </a:rPr>
              <a:t> </a:t>
            </a:r>
            <a:r>
              <a:rPr lang="es-ES" sz="2800" dirty="0" err="1">
                <a:solidFill>
                  <a:schemeClr val="tx2">
                    <a:lumMod val="50000"/>
                  </a:schemeClr>
                </a:solidFill>
              </a:rPr>
              <a:t>to</a:t>
            </a:r>
            <a:r>
              <a:rPr lang="es-ES" sz="2800" dirty="0">
                <a:solidFill>
                  <a:schemeClr val="tx2">
                    <a:lumMod val="50000"/>
                  </a:schemeClr>
                </a:solidFill>
              </a:rPr>
              <a:t> </a:t>
            </a:r>
            <a:r>
              <a:rPr lang="es-ES" sz="2800" dirty="0" err="1">
                <a:solidFill>
                  <a:schemeClr val="tx2">
                    <a:lumMod val="50000"/>
                  </a:schemeClr>
                </a:solidFill>
              </a:rPr>
              <a:t>make</a:t>
            </a:r>
            <a:r>
              <a:rPr lang="es-ES" sz="2800" dirty="0">
                <a:solidFill>
                  <a:schemeClr val="tx2">
                    <a:lumMod val="50000"/>
                  </a:schemeClr>
                </a:solidFill>
              </a:rPr>
              <a:t> </a:t>
            </a:r>
            <a:r>
              <a:rPr lang="es-ES" sz="2800" dirty="0" err="1">
                <a:solidFill>
                  <a:schemeClr val="tx2">
                    <a:lumMod val="50000"/>
                  </a:schemeClr>
                </a:solidFill>
              </a:rPr>
              <a:t>friends</a:t>
            </a:r>
            <a:r>
              <a:rPr lang="es-ES" sz="2800" dirty="0">
                <a:solidFill>
                  <a:schemeClr val="tx2">
                    <a:lumMod val="50000"/>
                  </a:schemeClr>
                </a:solidFill>
              </a:rPr>
              <a:t>. </a:t>
            </a:r>
            <a:r>
              <a:rPr lang="es-ES" sz="2800" dirty="0" err="1">
                <a:solidFill>
                  <a:schemeClr val="tx2">
                    <a:lumMod val="50000"/>
                  </a:schemeClr>
                </a:solidFill>
              </a:rPr>
              <a:t>Their</a:t>
            </a:r>
            <a:r>
              <a:rPr lang="es-ES" sz="2800" dirty="0">
                <a:solidFill>
                  <a:schemeClr val="tx2">
                    <a:lumMod val="50000"/>
                  </a:schemeClr>
                </a:solidFill>
              </a:rPr>
              <a:t> </a:t>
            </a:r>
            <a:r>
              <a:rPr lang="es-ES" sz="2800" dirty="0" err="1">
                <a:solidFill>
                  <a:schemeClr val="tx2">
                    <a:lumMod val="50000"/>
                  </a:schemeClr>
                </a:solidFill>
              </a:rPr>
              <a:t>interests</a:t>
            </a:r>
            <a:r>
              <a:rPr lang="es-ES" sz="2800" dirty="0">
                <a:solidFill>
                  <a:schemeClr val="tx2">
                    <a:lumMod val="50000"/>
                  </a:schemeClr>
                </a:solidFill>
              </a:rPr>
              <a:t>  do </a:t>
            </a:r>
            <a:r>
              <a:rPr lang="es-ES" sz="2800" dirty="0" err="1" smtClean="0">
                <a:solidFill>
                  <a:schemeClr val="tx2">
                    <a:lumMod val="50000"/>
                  </a:schemeClr>
                </a:solidFill>
              </a:rPr>
              <a:t>not</a:t>
            </a:r>
            <a:r>
              <a:rPr lang="es-ES" sz="2800" dirty="0" smtClean="0">
                <a:solidFill>
                  <a:schemeClr val="tx2">
                    <a:lumMod val="50000"/>
                  </a:schemeClr>
                </a:solidFill>
              </a:rPr>
              <a:t> coincide </a:t>
            </a:r>
            <a:r>
              <a:rPr lang="es-ES" sz="2800" dirty="0" err="1">
                <a:solidFill>
                  <a:schemeClr val="tx2">
                    <a:lumMod val="50000"/>
                  </a:schemeClr>
                </a:solidFill>
              </a:rPr>
              <a:t>with</a:t>
            </a:r>
            <a:r>
              <a:rPr lang="es-ES" sz="2800" dirty="0">
                <a:solidFill>
                  <a:schemeClr val="tx2">
                    <a:lumMod val="50000"/>
                  </a:schemeClr>
                </a:solidFill>
              </a:rPr>
              <a:t> </a:t>
            </a:r>
            <a:r>
              <a:rPr lang="es-ES" sz="2800" dirty="0" err="1">
                <a:solidFill>
                  <a:schemeClr val="tx2">
                    <a:lumMod val="50000"/>
                  </a:schemeClr>
                </a:solidFill>
              </a:rPr>
              <a:t>those</a:t>
            </a:r>
            <a:r>
              <a:rPr lang="es-ES" sz="2800" dirty="0">
                <a:solidFill>
                  <a:schemeClr val="tx2">
                    <a:lumMod val="50000"/>
                  </a:schemeClr>
                </a:solidFill>
              </a:rPr>
              <a:t>  of </a:t>
            </a:r>
            <a:r>
              <a:rPr lang="es-ES" sz="2800" dirty="0" err="1">
                <a:solidFill>
                  <a:schemeClr val="tx2">
                    <a:lumMod val="50000"/>
                  </a:schemeClr>
                </a:solidFill>
              </a:rPr>
              <a:t>children</a:t>
            </a:r>
            <a:r>
              <a:rPr lang="es-ES" sz="2800" dirty="0">
                <a:solidFill>
                  <a:schemeClr val="tx2">
                    <a:lumMod val="50000"/>
                  </a:schemeClr>
                </a:solidFill>
              </a:rPr>
              <a:t>  of </a:t>
            </a:r>
            <a:r>
              <a:rPr lang="es-ES" sz="2800" dirty="0" err="1">
                <a:solidFill>
                  <a:schemeClr val="tx2">
                    <a:lumMod val="50000"/>
                  </a:schemeClr>
                </a:solidFill>
              </a:rPr>
              <a:t>the</a:t>
            </a:r>
            <a:r>
              <a:rPr lang="es-ES" sz="2800" dirty="0">
                <a:solidFill>
                  <a:schemeClr val="tx2">
                    <a:lumMod val="50000"/>
                  </a:schemeClr>
                </a:solidFill>
              </a:rPr>
              <a:t> </a:t>
            </a:r>
            <a:r>
              <a:rPr lang="es-ES" sz="2800" dirty="0" err="1">
                <a:solidFill>
                  <a:schemeClr val="tx2">
                    <a:lumMod val="50000"/>
                  </a:schemeClr>
                </a:solidFill>
              </a:rPr>
              <a:t>same</a:t>
            </a:r>
            <a:r>
              <a:rPr lang="es-ES" sz="2800" dirty="0">
                <a:solidFill>
                  <a:schemeClr val="tx2">
                    <a:lumMod val="50000"/>
                  </a:schemeClr>
                </a:solidFill>
              </a:rPr>
              <a:t> </a:t>
            </a:r>
            <a:r>
              <a:rPr lang="es-ES" sz="2800" dirty="0" err="1">
                <a:solidFill>
                  <a:schemeClr val="tx2">
                    <a:lumMod val="50000"/>
                  </a:schemeClr>
                </a:solidFill>
              </a:rPr>
              <a:t>age</a:t>
            </a:r>
            <a:r>
              <a:rPr lang="es-ES" sz="2800" dirty="0">
                <a:solidFill>
                  <a:schemeClr val="tx2">
                    <a:lumMod val="50000"/>
                  </a:schemeClr>
                </a:solidFill>
              </a:rPr>
              <a:t>. </a:t>
            </a:r>
            <a:r>
              <a:rPr lang="es-ES" sz="2800" dirty="0" err="1">
                <a:solidFill>
                  <a:schemeClr val="tx2">
                    <a:lumMod val="50000"/>
                  </a:schemeClr>
                </a:solidFill>
              </a:rPr>
              <a:t>They</a:t>
            </a:r>
            <a:r>
              <a:rPr lang="es-ES" sz="2800" dirty="0">
                <a:solidFill>
                  <a:schemeClr val="tx2">
                    <a:lumMod val="50000"/>
                  </a:schemeClr>
                </a:solidFill>
              </a:rPr>
              <a:t> </a:t>
            </a:r>
            <a:r>
              <a:rPr lang="es-ES" sz="2800" dirty="0" err="1">
                <a:solidFill>
                  <a:schemeClr val="tx2">
                    <a:lumMod val="50000"/>
                  </a:schemeClr>
                </a:solidFill>
              </a:rPr>
              <a:t>used</a:t>
            </a:r>
            <a:r>
              <a:rPr lang="es-ES" sz="2800" dirty="0">
                <a:solidFill>
                  <a:schemeClr val="tx2">
                    <a:lumMod val="50000"/>
                  </a:schemeClr>
                </a:solidFill>
              </a:rPr>
              <a:t> </a:t>
            </a:r>
            <a:r>
              <a:rPr lang="es-ES" sz="2800" dirty="0" err="1">
                <a:solidFill>
                  <a:schemeClr val="tx2">
                    <a:lumMod val="50000"/>
                  </a:schemeClr>
                </a:solidFill>
              </a:rPr>
              <a:t>to</a:t>
            </a:r>
            <a:r>
              <a:rPr lang="es-ES" sz="2800" dirty="0">
                <a:solidFill>
                  <a:schemeClr val="tx2">
                    <a:lumMod val="50000"/>
                  </a:schemeClr>
                </a:solidFill>
              </a:rPr>
              <a:t> </a:t>
            </a:r>
            <a:r>
              <a:rPr lang="es-ES" sz="2800" dirty="0" err="1">
                <a:solidFill>
                  <a:schemeClr val="tx2">
                    <a:lumMod val="50000"/>
                  </a:schemeClr>
                </a:solidFill>
              </a:rPr>
              <a:t>play</a:t>
            </a:r>
            <a:r>
              <a:rPr lang="es-ES" sz="2800" dirty="0">
                <a:solidFill>
                  <a:schemeClr val="tx2">
                    <a:lumMod val="50000"/>
                  </a:schemeClr>
                </a:solidFill>
              </a:rPr>
              <a:t> </a:t>
            </a:r>
            <a:r>
              <a:rPr lang="es-ES" sz="2800" dirty="0" err="1">
                <a:solidFill>
                  <a:schemeClr val="tx2">
                    <a:lumMod val="50000"/>
                  </a:schemeClr>
                </a:solidFill>
              </a:rPr>
              <a:t>with</a:t>
            </a:r>
            <a:r>
              <a:rPr lang="es-ES" sz="2800" dirty="0">
                <a:solidFill>
                  <a:schemeClr val="tx2">
                    <a:lumMod val="50000"/>
                  </a:schemeClr>
                </a:solidFill>
              </a:rPr>
              <a:t> </a:t>
            </a:r>
            <a:r>
              <a:rPr lang="es-ES" sz="2800" dirty="0" err="1">
                <a:solidFill>
                  <a:schemeClr val="tx2">
                    <a:lumMod val="50000"/>
                  </a:schemeClr>
                </a:solidFill>
              </a:rPr>
              <a:t>older</a:t>
            </a:r>
            <a:r>
              <a:rPr lang="es-ES" sz="2800" dirty="0">
                <a:solidFill>
                  <a:schemeClr val="tx2">
                    <a:lumMod val="50000"/>
                  </a:schemeClr>
                </a:solidFill>
              </a:rPr>
              <a:t> </a:t>
            </a:r>
            <a:r>
              <a:rPr lang="es-ES" sz="2800" dirty="0" err="1">
                <a:solidFill>
                  <a:schemeClr val="tx2">
                    <a:lumMod val="50000"/>
                  </a:schemeClr>
                </a:solidFill>
              </a:rPr>
              <a:t>children</a:t>
            </a:r>
            <a:r>
              <a:rPr lang="es-ES" sz="2800" dirty="0">
                <a:solidFill>
                  <a:schemeClr val="tx2">
                    <a:lumMod val="50000"/>
                  </a:schemeClr>
                </a:solidFill>
              </a:rPr>
              <a:t>.</a:t>
            </a:r>
          </a:p>
        </p:txBody>
      </p:sp>
      <p:sp>
        <p:nvSpPr>
          <p:cNvPr id="5" name="4 Rectángulo"/>
          <p:cNvSpPr/>
          <p:nvPr/>
        </p:nvSpPr>
        <p:spPr>
          <a:xfrm>
            <a:off x="755576" y="3573016"/>
            <a:ext cx="7632848" cy="3284984"/>
          </a:xfrm>
          <a:prstGeom prst="rect">
            <a:avLst/>
          </a:prstGeom>
          <a:solidFill>
            <a:schemeClr val="accent2">
              <a:lumMod val="20000"/>
              <a:lumOff val="80000"/>
            </a:schemeClr>
          </a:solidFill>
          <a:ln>
            <a:solidFill>
              <a:srgbClr val="EE1E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ES" sz="2800" dirty="0" err="1">
                <a:solidFill>
                  <a:schemeClr val="tx1"/>
                </a:solidFill>
              </a:rPr>
              <a:t>They</a:t>
            </a:r>
            <a:r>
              <a:rPr lang="es-ES" sz="2800" dirty="0">
                <a:solidFill>
                  <a:schemeClr val="tx1"/>
                </a:solidFill>
              </a:rPr>
              <a:t> </a:t>
            </a:r>
            <a:r>
              <a:rPr lang="es-ES" sz="2800" dirty="0" err="1">
                <a:solidFill>
                  <a:schemeClr val="tx1"/>
                </a:solidFill>
              </a:rPr>
              <a:t>used</a:t>
            </a:r>
            <a:r>
              <a:rPr lang="es-ES" sz="2800" dirty="0">
                <a:solidFill>
                  <a:schemeClr val="tx1"/>
                </a:solidFill>
              </a:rPr>
              <a:t> </a:t>
            </a:r>
            <a:r>
              <a:rPr lang="es-ES" sz="2800" dirty="0" err="1">
                <a:solidFill>
                  <a:schemeClr val="tx1"/>
                </a:solidFill>
              </a:rPr>
              <a:t>to</a:t>
            </a:r>
            <a:r>
              <a:rPr lang="es-ES" sz="2800" dirty="0">
                <a:solidFill>
                  <a:schemeClr val="tx1"/>
                </a:solidFill>
              </a:rPr>
              <a:t> </a:t>
            </a:r>
            <a:r>
              <a:rPr lang="es-ES" sz="2800" dirty="0" err="1">
                <a:solidFill>
                  <a:schemeClr val="tx1"/>
                </a:solidFill>
              </a:rPr>
              <a:t>speak</a:t>
            </a:r>
            <a:r>
              <a:rPr lang="es-ES" sz="2800" dirty="0">
                <a:solidFill>
                  <a:schemeClr val="tx1"/>
                </a:solidFill>
              </a:rPr>
              <a:t> </a:t>
            </a:r>
            <a:r>
              <a:rPr lang="es-ES" sz="2800" dirty="0" err="1">
                <a:solidFill>
                  <a:schemeClr val="tx1"/>
                </a:solidFill>
              </a:rPr>
              <a:t>about</a:t>
            </a:r>
            <a:r>
              <a:rPr lang="es-ES" sz="2800" dirty="0">
                <a:solidFill>
                  <a:schemeClr val="tx1"/>
                </a:solidFill>
              </a:rPr>
              <a:t> </a:t>
            </a:r>
            <a:r>
              <a:rPr lang="es-ES" sz="2800" dirty="0" err="1">
                <a:solidFill>
                  <a:schemeClr val="tx1"/>
                </a:solidFill>
              </a:rPr>
              <a:t>these</a:t>
            </a:r>
            <a:r>
              <a:rPr lang="es-ES" sz="2800" dirty="0">
                <a:solidFill>
                  <a:schemeClr val="tx1"/>
                </a:solidFill>
              </a:rPr>
              <a:t> </a:t>
            </a:r>
            <a:r>
              <a:rPr lang="es-ES" sz="2800" dirty="0" err="1">
                <a:solidFill>
                  <a:schemeClr val="tx1"/>
                </a:solidFill>
              </a:rPr>
              <a:t>topics</a:t>
            </a:r>
            <a:r>
              <a:rPr lang="es-ES" sz="2800" dirty="0">
                <a:solidFill>
                  <a:schemeClr val="tx1"/>
                </a:solidFill>
              </a:rPr>
              <a:t>: </a:t>
            </a:r>
            <a:r>
              <a:rPr lang="es-ES" sz="2800" dirty="0" err="1">
                <a:solidFill>
                  <a:schemeClr val="tx1"/>
                </a:solidFill>
              </a:rPr>
              <a:t>death</a:t>
            </a:r>
            <a:r>
              <a:rPr lang="es-ES" sz="2800" dirty="0">
                <a:solidFill>
                  <a:schemeClr val="tx1"/>
                </a:solidFill>
              </a:rPr>
              <a:t>, </a:t>
            </a:r>
            <a:r>
              <a:rPr lang="es-ES" sz="2800" dirty="0" err="1">
                <a:solidFill>
                  <a:schemeClr val="tx1"/>
                </a:solidFill>
              </a:rPr>
              <a:t>god</a:t>
            </a:r>
            <a:r>
              <a:rPr lang="es-ES" sz="2800" dirty="0">
                <a:solidFill>
                  <a:schemeClr val="tx1"/>
                </a:solidFill>
              </a:rPr>
              <a:t>, </a:t>
            </a:r>
            <a:r>
              <a:rPr lang="es-ES" sz="2800" dirty="0" err="1">
                <a:solidFill>
                  <a:schemeClr val="tx1"/>
                </a:solidFill>
              </a:rPr>
              <a:t>the</a:t>
            </a:r>
            <a:r>
              <a:rPr lang="es-ES" sz="2800" dirty="0">
                <a:solidFill>
                  <a:schemeClr val="tx1"/>
                </a:solidFill>
              </a:rPr>
              <a:t> </a:t>
            </a:r>
            <a:r>
              <a:rPr lang="es-ES" sz="2800" dirty="0" err="1">
                <a:solidFill>
                  <a:schemeClr val="tx1"/>
                </a:solidFill>
              </a:rPr>
              <a:t>origin</a:t>
            </a:r>
            <a:r>
              <a:rPr lang="es-ES" sz="2800" dirty="0">
                <a:solidFill>
                  <a:schemeClr val="tx1"/>
                </a:solidFill>
              </a:rPr>
              <a:t> of </a:t>
            </a:r>
            <a:r>
              <a:rPr lang="es-ES" sz="2800" dirty="0" err="1">
                <a:solidFill>
                  <a:schemeClr val="tx1"/>
                </a:solidFill>
              </a:rPr>
              <a:t>the</a:t>
            </a:r>
            <a:r>
              <a:rPr lang="es-ES" sz="2800" dirty="0">
                <a:solidFill>
                  <a:schemeClr val="tx1"/>
                </a:solidFill>
              </a:rPr>
              <a:t> </a:t>
            </a:r>
            <a:r>
              <a:rPr lang="es-ES" sz="2800" dirty="0" err="1">
                <a:solidFill>
                  <a:schemeClr val="tx1"/>
                </a:solidFill>
              </a:rPr>
              <a:t>world</a:t>
            </a:r>
            <a:r>
              <a:rPr lang="es-ES" sz="2800" dirty="0">
                <a:solidFill>
                  <a:schemeClr val="tx1"/>
                </a:solidFill>
              </a:rPr>
              <a:t>… </a:t>
            </a:r>
            <a:r>
              <a:rPr lang="en-US" sz="2800" dirty="0">
                <a:solidFill>
                  <a:schemeClr val="tx1"/>
                </a:solidFill>
              </a:rPr>
              <a:t>These concerns expressed from 3-4 years make parents find it difficult to have a dialogue in accordance with the intellectual and cognitive level of their </a:t>
            </a:r>
            <a:r>
              <a:rPr lang="en-US" sz="2800" dirty="0" smtClean="0">
                <a:solidFill>
                  <a:schemeClr val="tx1"/>
                </a:solidFill>
              </a:rPr>
              <a:t>children.</a:t>
            </a:r>
            <a:r>
              <a:rPr lang="es-ES" sz="2400" smtClean="0">
                <a:hlinkClick r:id="rId3"/>
              </a:rPr>
              <a:t>http</a:t>
            </a:r>
            <a:r>
              <a:rPr lang="es-ES" sz="2400" dirty="0">
                <a:hlinkClick r:id="rId3"/>
              </a:rPr>
              <a:t>://www.youtube.com/watch?v=P47L-3W1JqM</a:t>
            </a:r>
            <a:endParaRPr lang="en-US" sz="2400" dirty="0">
              <a:solidFill>
                <a:schemeClr val="tx1"/>
              </a:solidFill>
            </a:endParaRPr>
          </a:p>
        </p:txBody>
      </p:sp>
    </p:spTree>
    <p:extLst>
      <p:ext uri="{BB962C8B-B14F-4D97-AF65-F5344CB8AC3E}">
        <p14:creationId xmlns:p14="http://schemas.microsoft.com/office/powerpoint/2010/main" xmlns="" val="107606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43000"/>
          </a:xfrm>
        </p:spPr>
        <p:txBody>
          <a:bodyPr/>
          <a:lstStyle/>
          <a:p>
            <a:r>
              <a:rPr lang="es-ES" dirty="0" err="1" smtClean="0">
                <a:solidFill>
                  <a:srgbClr val="333300"/>
                </a:solidFill>
              </a:rPr>
              <a:t>Problems</a:t>
            </a:r>
            <a:r>
              <a:rPr lang="es-ES" dirty="0" smtClean="0">
                <a:solidFill>
                  <a:srgbClr val="333300"/>
                </a:solidFill>
              </a:rPr>
              <a:t> in </a:t>
            </a:r>
            <a:r>
              <a:rPr lang="es-ES" dirty="0" err="1" smtClean="0">
                <a:solidFill>
                  <a:srgbClr val="333300"/>
                </a:solidFill>
              </a:rPr>
              <a:t>relation</a:t>
            </a:r>
            <a:r>
              <a:rPr lang="es-ES" dirty="0" smtClean="0">
                <a:solidFill>
                  <a:srgbClr val="333300"/>
                </a:solidFill>
              </a:rPr>
              <a:t> </a:t>
            </a:r>
            <a:r>
              <a:rPr lang="es-ES" dirty="0" err="1" smtClean="0">
                <a:solidFill>
                  <a:srgbClr val="333300"/>
                </a:solidFill>
              </a:rPr>
              <a:t>to</a:t>
            </a:r>
            <a:r>
              <a:rPr lang="es-ES" dirty="0" smtClean="0">
                <a:solidFill>
                  <a:srgbClr val="333300"/>
                </a:solidFill>
              </a:rPr>
              <a:t> </a:t>
            </a:r>
            <a:r>
              <a:rPr lang="es-ES" dirty="0" err="1" smtClean="0">
                <a:solidFill>
                  <a:srgbClr val="333300"/>
                </a:solidFill>
              </a:rPr>
              <a:t>school</a:t>
            </a:r>
            <a:r>
              <a:rPr lang="es-ES" dirty="0" smtClean="0">
                <a:solidFill>
                  <a:srgbClr val="333300"/>
                </a:solidFill>
              </a:rPr>
              <a:t> </a:t>
            </a:r>
            <a:r>
              <a:rPr lang="es-ES" dirty="0" err="1" smtClean="0">
                <a:solidFill>
                  <a:srgbClr val="333300"/>
                </a:solidFill>
              </a:rPr>
              <a:t>age</a:t>
            </a:r>
            <a:endParaRPr lang="es-ES" dirty="0">
              <a:solidFill>
                <a:srgbClr val="333300"/>
              </a:solidFill>
            </a:endParaRPr>
          </a:p>
        </p:txBody>
      </p:sp>
      <p:pic>
        <p:nvPicPr>
          <p:cNvPr id="2050" name="Picture 2" descr="https://encrypted-tbn1.gstatic.com/images?q=tbn:ANd9GcQrH-ar8weyzvLmHcSrIuPsox0oeEib2kBQUx043Pz3gLjz1sn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340768"/>
            <a:ext cx="9144000" cy="5517232"/>
          </a:xfrm>
          <a:prstGeom prst="rect">
            <a:avLst/>
          </a:prstGeom>
          <a:solidFill>
            <a:schemeClr val="accent3">
              <a:lumMod val="40000"/>
              <a:lumOff val="60000"/>
            </a:schemeClr>
          </a:solidFill>
        </p:spPr>
      </p:pic>
      <p:sp>
        <p:nvSpPr>
          <p:cNvPr id="4" name="3 Rectángulo"/>
          <p:cNvSpPr/>
          <p:nvPr/>
        </p:nvSpPr>
        <p:spPr>
          <a:xfrm>
            <a:off x="641038" y="1080126"/>
            <a:ext cx="7704856" cy="108012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dirty="0" err="1" smtClean="0">
                <a:solidFill>
                  <a:srgbClr val="333300"/>
                </a:solidFill>
              </a:rPr>
              <a:t>Sometimes</a:t>
            </a:r>
            <a:r>
              <a:rPr lang="es-ES" sz="2800" dirty="0" smtClean="0">
                <a:solidFill>
                  <a:srgbClr val="333300"/>
                </a:solidFill>
              </a:rPr>
              <a:t> are </a:t>
            </a:r>
            <a:r>
              <a:rPr lang="es-ES" sz="2800" dirty="0" err="1" smtClean="0">
                <a:solidFill>
                  <a:srgbClr val="333300"/>
                </a:solidFill>
              </a:rPr>
              <a:t>the</a:t>
            </a:r>
            <a:r>
              <a:rPr lang="es-ES" sz="2800" dirty="0" smtClean="0">
                <a:solidFill>
                  <a:srgbClr val="333300"/>
                </a:solidFill>
              </a:rPr>
              <a:t> </a:t>
            </a:r>
            <a:r>
              <a:rPr lang="es-ES" sz="2800" dirty="0" err="1" smtClean="0">
                <a:solidFill>
                  <a:srgbClr val="333300"/>
                </a:solidFill>
              </a:rPr>
              <a:t>leaders</a:t>
            </a:r>
            <a:r>
              <a:rPr lang="es-ES" sz="2800" dirty="0" smtClean="0">
                <a:solidFill>
                  <a:srgbClr val="333300"/>
                </a:solidFill>
              </a:rPr>
              <a:t> of </a:t>
            </a:r>
            <a:r>
              <a:rPr lang="es-ES" sz="2800" dirty="0" err="1" smtClean="0">
                <a:solidFill>
                  <a:srgbClr val="333300"/>
                </a:solidFill>
              </a:rPr>
              <a:t>the</a:t>
            </a:r>
            <a:r>
              <a:rPr lang="es-ES" sz="2800" dirty="0" smtClean="0">
                <a:solidFill>
                  <a:srgbClr val="333300"/>
                </a:solidFill>
              </a:rPr>
              <a:t> </a:t>
            </a:r>
            <a:r>
              <a:rPr lang="es-ES" sz="2800" dirty="0" err="1" smtClean="0">
                <a:solidFill>
                  <a:srgbClr val="333300"/>
                </a:solidFill>
              </a:rPr>
              <a:t>class</a:t>
            </a:r>
            <a:r>
              <a:rPr lang="es-ES" sz="2800" dirty="0" smtClean="0">
                <a:solidFill>
                  <a:srgbClr val="333300"/>
                </a:solidFill>
              </a:rPr>
              <a:t>, </a:t>
            </a:r>
            <a:r>
              <a:rPr lang="es-ES" sz="2800" dirty="0" err="1" smtClean="0">
                <a:solidFill>
                  <a:srgbClr val="333300"/>
                </a:solidFill>
              </a:rPr>
              <a:t>but</a:t>
            </a:r>
            <a:r>
              <a:rPr lang="es-ES" sz="2800" dirty="0" smtClean="0">
                <a:solidFill>
                  <a:srgbClr val="333300"/>
                </a:solidFill>
              </a:rPr>
              <a:t> </a:t>
            </a:r>
            <a:r>
              <a:rPr lang="es-ES" sz="2800" dirty="0" err="1" smtClean="0">
                <a:solidFill>
                  <a:srgbClr val="333300"/>
                </a:solidFill>
              </a:rPr>
              <a:t>they</a:t>
            </a:r>
            <a:r>
              <a:rPr lang="es-ES" sz="2800" dirty="0" smtClean="0">
                <a:solidFill>
                  <a:srgbClr val="333300"/>
                </a:solidFill>
              </a:rPr>
              <a:t> can </a:t>
            </a:r>
            <a:r>
              <a:rPr lang="es-ES" sz="2800" dirty="0" err="1" smtClean="0">
                <a:solidFill>
                  <a:srgbClr val="333300"/>
                </a:solidFill>
              </a:rPr>
              <a:t>not</a:t>
            </a:r>
            <a:r>
              <a:rPr lang="es-ES" sz="2800" dirty="0" smtClean="0">
                <a:solidFill>
                  <a:srgbClr val="333300"/>
                </a:solidFill>
              </a:rPr>
              <a:t>  </a:t>
            </a:r>
            <a:r>
              <a:rPr lang="es-ES" sz="2800" dirty="0" err="1" smtClean="0">
                <a:solidFill>
                  <a:srgbClr val="333300"/>
                </a:solidFill>
              </a:rPr>
              <a:t>find</a:t>
            </a:r>
            <a:r>
              <a:rPr lang="es-ES" sz="2800" dirty="0" smtClean="0">
                <a:solidFill>
                  <a:srgbClr val="333300"/>
                </a:solidFill>
              </a:rPr>
              <a:t> </a:t>
            </a:r>
            <a:r>
              <a:rPr lang="es-ES" sz="2800" dirty="0" err="1" smtClean="0">
                <a:solidFill>
                  <a:srgbClr val="333300"/>
                </a:solidFill>
              </a:rPr>
              <a:t>friends</a:t>
            </a:r>
            <a:r>
              <a:rPr lang="es-ES" sz="2800" dirty="0" smtClean="0">
                <a:solidFill>
                  <a:srgbClr val="333300"/>
                </a:solidFill>
              </a:rPr>
              <a:t>  </a:t>
            </a:r>
            <a:r>
              <a:rPr lang="es-ES" sz="2800" dirty="0" err="1" smtClean="0">
                <a:solidFill>
                  <a:srgbClr val="333300"/>
                </a:solidFill>
              </a:rPr>
              <a:t>to</a:t>
            </a:r>
            <a:r>
              <a:rPr lang="es-ES" sz="2800" dirty="0" smtClean="0">
                <a:solidFill>
                  <a:srgbClr val="333300"/>
                </a:solidFill>
              </a:rPr>
              <a:t> share </a:t>
            </a:r>
            <a:r>
              <a:rPr lang="es-ES" sz="2800" dirty="0" err="1" smtClean="0">
                <a:solidFill>
                  <a:srgbClr val="333300"/>
                </a:solidFill>
              </a:rPr>
              <a:t>experiences</a:t>
            </a:r>
            <a:r>
              <a:rPr lang="es-ES" sz="2800" dirty="0" smtClean="0">
                <a:solidFill>
                  <a:srgbClr val="333300"/>
                </a:solidFill>
              </a:rPr>
              <a:t>.</a:t>
            </a:r>
            <a:endParaRPr lang="es-ES" sz="2800" dirty="0">
              <a:solidFill>
                <a:srgbClr val="333300"/>
              </a:solidFill>
            </a:endParaRPr>
          </a:p>
        </p:txBody>
      </p:sp>
      <p:sp>
        <p:nvSpPr>
          <p:cNvPr id="5" name="4 Rectángulo"/>
          <p:cNvSpPr/>
          <p:nvPr/>
        </p:nvSpPr>
        <p:spPr>
          <a:xfrm>
            <a:off x="683568" y="5013176"/>
            <a:ext cx="7704856" cy="144016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800" dirty="0" err="1" smtClean="0">
                <a:solidFill>
                  <a:srgbClr val="333300"/>
                </a:solidFill>
              </a:rPr>
              <a:t>Girls</a:t>
            </a:r>
            <a:r>
              <a:rPr lang="es-ES" sz="2800" dirty="0" smtClean="0">
                <a:solidFill>
                  <a:srgbClr val="333300"/>
                </a:solidFill>
              </a:rPr>
              <a:t> are </a:t>
            </a:r>
            <a:r>
              <a:rPr lang="es-ES" sz="2800" dirty="0" err="1" smtClean="0">
                <a:solidFill>
                  <a:srgbClr val="333300"/>
                </a:solidFill>
              </a:rPr>
              <a:t>shy</a:t>
            </a:r>
            <a:r>
              <a:rPr lang="es-ES" sz="2800" dirty="0" smtClean="0">
                <a:solidFill>
                  <a:srgbClr val="333300"/>
                </a:solidFill>
              </a:rPr>
              <a:t>, </a:t>
            </a:r>
            <a:r>
              <a:rPr lang="es-ES" sz="2800" dirty="0" err="1" smtClean="0">
                <a:solidFill>
                  <a:srgbClr val="333300"/>
                </a:solidFill>
              </a:rPr>
              <a:t>they</a:t>
            </a:r>
            <a:r>
              <a:rPr lang="es-ES" sz="2800" dirty="0" smtClean="0">
                <a:solidFill>
                  <a:srgbClr val="333300"/>
                </a:solidFill>
              </a:rPr>
              <a:t> </a:t>
            </a:r>
            <a:r>
              <a:rPr lang="es-ES" sz="2800" dirty="0" err="1" smtClean="0">
                <a:solidFill>
                  <a:srgbClr val="333300"/>
                </a:solidFill>
              </a:rPr>
              <a:t>have</a:t>
            </a:r>
            <a:r>
              <a:rPr lang="es-ES" sz="2800" dirty="0" smtClean="0">
                <a:solidFill>
                  <a:srgbClr val="333300"/>
                </a:solidFill>
              </a:rPr>
              <a:t>  a </a:t>
            </a:r>
            <a:r>
              <a:rPr lang="es-ES" sz="2800" dirty="0" err="1" smtClean="0">
                <a:solidFill>
                  <a:srgbClr val="333300"/>
                </a:solidFill>
              </a:rPr>
              <a:t>very</a:t>
            </a:r>
            <a:r>
              <a:rPr lang="es-ES" sz="2800" dirty="0" smtClean="0">
                <a:solidFill>
                  <a:srgbClr val="333300"/>
                </a:solidFill>
              </a:rPr>
              <a:t> </a:t>
            </a:r>
            <a:r>
              <a:rPr lang="es-ES" sz="2800" dirty="0" err="1" smtClean="0">
                <a:solidFill>
                  <a:srgbClr val="333300"/>
                </a:solidFill>
              </a:rPr>
              <a:t>emphasized</a:t>
            </a:r>
            <a:r>
              <a:rPr lang="es-ES" sz="2800" dirty="0" smtClean="0">
                <a:solidFill>
                  <a:srgbClr val="333300"/>
                </a:solidFill>
              </a:rPr>
              <a:t> </a:t>
            </a:r>
            <a:r>
              <a:rPr lang="es-ES" sz="2800" dirty="0" err="1" smtClean="0">
                <a:solidFill>
                  <a:srgbClr val="333300"/>
                </a:solidFill>
              </a:rPr>
              <a:t>sense</a:t>
            </a:r>
            <a:r>
              <a:rPr lang="es-ES" sz="2800" dirty="0" smtClean="0">
                <a:solidFill>
                  <a:srgbClr val="333300"/>
                </a:solidFill>
              </a:rPr>
              <a:t> of  </a:t>
            </a:r>
            <a:r>
              <a:rPr lang="es-ES" sz="2800" dirty="0" err="1" smtClean="0">
                <a:solidFill>
                  <a:srgbClr val="333300"/>
                </a:solidFill>
              </a:rPr>
              <a:t>the</a:t>
            </a:r>
            <a:r>
              <a:rPr lang="es-ES" sz="2800" dirty="0" smtClean="0">
                <a:solidFill>
                  <a:srgbClr val="333300"/>
                </a:solidFill>
              </a:rPr>
              <a:t> </a:t>
            </a:r>
            <a:r>
              <a:rPr lang="es-ES" sz="2800" dirty="0" err="1" smtClean="0">
                <a:solidFill>
                  <a:srgbClr val="333300"/>
                </a:solidFill>
              </a:rPr>
              <a:t>ridiculous</a:t>
            </a:r>
            <a:r>
              <a:rPr lang="es-ES" sz="2800" dirty="0" smtClean="0">
                <a:solidFill>
                  <a:srgbClr val="333300"/>
                </a:solidFill>
              </a:rPr>
              <a:t>, and </a:t>
            </a:r>
            <a:r>
              <a:rPr lang="es-ES" sz="2800" dirty="0" err="1" smtClean="0">
                <a:solidFill>
                  <a:srgbClr val="333300"/>
                </a:solidFill>
              </a:rPr>
              <a:t>sometimes</a:t>
            </a:r>
            <a:r>
              <a:rPr lang="es-ES" sz="2800" dirty="0" smtClean="0">
                <a:solidFill>
                  <a:srgbClr val="333300"/>
                </a:solidFill>
              </a:rPr>
              <a:t>  </a:t>
            </a:r>
            <a:r>
              <a:rPr lang="es-ES" sz="2800" dirty="0" err="1" smtClean="0">
                <a:solidFill>
                  <a:srgbClr val="333300"/>
                </a:solidFill>
              </a:rPr>
              <a:t>manifest</a:t>
            </a:r>
            <a:r>
              <a:rPr lang="es-ES" sz="2800" dirty="0" smtClean="0">
                <a:solidFill>
                  <a:srgbClr val="333300"/>
                </a:solidFill>
              </a:rPr>
              <a:t> </a:t>
            </a:r>
            <a:r>
              <a:rPr lang="es-ES" sz="2800" dirty="0" err="1" smtClean="0">
                <a:solidFill>
                  <a:srgbClr val="333300"/>
                </a:solidFill>
              </a:rPr>
              <a:t>aggression</a:t>
            </a:r>
            <a:r>
              <a:rPr lang="es-ES" sz="2800" dirty="0" smtClean="0">
                <a:solidFill>
                  <a:srgbClr val="333300"/>
                </a:solidFill>
              </a:rPr>
              <a:t> </a:t>
            </a:r>
            <a:r>
              <a:rPr lang="es-ES" sz="2800" dirty="0" err="1" smtClean="0">
                <a:solidFill>
                  <a:srgbClr val="333300"/>
                </a:solidFill>
              </a:rPr>
              <a:t>or</a:t>
            </a:r>
            <a:r>
              <a:rPr lang="es-ES" sz="2800" dirty="0" smtClean="0">
                <a:solidFill>
                  <a:srgbClr val="333300"/>
                </a:solidFill>
              </a:rPr>
              <a:t> </a:t>
            </a:r>
            <a:r>
              <a:rPr lang="es-ES" sz="2800" dirty="0" err="1" smtClean="0">
                <a:solidFill>
                  <a:srgbClr val="333300"/>
                </a:solidFill>
              </a:rPr>
              <a:t>sadness</a:t>
            </a:r>
            <a:r>
              <a:rPr lang="es-ES" sz="2800" dirty="0" smtClean="0">
                <a:solidFill>
                  <a:srgbClr val="333300"/>
                </a:solidFill>
              </a:rPr>
              <a:t> at home.</a:t>
            </a:r>
            <a:endParaRPr lang="es-ES" sz="2800" dirty="0">
              <a:solidFill>
                <a:srgbClr val="333300"/>
              </a:solidFill>
            </a:endParaRPr>
          </a:p>
        </p:txBody>
      </p:sp>
    </p:spTree>
    <p:extLst>
      <p:ext uri="{BB962C8B-B14F-4D97-AF65-F5344CB8AC3E}">
        <p14:creationId xmlns:p14="http://schemas.microsoft.com/office/powerpoint/2010/main" xmlns="" val="295423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3 CuadroTexto"/>
          <p:cNvSpPr txBox="1"/>
          <p:nvPr/>
        </p:nvSpPr>
        <p:spPr>
          <a:xfrm>
            <a:off x="2742680" y="3780202"/>
            <a:ext cx="3456384" cy="461665"/>
          </a:xfrm>
          <a:prstGeom prst="rect">
            <a:avLst/>
          </a:prstGeom>
          <a:noFill/>
        </p:spPr>
        <p:txBody>
          <a:bodyPr wrap="square" rtlCol="0">
            <a:spAutoFit/>
          </a:bodyPr>
          <a:lstStyle/>
          <a:p>
            <a:r>
              <a:rPr lang="es-ES" sz="2400" dirty="0" smtClean="0">
                <a:latin typeface="Lucida Calligraphy" panose="03010101010101010101" pitchFamily="66" charset="0"/>
              </a:rPr>
              <a:t>30/11/2012</a:t>
            </a:r>
            <a:endParaRPr lang="es-ES" sz="2400" dirty="0">
              <a:latin typeface="Lucida Calligraphy" panose="03010101010101010101" pitchFamily="66" charset="0"/>
            </a:endParaRPr>
          </a:p>
        </p:txBody>
      </p:sp>
      <p:sp>
        <p:nvSpPr>
          <p:cNvPr id="5" name="4 CuadroTexto"/>
          <p:cNvSpPr txBox="1"/>
          <p:nvPr/>
        </p:nvSpPr>
        <p:spPr>
          <a:xfrm rot="21054351">
            <a:off x="5417850" y="1659285"/>
            <a:ext cx="2880320" cy="3539430"/>
          </a:xfrm>
          <a:prstGeom prst="rect">
            <a:avLst/>
          </a:prstGeom>
          <a:noFill/>
        </p:spPr>
        <p:txBody>
          <a:bodyPr wrap="square" rtlCol="0">
            <a:spAutoFit/>
          </a:bodyPr>
          <a:lstStyle/>
          <a:p>
            <a:pPr algn="just"/>
            <a:r>
              <a:rPr lang="es-ES" sz="1400" dirty="0" err="1" smtClean="0">
                <a:latin typeface="Lucida Calligraphy" panose="03010101010101010101" pitchFamily="66" charset="0"/>
              </a:rPr>
              <a:t>Durinfg</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school</a:t>
            </a:r>
            <a:r>
              <a:rPr lang="es-ES" sz="1400" dirty="0" smtClean="0">
                <a:latin typeface="Lucida Calligraphy" panose="03010101010101010101" pitchFamily="66" charset="0"/>
              </a:rPr>
              <a:t> break, </a:t>
            </a:r>
            <a:r>
              <a:rPr lang="es-ES" sz="1400" dirty="0" err="1" smtClean="0">
                <a:latin typeface="Lucida Calligraphy" panose="03010101010101010101" pitchFamily="66" charset="0"/>
              </a:rPr>
              <a:t>the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gifted</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pupil</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dind´t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want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go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schoolyard</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It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wasn´t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first</a:t>
            </a:r>
            <a:r>
              <a:rPr lang="es-ES" sz="1400" dirty="0" smtClean="0">
                <a:latin typeface="Lucida Calligraphy" panose="03010101010101010101" pitchFamily="66" charset="0"/>
              </a:rPr>
              <a:t> time </a:t>
            </a:r>
            <a:r>
              <a:rPr lang="es-ES" sz="1400" dirty="0" err="1" smtClean="0">
                <a:latin typeface="Lucida Calligraphy" panose="03010101010101010101" pitchFamily="66" charset="0"/>
              </a:rPr>
              <a:t>that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it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happens</a:t>
            </a:r>
            <a:r>
              <a:rPr lang="es-ES" sz="1400" dirty="0" smtClean="0">
                <a:latin typeface="Lucida Calligraphy" panose="03010101010101010101" pitchFamily="66" charset="0"/>
              </a:rPr>
              <a:t>; and  </a:t>
            </a:r>
            <a:r>
              <a:rPr lang="es-ES" sz="1400" dirty="0" err="1" smtClean="0">
                <a:latin typeface="Lucida Calligraphy" panose="03010101010101010101" pitchFamily="66" charset="0"/>
              </a:rPr>
              <a:t>usually</a:t>
            </a:r>
            <a:r>
              <a:rPr lang="es-ES" sz="1400" dirty="0" smtClean="0">
                <a:latin typeface="Lucida Calligraphy" panose="03010101010101010101" pitchFamily="66" charset="0"/>
              </a:rPr>
              <a:t>, he </a:t>
            </a:r>
            <a:r>
              <a:rPr lang="es-ES" sz="1400" dirty="0" err="1" smtClean="0">
                <a:latin typeface="Lucida Calligraphy" panose="03010101010101010101" pitchFamily="66" charset="0"/>
              </a:rPr>
              <a:t>used</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to</a:t>
            </a:r>
            <a:r>
              <a:rPr lang="es-ES" sz="1400" dirty="0" smtClean="0">
                <a:latin typeface="Lucida Calligraphy" panose="03010101010101010101" pitchFamily="66" charset="0"/>
              </a:rPr>
              <a:t> be </a:t>
            </a:r>
            <a:r>
              <a:rPr lang="es-ES" sz="1400" dirty="0" err="1" smtClean="0">
                <a:latin typeface="Lucida Calligraphy" panose="03010101010101010101" pitchFamily="66" charset="0"/>
              </a:rPr>
              <a:t>alone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or</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speaking</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with</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teachers</a:t>
            </a:r>
            <a:r>
              <a:rPr lang="es-ES" sz="1400" dirty="0" smtClean="0">
                <a:latin typeface="Lucida Calligraphy" panose="03010101010101010101" pitchFamily="66" charset="0"/>
              </a:rPr>
              <a:t> and </a:t>
            </a:r>
            <a:r>
              <a:rPr lang="es-ES" sz="1400" dirty="0" err="1" smtClean="0">
                <a:latin typeface="Lucida Calligraphy" panose="03010101010101010101" pitchFamily="66" charset="0"/>
              </a:rPr>
              <a:t>other</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school</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workers</a:t>
            </a:r>
            <a:r>
              <a:rPr lang="es-ES" sz="1400" dirty="0" smtClean="0">
                <a:latin typeface="Lucida Calligraphy" panose="03010101010101010101" pitchFamily="66" charset="0"/>
              </a:rPr>
              <a:t>.</a:t>
            </a:r>
          </a:p>
          <a:p>
            <a:pPr algn="just"/>
            <a:endParaRPr lang="es-ES" sz="1400" dirty="0">
              <a:latin typeface="Lucida Calligraphy" panose="03010101010101010101" pitchFamily="66" charset="0"/>
            </a:endParaRPr>
          </a:p>
          <a:p>
            <a:pPr algn="just"/>
            <a:r>
              <a:rPr lang="es-ES" sz="1400" dirty="0" err="1" smtClean="0">
                <a:latin typeface="Lucida Calligraphy" panose="03010101010101010101" pitchFamily="66" charset="0"/>
              </a:rPr>
              <a:t>When</a:t>
            </a:r>
            <a:r>
              <a:rPr lang="es-ES" sz="1400" dirty="0" smtClean="0">
                <a:latin typeface="Lucida Calligraphy" panose="03010101010101010101" pitchFamily="66" charset="0"/>
              </a:rPr>
              <a:t> I </a:t>
            </a:r>
            <a:r>
              <a:rPr lang="es-ES" sz="1400" dirty="0" err="1" smtClean="0">
                <a:latin typeface="Lucida Calligraphy" panose="03010101010101010101" pitchFamily="66" charset="0"/>
              </a:rPr>
              <a:t>asked</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this</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student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why</a:t>
            </a:r>
            <a:r>
              <a:rPr lang="es-ES" sz="1400" dirty="0" smtClean="0">
                <a:latin typeface="Lucida Calligraphy" panose="03010101010101010101" pitchFamily="66" charset="0"/>
              </a:rPr>
              <a:t> he </a:t>
            </a:r>
            <a:r>
              <a:rPr lang="es-ES" sz="1400" dirty="0" err="1" smtClean="0">
                <a:latin typeface="Lucida Calligraphy" panose="03010101010101010101" pitchFamily="66" charset="0"/>
              </a:rPr>
              <a:t>doesn´t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want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go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to</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schoolyard</a:t>
            </a:r>
            <a:r>
              <a:rPr lang="es-ES" sz="1400" dirty="0" smtClean="0">
                <a:latin typeface="Lucida Calligraphy" panose="03010101010101010101" pitchFamily="66" charset="0"/>
              </a:rPr>
              <a:t> he </a:t>
            </a:r>
            <a:r>
              <a:rPr lang="es-ES" sz="1400" dirty="0" err="1" smtClean="0">
                <a:latin typeface="Lucida Calligraphy" panose="03010101010101010101" pitchFamily="66" charset="0"/>
              </a:rPr>
              <a:t>told</a:t>
            </a:r>
            <a:r>
              <a:rPr lang="es-ES" sz="1400" dirty="0" smtClean="0">
                <a:latin typeface="Lucida Calligraphy" panose="03010101010101010101" pitchFamily="66" charset="0"/>
              </a:rPr>
              <a:t> me </a:t>
            </a:r>
            <a:r>
              <a:rPr lang="es-ES" sz="1400" dirty="0" err="1" smtClean="0">
                <a:latin typeface="Lucida Calligraphy" panose="03010101010101010101" pitchFamily="66" charset="0"/>
              </a:rPr>
              <a:t>this</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words</a:t>
            </a:r>
            <a:r>
              <a:rPr lang="es-ES" sz="1400" dirty="0" smtClean="0">
                <a:latin typeface="Lucida Calligraphy" panose="03010101010101010101" pitchFamily="66" charset="0"/>
              </a:rPr>
              <a:t>: “ I </a:t>
            </a:r>
            <a:r>
              <a:rPr lang="es-ES" sz="1400" dirty="0" err="1" smtClean="0">
                <a:latin typeface="Lucida Calligraphy" panose="03010101010101010101" pitchFamily="66" charset="0"/>
              </a:rPr>
              <a:t>don´t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have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any</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friend</a:t>
            </a:r>
            <a:r>
              <a:rPr lang="es-ES" sz="1400" dirty="0" smtClean="0">
                <a:latin typeface="Lucida Calligraphy" panose="03010101010101010101" pitchFamily="66" charset="0"/>
              </a:rPr>
              <a:t> in </a:t>
            </a:r>
            <a:r>
              <a:rPr lang="es-ES" sz="1400" dirty="0" err="1" smtClean="0">
                <a:latin typeface="Lucida Calligraphy" panose="03010101010101010101" pitchFamily="66" charset="0"/>
              </a:rPr>
              <a:t>school</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they</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only</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play</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football</a:t>
            </a:r>
            <a:r>
              <a:rPr lang="es-ES" sz="1400" dirty="0" smtClean="0">
                <a:latin typeface="Lucida Calligraphy" panose="03010101010101010101" pitchFamily="66" charset="0"/>
              </a:rPr>
              <a:t>, and  I </a:t>
            </a:r>
            <a:r>
              <a:rPr lang="es-ES" sz="1400" dirty="0" err="1" smtClean="0">
                <a:latin typeface="Lucida Calligraphy" panose="03010101010101010101" pitchFamily="66" charset="0"/>
              </a:rPr>
              <a:t>don´t</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like</a:t>
            </a:r>
            <a:r>
              <a:rPr lang="es-ES" sz="1400" dirty="0" smtClean="0">
                <a:latin typeface="Lucida Calligraphy" panose="03010101010101010101" pitchFamily="66" charset="0"/>
              </a:rPr>
              <a:t> </a:t>
            </a:r>
            <a:r>
              <a:rPr lang="es-ES" sz="1400" dirty="0" err="1" smtClean="0">
                <a:latin typeface="Lucida Calligraphy" panose="03010101010101010101" pitchFamily="66" charset="0"/>
              </a:rPr>
              <a:t>it</a:t>
            </a:r>
            <a:r>
              <a:rPr lang="es-ES" sz="1400" dirty="0" smtClean="0">
                <a:latin typeface="Lucida Calligraphy" panose="03010101010101010101" pitchFamily="66" charset="0"/>
              </a:rPr>
              <a:t>.</a:t>
            </a:r>
            <a:endParaRPr lang="es-ES" sz="1400" dirty="0">
              <a:latin typeface="Lucida Calligraphy" panose="03010101010101010101" pitchFamily="66" charset="0"/>
            </a:endParaRPr>
          </a:p>
        </p:txBody>
      </p:sp>
      <p:sp>
        <p:nvSpPr>
          <p:cNvPr id="6" name="5 CuadroTexto"/>
          <p:cNvSpPr txBox="1"/>
          <p:nvPr/>
        </p:nvSpPr>
        <p:spPr>
          <a:xfrm>
            <a:off x="1691680" y="4581128"/>
            <a:ext cx="2880319" cy="1200329"/>
          </a:xfrm>
          <a:prstGeom prst="rect">
            <a:avLst/>
          </a:prstGeom>
          <a:noFill/>
        </p:spPr>
        <p:txBody>
          <a:bodyPr wrap="square" rtlCol="0">
            <a:spAutoFit/>
          </a:bodyPr>
          <a:lstStyle/>
          <a:p>
            <a:pPr algn="just"/>
            <a:r>
              <a:rPr lang="es-ES" sz="2400" dirty="0" err="1" smtClean="0">
                <a:solidFill>
                  <a:srgbClr val="C00000"/>
                </a:solidFill>
                <a:latin typeface="Lucida Calligraphy" panose="03010101010101010101" pitchFamily="66" charset="0"/>
              </a:rPr>
              <a:t>Work</a:t>
            </a:r>
            <a:r>
              <a:rPr lang="es-ES" sz="2400" dirty="0" smtClean="0">
                <a:solidFill>
                  <a:srgbClr val="C00000"/>
                </a:solidFill>
                <a:latin typeface="Lucida Calligraphy" panose="03010101010101010101" pitchFamily="66" charset="0"/>
              </a:rPr>
              <a:t> </a:t>
            </a:r>
            <a:r>
              <a:rPr lang="es-ES" sz="2400" dirty="0" err="1" smtClean="0">
                <a:solidFill>
                  <a:srgbClr val="C00000"/>
                </a:solidFill>
                <a:latin typeface="Lucida Calligraphy" panose="03010101010101010101" pitchFamily="66" charset="0"/>
              </a:rPr>
              <a:t>experience</a:t>
            </a:r>
            <a:r>
              <a:rPr lang="es-ES" sz="2400" dirty="0" smtClean="0">
                <a:solidFill>
                  <a:srgbClr val="C00000"/>
                </a:solidFill>
                <a:latin typeface="Lucida Calligraphy" panose="03010101010101010101" pitchFamily="66" charset="0"/>
              </a:rPr>
              <a:t> </a:t>
            </a:r>
            <a:r>
              <a:rPr lang="es-ES" sz="2400" dirty="0" err="1" smtClean="0">
                <a:solidFill>
                  <a:srgbClr val="C00000"/>
                </a:solidFill>
                <a:latin typeface="Lucida Calligraphy" panose="03010101010101010101" pitchFamily="66" charset="0"/>
              </a:rPr>
              <a:t>diary</a:t>
            </a:r>
            <a:endParaRPr lang="es-ES" sz="2400" dirty="0">
              <a:solidFill>
                <a:srgbClr val="C00000"/>
              </a:solidFill>
              <a:latin typeface="Lucida Calligraphy" panose="03010101010101010101" pitchFamily="66" charset="0"/>
            </a:endParaRPr>
          </a:p>
        </p:txBody>
      </p:sp>
    </p:spTree>
    <p:extLst>
      <p:ext uri="{BB962C8B-B14F-4D97-AF65-F5344CB8AC3E}">
        <p14:creationId xmlns:p14="http://schemas.microsoft.com/office/powerpoint/2010/main" xmlns="" val="3058269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3 Rectángulo"/>
          <p:cNvSpPr/>
          <p:nvPr/>
        </p:nvSpPr>
        <p:spPr>
          <a:xfrm>
            <a:off x="539552" y="405291"/>
            <a:ext cx="8064896" cy="1800200"/>
          </a:xfrm>
          <a:prstGeom prst="rect">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5400" dirty="0" err="1" smtClean="0">
                <a:solidFill>
                  <a:schemeClr val="accent6">
                    <a:lumMod val="50000"/>
                  </a:schemeClr>
                </a:solidFill>
              </a:rPr>
              <a:t>Pygmalion</a:t>
            </a:r>
            <a:r>
              <a:rPr lang="es-ES" sz="5400" dirty="0" smtClean="0">
                <a:solidFill>
                  <a:schemeClr val="accent6">
                    <a:lumMod val="50000"/>
                  </a:schemeClr>
                </a:solidFill>
              </a:rPr>
              <a:t> </a:t>
            </a:r>
            <a:r>
              <a:rPr lang="es-ES" sz="5400" dirty="0" err="1" smtClean="0">
                <a:solidFill>
                  <a:schemeClr val="accent6">
                    <a:lumMod val="50000"/>
                  </a:schemeClr>
                </a:solidFill>
              </a:rPr>
              <a:t>effect</a:t>
            </a:r>
            <a:endParaRPr lang="es-ES" sz="5400" dirty="0">
              <a:solidFill>
                <a:schemeClr val="accent6">
                  <a:lumMod val="50000"/>
                </a:schemeClr>
              </a:solidFill>
            </a:endParaRPr>
          </a:p>
        </p:txBody>
      </p:sp>
      <p:sp>
        <p:nvSpPr>
          <p:cNvPr id="2" name="1 Rectángulo"/>
          <p:cNvSpPr/>
          <p:nvPr/>
        </p:nvSpPr>
        <p:spPr>
          <a:xfrm>
            <a:off x="539552" y="2780928"/>
            <a:ext cx="8064896" cy="3672408"/>
          </a:xfrm>
          <a:prstGeom prst="rect">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3600" dirty="0" smtClean="0"/>
          </a:p>
          <a:p>
            <a:endParaRPr lang="en-US" sz="3600" dirty="0"/>
          </a:p>
          <a:p>
            <a:pPr algn="just"/>
            <a:r>
              <a:rPr lang="en-US" sz="3600" dirty="0" smtClean="0">
                <a:solidFill>
                  <a:schemeClr val="accent6">
                    <a:lumMod val="75000"/>
                  </a:schemeClr>
                </a:solidFill>
              </a:rPr>
              <a:t>“Teachers </a:t>
            </a:r>
            <a:r>
              <a:rPr lang="en-US" sz="3600" dirty="0">
                <a:solidFill>
                  <a:schemeClr val="accent6">
                    <a:lumMod val="75000"/>
                  </a:schemeClr>
                </a:solidFill>
              </a:rPr>
              <a:t>who don't know anything about the </a:t>
            </a:r>
            <a:r>
              <a:rPr lang="en-US" sz="3600" dirty="0" err="1">
                <a:solidFill>
                  <a:schemeClr val="accent6">
                    <a:lumMod val="75000"/>
                  </a:schemeClr>
                </a:solidFill>
              </a:rPr>
              <a:t>pupils’s</a:t>
            </a:r>
            <a:r>
              <a:rPr lang="en-US" sz="3600" dirty="0">
                <a:solidFill>
                  <a:schemeClr val="accent6">
                    <a:lumMod val="75000"/>
                  </a:schemeClr>
                </a:solidFill>
              </a:rPr>
              <a:t> talents and abilities will wait just a normal efficiency; and will encourage them to work below their </a:t>
            </a:r>
            <a:r>
              <a:rPr lang="en-US" sz="3600" dirty="0" smtClean="0">
                <a:solidFill>
                  <a:schemeClr val="accent6">
                    <a:lumMod val="75000"/>
                  </a:schemeClr>
                </a:solidFill>
              </a:rPr>
              <a:t>capabilities”.</a:t>
            </a:r>
            <a:endParaRPr lang="en-US" sz="3600" dirty="0">
              <a:solidFill>
                <a:schemeClr val="accent6">
                  <a:lumMod val="75000"/>
                </a:schemeClr>
              </a:solidFill>
            </a:endParaRPr>
          </a:p>
          <a:p>
            <a:r>
              <a:rPr lang="en-US" sz="3600" dirty="0"/>
              <a:t/>
            </a:r>
            <a:br>
              <a:rPr lang="en-US" sz="3600" dirty="0"/>
            </a:br>
            <a:endParaRPr lang="es-ES" sz="3600" dirty="0"/>
          </a:p>
        </p:txBody>
      </p:sp>
    </p:spTree>
    <p:extLst>
      <p:ext uri="{BB962C8B-B14F-4D97-AF65-F5344CB8AC3E}">
        <p14:creationId xmlns:p14="http://schemas.microsoft.com/office/powerpoint/2010/main" xmlns="" val="222373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QSEBUUERQWFBUWGRgVGBUVFhcVFxkYGBcVFRcXGBgYHCYgGB0kGhgUHy8gIycpLCwsFx4xNTAqNSctLCkBCQoKBQUFDQUFDSkYEhgpKSkpKSkpKSkpKSkpKSkpKSkpKSkpKSkpKSkpKSkpKSkpKSkpKSkpKSkpKSkpKSkpKf/AABEIAMgA/AMBIgACEQEDEQH/xAAcAAABBAMBAAAAAAAAAAAAAAAABAUGBwIDCAH/xABJEAACAQIDBQYDBAcHAQYHAAABAgMAEQQSIQUGMUFRBxMiYXGBMpGhFCNCUjNicoKxwdEIQ5KisuHwJBZTVGOT8RUXJTSUwtL/xAAUAQEAAAAAAAAAAAAAAAAAAAAA/8QAFBEBAAAAAAAAAAAAAAAAAAAAAP/aAAwDAQACEQMRAD8Ao2iiigKKKKAooooCpNhOzjHyxJLFBnSRQysJIxoeoLAg1GavvsY2j3mzRHzhkdPZj3g9vEw9qCpcR2fbQT4sJKf2Vz/6L0gfdrFDjhpx6wyD/wDWuqVFbVoOQ5oGQ2dSp6MCD8jWuuwTCp4qD6gGk0mwsO3xQRG/WNP6UHI9FdTzdn2z2vfBwa9ECn5i1NsnY7ss3/6Yi/NZpv4F7fSg5qorofEdhez2Hh75PMSA/wCpTTdN/Z+wtvBiJwf1u7YfRRQUTRVxYj+z0b+DGC3Rof5h/wCVIMX2A4kD7vEROejK6fwvQVZRU/n7EdoLw7lv2ZP/AOlFN2K7Kdop/cZv2HQ/zoIjRT5idyMdH8WEm/dQv/pvSCbYs6fHBKv7Ubj+IoEVFZOhBsQQeh0rGgKKKKAooooCiiigKKKKAooooCiiigKKKKAqzuwraeXFTQG/3iBx0vGddOtnPyqsaf8AcPapw+0sNJy7xUbW3hc5G+QN/ag6eUVtArBRW1RQZAVkBXgFbAKDwLWQWsgtZhaDXloK1uy0ZaBOy1rZKVFa1MtAkdaTSLS51pNIKBBKtJJRS+UUimFBE9+8WIcBO9tSuQdbv4Afrf2qhqtftk2haGGEHV2LkeSiwv7t9KqigKKKKAooooCiiigKKKKAooooCiiigKKKKAr1WsbivKKDq7dvaX2jCQTf95GjEdCVFx8707rVc9iO1e82d3fOGRl/dbxr7asParFWg2rW1RWtK3KKDJRWwCvFFZgUHmWgrWYFBFBqK1qYVvIrU1AmcUmkFK5BSWWgRSikM1L5qb8VIACTwAJPoNTQUX2qY/vNoMvKJVj99XP+r6VDqV7Xx3fTyy6+N2bXoSSB8rUkoCiiigKKKKAooooCiiigKKKKAooooCiiigKKKKCzuwjaeTGTQnhLGGH7UbaD5O3yq9krljcbav2faOGl5CQKdbeF/Ax9gxPtXUqGgUpW9BWiOlCUG1RWYFYLWYoPa8Ne14aDE1qatjGtT0GiSkkppVIaRzGgRzGol2g7T7jZ87DiV7sdbuQn8CT7VKp2qq+2raVooYR+NjIfRBlAPu30oKjooooCiiigKKKKAooooCiiigKKX7Cw8cmIjSZisbGxI62OUX5AtlF+V71auydhYZbBcPFpzZA5Hu1zQU5avKs3tE3dVou+jUBo+NgBdOd7dOPzqsqAr0CvK9FAWryrIkwMOL2eGw6Khy3KAAZJV+IacjxBOtnFVvQeq1jcaGuqt09q/aMFh5ubxoW/asAw/wAQNcqgVdvZXvTFhtniLGOuHKu/d97dM6NZyVuNbMzDTyoLYefKt7E8NBa+ptzpYhqHjtB2efCMXESdAA17k8ALDrSnB79YRmEIxCtNyRQxJFrg6Lp4ddaCWqazFIMNtAHjxpPtDbMaPlbvbZS33cM0ug4/okax6A6nlegd68NRvBb3YSXEJh1eYSvmyrJh8RFfKpc6yRqBoDzp4mCrxJoFDGtTmmuXakYNvF9Kbl3wTvWiWLEyMptdIHZOAP6T4efWgfJWpFM1aMZtbIoLRshPBXy3t18DH61Gdp7wym4QhfQa/Wge8XOF+I2ubD1PACqI7Vtpd7tBlB0iVU97Zm/jb2qev2j4V4VmAlYRaEZRmLEogOp/Wvx5mqa2pjTNPJKeMjs/pmJNvbhQJaKmWE7JdoTYeOeGNJElUOoEqK1jqLhyv8abcTuFjY1ZmgJVASxR45LAcfgY0DFDAzsFRSzHQKoJJPQAcayxGFeNssiMjdGUqfkan/YvslXxUk72+5UBb/me4v7AEfvU39qm8P2nG5QLJCCgJFixJ8Z15XAX93zoIXRRRQFFFOGwdjvisQkEQ8Tm1/yr+Jj5AXNA317arxl7FcEUAzzqw4sHU38yCpHyqMY7sdAciPFDLyzxnMPUqbH6UFa2qc7E327rDKZQzsrd2SLXIsShNz0BF/1feo5vVEi4qQR8OJHINzt/zrSPBThbq/wOLN1BGqsPQ/zoJ3DtNtpJKpngwsQFvvXbvSbrY2UG63IX358KRYLczZ5kCvtF5SPijw+DmZvQMQQDfqKcezLs3+2SM8k690oKssJzMwIsQxtZRrwOvkLXq+tnbIiw0QjiXIii3HppdidWPUk3NBV67awuCw/dbN2XiJZQDlkmwzAFj+KR2AY+gsOWlVTvamMaXvsdGyNJcLmQItl/CqjgBerg2z2vwrNPDDG0sqOyKGYJExQ5SFYXJOhNrC5vY6iqh2vvBJjpWOKIDknIQMqoeHd2J0U29QdeZoHbs92uqK8UnwNIgLL8S95dA4vxsyxi3Rm8qk2G7CA73ONGTiPufGb8vjsPX6VWuzcUYXdWumYZSeaMrBke3kyg26Xq+dmby4dY41MwD3EZBuFzkBlAY6EFWQj1t5UDZujshdltIcNgsfiWkCgvIsMUYyk/Ddr8Tx18qi3aptXFY/EYeB8C0MgzmId4sjOrAZh4fCLZL8al+9PamcAI1+z973gZge8yqCpsy/Cb2PpoRW7YO2NrYtosVEuHw+GYAkT2sUJF7MvjLCzEHwqQ400oKm/+XGPiyu8Jh1BBc2sQdNRcVcG6WxMJHGMWbJimj7uT71rXsFyhSbWNltpUpx++cCOIhd2YhT4fAL6XJa1x6Xpr2nsiGVrgd0f/ACwLHzt196BQdtRuxEZLm5/RqW0vpwFN+OwOJfFRyocRFFGDmjhkVTIxKN94GupAAIta/iNiKftlY9IlVGF8q2uihL25kXtfrW4bSQZrX1JIuPICx1oI1tDeXEnEJr3UanWMILtcWszNfhe/htwpTLvDG349ehBFasRsmWee5dcgsSt2Fr9BbXgedSHDxAC1lBsLjT/nWgjB2lET8VyeAAPGm7B4XEGWR8L32VzmJzEDUDkTlB9NamWOhjEUhkKDwm1yL3AJ0FRjd3a7piBEsimMkque4GmgII+G/wAqDLBbFlAYS57E5rgmRr8xYm/yrbAuDRisjtntosqsmnM2sLc+NSmVlSzOeBYWA1PDn/zjTPvFiY8RD3ZzKOoyk/UXGmmhFBAO0mTDwQsuEyAZSWKG4zaoo46HU6elRDdbsgx2LszJ9niNvHKCCQfyx8T72GvGpttndaCZcrmUi+YgMqg2ubHwE29Dypy2RiJoV7nCs+vwq8jSWsOA7wnKNOVqBsg7P9t4QBMLtBDGuiKztoOQCOjAegNR3anZFtJwS3cs7M0jkMFzM3QZAALa8tWNOO2dv7cwzFxG7GRi7EIsyLfRY1C3yqABc6XJPv5sjtfxjvGmIEQ7wutgrKQALXIzcS4yjS2h0oE26+wWwCvmdu9kAEiLlCJa/gvrmIvqRbXh1ME3o20cTOW0CoO7QDhkBJ487szG561JtrbzZ3mjUHwI7Zy2hOWw8NurDW/E8OFQK1BIdzdvwYea2Lw8WIgewcOgZ1/WRuI8xz9aseU7u4lSsQiSQ6KGE8ILcgSBwv0qDbjzYOGUDaEavHPYAstzENbSHXRSTbrbXlrbuzuzTZUwMkKI6spAeKVyLG6m1mIB4j50FL7wHAqXSKJ0kX4WixCzwMbA3uyBiPf1FOPZdt6LCYiR5wApQL3vHJdhpboefTLVn4/sKwDraMyxHkwfN8w19PlUD212PY2Ne7w/dTIpv4ZAru3C5V7BbDQAE211N6C1JNtxvHnR1ZLXzqwI+Yqo94e02QYhlwwTu18N3UksRe54jT+lR/E7rYrBZ5MTBJHlFlYrdc7aKQwuumpvfjbrUfJoJPsJsNNMJMYs0gVbPFBYSSMLBGBJGlr5rG9wNNTa4Nh7qQhv+k2bhYlUi74t3klBZQwtGQx528RXnUR7GNxEkb7diR4I2tCjcC6nWQ3/ACnQDqL8qsHeDfLCYeUSLiIjMvhkiDBiyDUhgvwsurAnzHA0C0bDxh0fHLEnJMJhljIGtvHIX8uAHCkMnZxBLf7RLi8Xe9xNiHy66fBHlA0qOYzt8wqSgJBLKgNi/hTTmVU6n3tVvKNNP6UFBdq3ZocMiYjB4cJDGtpSjMzA30cgkmw5t561W8p78Zv70DxD84H4h+t1HPj1rrzae0YYIy2IkSNLG5kIAtzGvGuX9/IsEMW0my3YxXuwsVWN7/gJ1KHlpYcBpagjsj50uR4ltduq6AX8xoPT0qabnbIXagTCmUQsbKWYXuUC5cq3GZjHGFt+oT6xC3iJ/PGW05G1z/pNGz8WUVihKyKySIw4q0ZJuDyIvf2oOh9j9lWBLsZ0fEvEyxjvXOQBY4wD3a2Go1N7ipY2yUjhMUMaRKAQqxqFAPKwHnVSYbtukw2IkbEQiVZEjsYzlJYKGVmvcBsr2JHEZdBbVk377X8bLNLBEww8asy3j/SMOGrnh18NqC19u7ZwndDvQHYqD3a6uCRfjfwe5FN+y9rLKNWAJ1UEi+XgPU3DVUWw9qsMVIHJPeAOx01YkKTpz1B9jUyg2c87JDCuaRgSAdAMr3LE8gMwPvQTgnxe1ZWp02Ruv9miUMe/kt4yRYX/AFB+FfLU0qlwwIsIAPPWgb9h4iMq7SOEva1yAdM1/wCVQnaWOM00jm4AZkX9lGKqfcC/vUvwOEPcg5dBmPDkGNQNpbsxA0LMR6E3/nQEkuUk2Jsjn6qLfU1iuHdlIjDM1tMqlje3GwrVJIc3qpH+ZalnZ7tuxaCwJYCRdedrMPPQX9jQJsHJiFjJn7zkq5yfzN14aFflWySWpptDDWjQNYkyp9Twrc+z1HFB8hQVpisYgNmZQelxf5caT7C7QcFhnEkxbJJmjRwuYDKfE2UeLLfS4BpRvz2Sse9xOzf0rrleEtYZdMxiNtGOVVsSBYnWqm23hW7jDoqkGNWuvMZ2Lm443sV0oOmtl7Rw+JTPh5UkXqjA/O3A+Rpu3p2RC0LNJFE7iwjZkUsHY5UIbiLE3rmDZuMnhlDQO8cl9CpKniDY9R5HSpVtnfnGYhpUkmZoojIQCFHi1UA5QLgXNqBu3znwy4mdMFmMZcAsxzXyAXCE3JXOCbnoOlMkChVzuAfyKeZ6t+qOnM+9JSaXJCpkAY2UBATw1IHEgac7noDQexKDeWckrc2F7NI3QdF6nlwGtTHYW6+2GBxGHL4bUAIWbD3Ci65UIAKC+l+OvnVndnfZ5g41TE95Hi5reGRDeKMfliXlbhmOvHhc1YLpfjQUfHvht7CACaBsQATcmIPpys0PDnqRTVt/tQxc0TmVEjR/CsDIGOYWuwJAZQDr1BtY9L6nwkai5ITzvYfWkuJ2RHMlnWOVDyZVcEe96Dl3F724qRGjMz90wCmLMzJYG40ck3vre9/Omauk9sdlGz5hY4cRGxs0B7si/PLqp9wap3efs/8AseIaIyOy2zIywu10NwM2XQNcEW8r86Bh2fiMRNPEq97PIGHdx3ZzprZRrbQe1qsbYPYVimm7yd48NFcnKfHJlJ+HKPCPCSLlvarJ3S7KMDs9lkVWmxC8JnY6EixyoPCOfEE+dSDa+zWliYIfvNGVn8QzA3AK8LG1jpQRLdzs42bhSDDC2MlX+8ks4BvcHW0akacATpUvm75x4nEflHqf8bD+AHrWnYu1hPGbjJIhySRc0Ycv2TxB5itmP2gkKF5XWNBxZ2CqPc0DTtndiLERNHKgOYfEfE4PXMdf+Wqhdvbq/ZcS8cl7rpodGRuBN+II+otyubE3h7boFLJg1MzD+8Iyp+6DYuR0NgbcaiOx8Xh8Vi2n2pJI8bDjHmOc+EBbLZkAF7quvzoEm7W5U2NKrhYgwGZGkc2jQa3zMb66kWUE+1WAv9nSHuh/1Uiz8cwVe6zcRZPisD+tU62Bvjs1lSHDYiBNAEiuIm4XACNYmpNagoHbvYjjVZmQR4hcqDLG2RiUXLfK9gPZjxqL7f2RJDiXMsDxsWvmeNgCSAfCxFj7V1PaoH2l9o8OCjaFTHJiGXRHyssYP4nU8fJedBQbraeOW4AUeI35W19edWdu5vG2EmDqodWtGyk20Zl1BAOo+tVWMUHJAu17ktbKt2vc205ngAPaluF23OrRocpQFRmtr4SONz5UHQOA7Q8NKy3Zob3BWRRxF9cy3BFbcVvtg0vfHQXGuXMt+Z4ceAPyrng7elbFd0XyqJHjutgbEkKb24jQfxqVbtdnsmMlkz4iRUQA5zH3jEsdE1IGgDE2txFBLMf2iQx4QRxyMzyGQAopyqhd7PnNrgi1stzryqvf+0Mi3AINifE1ySTYkkk6m5NTvaXYuSsaLjGuiqLnDg31d+Ak0+MD2rUexR8jEYiwvoO6PP8Ae9KCFw7wHNml4LrcLrqQNAL340nw20JExEc0ROdCGRuOpvxF+BBIt0vU5xPYdOgBGKjYHl3LXH+c/wAOVQre7s/xGzZoVziQSkpdFIAyBb3DX4gk+xoLKk7WITFA84kjtKWayBv0amxXKdQWYceV+lOmN7ctmpHn+/e5IAWKxJHEeMgVSmLwQSBGlObIZT5WbJp/L3qKT4lntmN7X6Aa6nQedBde2O3CWVT9ihEIzxqHl8bkOjObKLKpAA/Nxqt8btHM/wB4SZHYtwJJLW6a6nyrTHhfuAGvqyNYaHwxAe3Gr97LNv4XE4cRpFFFPELOioqkj862GoPPzoKf2ZunjJyvd4SdhcasmQWv1kyinPC9iG0psxcQwBuTyEsLsGYkRqwJ062rokisSKDkreXs/wAVgJhHiEAVjZJVu0b6X8LW0Nr6EA6UhxGCOpPBnzG2ugGlh18RrrnaOzY542imRZEYWKsLj18j5jWq1bsbjjxqMWZ8GAWKEnOHuCquw1aPz0PhF73JoK33G3d2jIwlwbNhYxwkZiofnpoe8v1sR8rVZUO/G08JpjsF9ojH99hTma3K6aE+ZsoqfnBLlAUAACwA4W5WtSZsHag5r3x30mxuNbE5njCkrDHmIMajT8JGVjxPO/kKUbG7VsfAf0nejTSQXb/EtmPuTV47d3FweM/+4gUtydbo4/eW1/Q3FQLaXYWYyZMFMHItljn8JB5nOosTbhdaBVs3t1AcJi4CLgXKMGyk30bQeXAHjUqj7R9muMxxMaH8r3DDyOlUHtbdzE4SVjioXjtchipKMeWVx4W5c6YiaDtcqBSLae2IoIzJNIkSDizsFHQC550zYbaaJH3a96AOBLK5UdAWXUetQjePs1gx0jSSY7FZzfL3qpIiX/Cqi1l4aC3Cgbd7e1mBcSJsBcyBTG8zKe5kAvlR0uGax1DaWvpcE1V+2d6sRjXzYuRpei3yhf2VHhv7U673bhz7Oa4dZoj/AHiAgejoeH1HnUewuUuvI3+HkfQ8teRoN0ex2PFgB6EN8uVSDYuzpp2WDDxtM5/CB1vdnPBRx1J+tS/c3slxGMtJic2Gg46i0zj9VSPAPNteg4Grq2Hu5h8FH3eGjVBzI1Zj1djqx9TQV7u12KwpaTH2nkJDCIfokNuB4GQ8dTYcNOdWdg8NkQKNANAOg6VtAtTXLizNcRm0QuGcHxP1VLcB1b5daBHvPtLENDImAKCWxAlkuUVuYFgbtx14A9dRXPO8O708cpONjKuzFg5IYOdMxzDiD56jS4HPo9owBYAADkNABVH9oe+KY3FxwxH7iMsgk0KySnwnTjlFrA6X1PAg0EN0GnC1eJJfUcP41q2nN3bFXXxDS2tjoLEn8Vq0nEBVDEhnYcunEe3Ee1Bp29hss8jXBDOx+ZJ/hXTXY7hGXZEDyHM8t5CbWNicqg9fCormrBbKlxkkSQKXkkbu8tyfF8V9eC5bnyymr12VuFteHDpCu1RCqAKqJCHygcszEE/Kgtaiqun3O2oQP/q8oIFriMam51Izeg06Vhhtl7agN12lHP8Aqzw6fNTf60FqVXPbj4MBFMFDmOZQAdLd4rJe/wAh71LN2MbiZI2+2LEHUgAwsxVhb4rMAVN76a+tNPa3gu82Pif1Asv/AKbq5+gNBzntfEvJCpaw0fwr+0oHHjpeo/hpArAsLjpUglB0U8hw6X1tTVJs+7E3sBq3kvNv9uulA5NtFGCAMLnMen5RZuh0p03efEriEkwYk71ToURnHmGtoVPAi/1qRdiewMFjcRP9pjWSSJVMUT6oI/hLZfxkEre9x4vOr6w+zo0ULGioo0CqoUD0AoGTZm9Ur4ZXlwrpNwMbMirf82a5sp9CfKoPvrvTt1ELwRQRxga9wTPIvme8UXHotWZicDSI4a1BztF2r7XYi2LfXS/dxW/0aVbm4faumIyw40qk1haQeGOQ8OfwnT0NNu+vZes4aXCBY5SSzx/Ckh5n9V/PgefUVTi4GjcpIpR1sCrCxB4kfMmg6a2jg5V8eFKk8WhkuEcW/C4uYmvbWxU63XW4S7K3iindo9Yp0+PDy2WVfMC9nX9dSQetVfuH2pSYfLDiryQ8A/F4x53+JfrS7tI382fiIT3SyS4iMMYZ4/ujE9iQwkJBK34qAb29wFr92DWp8PVKbm9u7plj2ipkXQCeMDOOA8acH63Fj5Grl2TtuHExiSCRZEPNTw8iOIPkaDyaIMpV1DKdCrAEEdCDoahuP7INmyyF+5aMnisTlE9l4D2qX7Y2tHAl3Op4KPiPp/WoTPtnEzMWjLqvAKgJA97amggmN7RMRCkE6ZZYpUF1YfC6+FwGGvxDnfjT3sjtTw8seeZWhswVvxqLi4JIF7GxF7cqq/ZG1V7s4ef9GxzK3HI/C/7J5/OvcPgGico3ijlGXMNRrqjjrY2N/Wgu/F4/CzQKzyRmKVu7RiwszG4yi/E8RavezjcHAYbEszoWxAJaIyG6Bf8Ayx+Yedz051lg+zLDT7CgjiAL92JC3Es7AFx5G/AcrWr3s2AxcT4fEsVxWEYAuraulrxyi40PFTbp50FoM/StLpet4jrxqBDicPn0ZiV5roA3k1uI8ufO9RjbEpwWKTEXP2ebJDMNSI2vljlHQa5SenoKlzmoL2lb5QYaL7PInfNMLNGCBljOhc3BF/yg8T0AJoIr2wdoWQnAYV7OwtPINcoI0iXzPM8gQOelLxl4grFWCvqLggMAeKnyPMcKccfhwZCUJNmupb4it769SOtXJuBvWuJwK4eRY5O5UQyQyKrKVXwq2UjgwHzvQVUmJTFRFGI7wAlWNhdgLi/RtLeY9NIqavfbvZZgcTdsOTgZTxAHeQN5Fbgp7aDpVd7T7IdowyKvciVXZUWWE95HdjYE2GZQOZKign/9nbdXSbHSDj9zFcdLGRx15L7NV2d1TfuxsJMHhIcNH8MSBb2tmbizHzZsx96ci1BqeAUgnw1L3krS1zQa9mLYsPT+dYbz4MS4LERkXzxSLbrdTasjOIjdiov+Zgv9b0kxm9MIBAJa+nhB/ibUHLRxA4sygnU3IB18uNJpcSHVkjudLnTQ6gDz4mplvNutBHinZQz5yZPvCCbsSToNONRLbeKCHJEFUWsStgb8SNPVaDfuxvKdm4uKaHxMjfeW/Eh0eMe31ArrLZ2PSeFJomDJIodSOYIuK4qvV5f2fN87q+z5TwvLBfodZIx73f3bpQXS4pJNFS0V48dA0lKi+/O5uHxcJeQ91Ko8EoFzfkrL+NSeXHoRUzmhqvN59vh2Y5rRR316kcW/kP8Aegj+B3JwEUQWYz4hzq2V+5S/RbXa3qTWTbr7N/8ACy//AJctKwwIUqQwYXBGt6Sbcxn2SISzpIqMcoORjc8bcNPegStuZszlh5081xJv9UrfsbYWDwkolw/2yNudsQoDeTDu/EOOhqHYztMH91CfV2t/lA/nTdh948RiW8b5U5qgyjTqeP15UFlbd38wcDZ5YTI5IHjlaQ+pVcosONr1D9p9rWKMh7jFdxGNFjiw6BQOvjBN6ge0sX3khPLgPT/fjSWgK2x4l1FlZgOgJArVRQWP2WdqZ2fMUxBJw0pGYKL922g71R/qA48eI1sV8XDhdvYbExshgxiNB3ikZT3uWSOxHV0t71zoDT7u5tAsfs8jN3b/AAan7uQXZWT8pvfhzNB2JWiRqpXYPbliIFWPGQriFUZe/iYhmtpdhYrfTXhw4U67X7dIrouHhciR1QSyWCi9rkLxNieduF9RQSPtC7QYtmQXNnncHuouv6zdFH1rnd8fNPLJPiGLPKc5J+XPgALADkAKw2jjpJMVM2MkZ5Mxu766qTYgcvIDrTbjMcW0Gi/x9fLyoNmMx9/CvoT18h5fxpw2TjJcPiBiIWs3HLyZSAWRvI/xAPKmzB4S5ufX0HX+lOgFtBQXXg944JpBHCxJ7pJMxGUEtcMqg2Jy6X9adYcQyG6MV9CRVHMb4XPzge1xxCuLj/MD866E3E3YWPZuHWcGSRk7x2dizXk8eXMTeyggD0oNcW8kw5hvUf0tW071y/lT/N/WnWXdWI8C6+hH8xSWTdAcpD7r/vQNsm88x4ZR6L/W9Ip9rTP8UjegNh8hT0dzj/3o/wAP+9Y/9jzzk/y/70EabzrHHjuY+8l8CZS+Y8Mo1JqVxboL+KRvYAfxvVN7/vNJskyGR2RMUsQBY27sxFwLc/ER8h0FBBdu73y4iR2ByqxOUAWYL+EE342te3O9M0vwL55j9bfyrVTkuzrhQx4Dl5kmgbKcNlbSkwzJPC2WSORXU+agmx6g3sRzBNLI8Kq8APWk+0ILgWHU6cz/AOwoOsN0t548fhI8TFwcWZeaONGQ+h+Ysae1Ncv9kfaB/wDDsSUmP/TTWD8bIw+GQD6HqLdBXTUUoIBUggi4I1BB4EHmKDZLGCNaqHf/AGYj42DA4VbE5ZJBckeIlYlIPADK7m3QVb96rXdEjFbZxmJHiRCyqTyyhYFt65JiPI0Er2LsGLCxqkarcDV8ozMebMeppVtbZEWKgeCdQ8cgswP0IPIg6g8iBWW0toxQRmSZ1jRdSzEACqP3/wC2KfEExbOLRQg+KYeF5LcgT8K/U+mhCtcfhhHiJYoh3mSR0V+OYK5UN04AGlUs/cxEXvI4t6daTzbSYc0JNyco5nmSBY03O5JuTc0GNFFFAUUUUBWUchUgg2INwfMaisaKB1x8wD96ouky3K8NeDj1zAm/nW3Z2JQoYSTZjdSdCp5EHgdbdKaUmI8/Ii4rMTLzQexI/qKB03sgInDnjIisbcM1srW9x9abcLh76kX1sB1P9BzpezCXDKLn7l7a+IhH+VwGH1rbBBb5WGlrDp/WgyijsPM6k9ayoNYSSBQSeVA57KkQpiI5PhMayNbpG4Le5Ut8q6sw0qsispBUgFSNQQRoR7VyDs2YxtnIvmvmH6pFiPS1STdXtSxmBeLDwyK+HzgZZFZiFcjQXIK2HADSg6goqotm/wBoeAStHjIHiKuyZ4iJF8JIuQbMNRwF6m2ye0vZ2Jt3WMiufwuTE3+GQA0EnrArSI7fw3/iIf8A1U/rTVj+0jZ0N+8xkNx+FCZG9lQEn5UD9OcqMegJ+QNUbv7lTd0A2BfFrYdcqEH6CpptDtlwMkcyQGWRglr92UF38Cnx2PE9KojfTeaScrhyfuoGfIo5s5uzN1PADoB5mgjFPOHmuB5j6jjTNS7BSeA9VOYfz/n86Bzrx0uP+e1Cm+or2gZ8VFY3HPiOh5+1WJur2rYjZkGHiYCeIgkq5OZFLaZGvwtfQ3HpUMxMXMDiMpt58DSXbj/e5eSKqD2H9SaC3Nu9uUs0MkcEaQI91E/eF3Ck2uEygK5HmbHraorsLtIxGGgaPBCNFvqxS76CwsScosOAtzqC4PCGRrDhzPSnKaVQvdofW2ul9bmg37wb0T4gg4iVpWJzDPayjlZbWB9qYZJi3xEmvZ5MzE/L0rXQFFFFAUUUUBRRRQFFFFAUUUUCzZuJCFg18rqVNuXMH5gUshxZawC5ja/hIPrpeiig2CY/kb5D+tamBZ7EEKupvzPKiigxG0lN9NRw53/pTcJiHzcwc3ve9e0UC3eJf+pkPJjnH7wDfzrOKPxKONl+pNFFAo+zr+VfkKzAoooMsPIVjxJBsbRa/vE/yphxAIdrm5ubnqede0UGqlOz5LPbrpRRQOGG0uv5eHoeH8630UUGS8R63+WtIseEvd85PllHG56cv6UUUCQYhALBWIPV9PkAK1PP0ULy0v8AW5r2ig00UUUBRRRQFFFF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8"/>
            <a:ext cx="9144000" cy="68579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5 Rectángulo"/>
          <p:cNvSpPr/>
          <p:nvPr/>
        </p:nvSpPr>
        <p:spPr>
          <a:xfrm>
            <a:off x="460375" y="404664"/>
            <a:ext cx="8360097" cy="10081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err="1" smtClean="0">
                <a:solidFill>
                  <a:schemeClr val="tx1"/>
                </a:solidFill>
              </a:rPr>
              <a:t>How</a:t>
            </a:r>
            <a:r>
              <a:rPr lang="es-ES" sz="4000" dirty="0" smtClean="0">
                <a:solidFill>
                  <a:schemeClr val="tx1"/>
                </a:solidFill>
              </a:rPr>
              <a:t> </a:t>
            </a:r>
            <a:r>
              <a:rPr lang="es-ES" sz="4000" dirty="0" err="1" smtClean="0">
                <a:solidFill>
                  <a:schemeClr val="tx1"/>
                </a:solidFill>
              </a:rPr>
              <a:t>to</a:t>
            </a:r>
            <a:r>
              <a:rPr lang="es-ES" sz="4000" dirty="0" smtClean="0">
                <a:solidFill>
                  <a:schemeClr val="tx1"/>
                </a:solidFill>
              </a:rPr>
              <a:t> </a:t>
            </a:r>
            <a:r>
              <a:rPr lang="es-ES" sz="4000" dirty="0" err="1" smtClean="0">
                <a:solidFill>
                  <a:schemeClr val="tx1"/>
                </a:solidFill>
              </a:rPr>
              <a:t>overcome</a:t>
            </a:r>
            <a:r>
              <a:rPr lang="es-ES" sz="4000" dirty="0" smtClean="0">
                <a:solidFill>
                  <a:schemeClr val="tx1"/>
                </a:solidFill>
              </a:rPr>
              <a:t> </a:t>
            </a:r>
            <a:r>
              <a:rPr lang="es-ES" sz="4000" dirty="0" err="1" smtClean="0">
                <a:solidFill>
                  <a:schemeClr val="tx1"/>
                </a:solidFill>
              </a:rPr>
              <a:t>problems</a:t>
            </a:r>
            <a:r>
              <a:rPr lang="es-ES" sz="4000" dirty="0" smtClean="0">
                <a:solidFill>
                  <a:schemeClr val="tx1"/>
                </a:solidFill>
              </a:rPr>
              <a:t>  at </a:t>
            </a:r>
            <a:r>
              <a:rPr lang="es-ES" sz="4000" dirty="0" err="1" smtClean="0">
                <a:solidFill>
                  <a:schemeClr val="tx1"/>
                </a:solidFill>
              </a:rPr>
              <a:t>achool</a:t>
            </a:r>
            <a:endParaRPr lang="es-ES" sz="4000" dirty="0">
              <a:solidFill>
                <a:schemeClr val="tx1"/>
              </a:solidFill>
            </a:endParaRPr>
          </a:p>
        </p:txBody>
      </p:sp>
      <p:graphicFrame>
        <p:nvGraphicFramePr>
          <p:cNvPr id="8" name="7 Diagrama"/>
          <p:cNvGraphicFramePr/>
          <p:nvPr>
            <p:extLst>
              <p:ext uri="{D42A27DB-BD31-4B8C-83A1-F6EECF244321}">
                <p14:modId xmlns:p14="http://schemas.microsoft.com/office/powerpoint/2010/main" xmlns="" val="4077157825"/>
              </p:ext>
            </p:extLst>
          </p:nvPr>
        </p:nvGraphicFramePr>
        <p:xfrm>
          <a:off x="391951" y="1700808"/>
          <a:ext cx="8360097"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18056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6934" y="304030"/>
            <a:ext cx="8712967" cy="1972842"/>
          </a:xfrm>
          <a:prstGeom prst="rect">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dirty="0" err="1" smtClean="0">
                <a:solidFill>
                  <a:schemeClr val="tx2">
                    <a:lumMod val="75000"/>
                  </a:schemeClr>
                </a:solidFill>
              </a:rPr>
              <a:t>Some</a:t>
            </a:r>
            <a:r>
              <a:rPr lang="es-ES" sz="3600" dirty="0" smtClean="0">
                <a:solidFill>
                  <a:schemeClr val="tx2">
                    <a:lumMod val="75000"/>
                  </a:schemeClr>
                </a:solidFill>
              </a:rPr>
              <a:t> </a:t>
            </a:r>
            <a:r>
              <a:rPr lang="es-ES" sz="3600" dirty="0" err="1" smtClean="0">
                <a:solidFill>
                  <a:schemeClr val="tx2">
                    <a:lumMod val="75000"/>
                  </a:schemeClr>
                </a:solidFill>
              </a:rPr>
              <a:t>activities</a:t>
            </a:r>
            <a:r>
              <a:rPr lang="es-ES" sz="3600" dirty="0" smtClean="0">
                <a:solidFill>
                  <a:schemeClr val="tx2">
                    <a:lumMod val="75000"/>
                  </a:schemeClr>
                </a:solidFill>
              </a:rPr>
              <a:t> </a:t>
            </a:r>
            <a:r>
              <a:rPr lang="es-ES" sz="3600" dirty="0" err="1" smtClean="0">
                <a:solidFill>
                  <a:schemeClr val="tx2">
                    <a:lumMod val="75000"/>
                  </a:schemeClr>
                </a:solidFill>
              </a:rPr>
              <a:t>to</a:t>
            </a:r>
            <a:r>
              <a:rPr lang="es-ES" sz="3600" dirty="0" smtClean="0">
                <a:solidFill>
                  <a:schemeClr val="tx2">
                    <a:lumMod val="75000"/>
                  </a:schemeClr>
                </a:solidFill>
              </a:rPr>
              <a:t> </a:t>
            </a:r>
            <a:r>
              <a:rPr lang="es-ES" sz="3600" dirty="0" err="1" smtClean="0">
                <a:solidFill>
                  <a:schemeClr val="tx2">
                    <a:lumMod val="75000"/>
                  </a:schemeClr>
                </a:solidFill>
              </a:rPr>
              <a:t>solve</a:t>
            </a:r>
            <a:r>
              <a:rPr lang="es-ES" sz="3600" dirty="0" smtClean="0">
                <a:solidFill>
                  <a:schemeClr val="tx2">
                    <a:lumMod val="75000"/>
                  </a:schemeClr>
                </a:solidFill>
              </a:rPr>
              <a:t> </a:t>
            </a:r>
            <a:r>
              <a:rPr lang="es-ES" sz="3600" dirty="0" err="1" smtClean="0">
                <a:solidFill>
                  <a:schemeClr val="tx2">
                    <a:lumMod val="75000"/>
                  </a:schemeClr>
                </a:solidFill>
              </a:rPr>
              <a:t>the</a:t>
            </a:r>
            <a:r>
              <a:rPr lang="es-ES" sz="3600" dirty="0" smtClean="0">
                <a:solidFill>
                  <a:schemeClr val="tx2">
                    <a:lumMod val="75000"/>
                  </a:schemeClr>
                </a:solidFill>
              </a:rPr>
              <a:t> social and </a:t>
            </a:r>
            <a:r>
              <a:rPr lang="es-ES" sz="3600" dirty="0" err="1" smtClean="0">
                <a:solidFill>
                  <a:schemeClr val="tx2">
                    <a:lumMod val="75000"/>
                  </a:schemeClr>
                </a:solidFill>
              </a:rPr>
              <a:t>emotional</a:t>
            </a:r>
            <a:r>
              <a:rPr lang="es-ES" sz="3600" dirty="0" smtClean="0">
                <a:solidFill>
                  <a:schemeClr val="tx2">
                    <a:lumMod val="75000"/>
                  </a:schemeClr>
                </a:solidFill>
              </a:rPr>
              <a:t> </a:t>
            </a:r>
            <a:r>
              <a:rPr lang="es-ES" sz="3600" dirty="0" err="1" smtClean="0">
                <a:solidFill>
                  <a:schemeClr val="tx2">
                    <a:lumMod val="75000"/>
                  </a:schemeClr>
                </a:solidFill>
              </a:rPr>
              <a:t>difficulties</a:t>
            </a:r>
            <a:r>
              <a:rPr lang="es-ES" sz="3600" dirty="0" smtClean="0">
                <a:solidFill>
                  <a:schemeClr val="tx2">
                    <a:lumMod val="75000"/>
                  </a:schemeClr>
                </a:solidFill>
              </a:rPr>
              <a:t> of </a:t>
            </a:r>
            <a:r>
              <a:rPr lang="es-ES" sz="3600" dirty="0" err="1" smtClean="0">
                <a:solidFill>
                  <a:schemeClr val="tx2">
                    <a:lumMod val="75000"/>
                  </a:schemeClr>
                </a:solidFill>
              </a:rPr>
              <a:t>gifted</a:t>
            </a:r>
            <a:r>
              <a:rPr lang="es-ES" sz="3600" dirty="0" smtClean="0">
                <a:solidFill>
                  <a:schemeClr val="tx2">
                    <a:lumMod val="75000"/>
                  </a:schemeClr>
                </a:solidFill>
              </a:rPr>
              <a:t> </a:t>
            </a:r>
            <a:r>
              <a:rPr lang="es-ES" sz="3600" dirty="0" err="1" smtClean="0">
                <a:solidFill>
                  <a:schemeClr val="tx2">
                    <a:lumMod val="75000"/>
                  </a:schemeClr>
                </a:solidFill>
              </a:rPr>
              <a:t>pupils</a:t>
            </a:r>
            <a:r>
              <a:rPr lang="es-ES" sz="3600" dirty="0" smtClean="0">
                <a:solidFill>
                  <a:schemeClr val="tx2">
                    <a:lumMod val="75000"/>
                  </a:schemeClr>
                </a:solidFill>
              </a:rPr>
              <a:t> in </a:t>
            </a:r>
            <a:r>
              <a:rPr lang="es-ES" sz="3600" dirty="0" err="1" smtClean="0">
                <a:solidFill>
                  <a:schemeClr val="tx2">
                    <a:lumMod val="75000"/>
                  </a:schemeClr>
                </a:solidFill>
              </a:rPr>
              <a:t>class</a:t>
            </a:r>
            <a:endParaRPr lang="es-ES" sz="3600" dirty="0">
              <a:solidFill>
                <a:schemeClr val="tx2">
                  <a:lumMod val="75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3510" y="3140968"/>
            <a:ext cx="3048000" cy="2286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86620" y="3128518"/>
            <a:ext cx="2880320" cy="2298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53198" y="3086421"/>
            <a:ext cx="2475693" cy="2298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6 CuadroTexto"/>
          <p:cNvSpPr txBox="1"/>
          <p:nvPr/>
        </p:nvSpPr>
        <p:spPr>
          <a:xfrm>
            <a:off x="539552" y="5949280"/>
            <a:ext cx="2731958" cy="523220"/>
          </a:xfrm>
          <a:prstGeom prst="rect">
            <a:avLst/>
          </a:prstGeom>
          <a:noFill/>
        </p:spPr>
        <p:txBody>
          <a:bodyPr wrap="square" rtlCol="0">
            <a:spAutoFit/>
          </a:bodyPr>
          <a:lstStyle/>
          <a:p>
            <a:pPr algn="ctr"/>
            <a:r>
              <a:rPr lang="es-ES" sz="2800" dirty="0" err="1" smtClean="0">
                <a:solidFill>
                  <a:schemeClr val="tx2">
                    <a:lumMod val="75000"/>
                  </a:schemeClr>
                </a:solidFill>
              </a:rPr>
              <a:t>Ball</a:t>
            </a:r>
            <a:r>
              <a:rPr lang="es-ES" sz="2800" dirty="0" smtClean="0">
                <a:solidFill>
                  <a:schemeClr val="tx2">
                    <a:lumMod val="75000"/>
                  </a:schemeClr>
                </a:solidFill>
              </a:rPr>
              <a:t> of </a:t>
            </a:r>
            <a:r>
              <a:rPr lang="es-ES" sz="2800" dirty="0" err="1" smtClean="0">
                <a:solidFill>
                  <a:schemeClr val="tx2">
                    <a:lumMod val="75000"/>
                  </a:schemeClr>
                </a:solidFill>
              </a:rPr>
              <a:t>yarn</a:t>
            </a:r>
            <a:r>
              <a:rPr lang="es-ES" sz="2800" dirty="0" smtClean="0">
                <a:solidFill>
                  <a:schemeClr val="tx2">
                    <a:lumMod val="75000"/>
                  </a:schemeClr>
                </a:solidFill>
              </a:rPr>
              <a:t> </a:t>
            </a:r>
            <a:r>
              <a:rPr lang="es-ES" sz="2800" dirty="0" err="1" smtClean="0">
                <a:solidFill>
                  <a:schemeClr val="tx2">
                    <a:lumMod val="75000"/>
                  </a:schemeClr>
                </a:solidFill>
              </a:rPr>
              <a:t>game</a:t>
            </a:r>
            <a:endParaRPr lang="es-ES" sz="2800" dirty="0">
              <a:solidFill>
                <a:schemeClr val="tx2">
                  <a:lumMod val="75000"/>
                </a:schemeClr>
              </a:solidFill>
            </a:endParaRPr>
          </a:p>
        </p:txBody>
      </p:sp>
      <p:sp>
        <p:nvSpPr>
          <p:cNvPr id="9" name="8 CuadroTexto"/>
          <p:cNvSpPr txBox="1"/>
          <p:nvPr/>
        </p:nvSpPr>
        <p:spPr>
          <a:xfrm>
            <a:off x="3586620" y="5949280"/>
            <a:ext cx="3066578" cy="523220"/>
          </a:xfrm>
          <a:prstGeom prst="rect">
            <a:avLst/>
          </a:prstGeom>
          <a:noFill/>
        </p:spPr>
        <p:txBody>
          <a:bodyPr wrap="square" rtlCol="0">
            <a:spAutoFit/>
          </a:bodyPr>
          <a:lstStyle/>
          <a:p>
            <a:pPr algn="ctr"/>
            <a:r>
              <a:rPr lang="es-ES" sz="2800" dirty="0" err="1" smtClean="0">
                <a:solidFill>
                  <a:srgbClr val="002060"/>
                </a:solidFill>
              </a:rPr>
              <a:t>Qualities</a:t>
            </a:r>
            <a:r>
              <a:rPr lang="es-ES" sz="2800" dirty="0" smtClean="0">
                <a:solidFill>
                  <a:srgbClr val="002060"/>
                </a:solidFill>
              </a:rPr>
              <a:t> </a:t>
            </a:r>
            <a:r>
              <a:rPr lang="es-ES" sz="2800" dirty="0" err="1" smtClean="0">
                <a:solidFill>
                  <a:srgbClr val="002060"/>
                </a:solidFill>
              </a:rPr>
              <a:t>tree</a:t>
            </a:r>
            <a:r>
              <a:rPr lang="es-ES" sz="2800" dirty="0" smtClean="0">
                <a:solidFill>
                  <a:srgbClr val="002060"/>
                </a:solidFill>
              </a:rPr>
              <a:t> </a:t>
            </a:r>
            <a:r>
              <a:rPr lang="es-ES" sz="2800" dirty="0" err="1" smtClean="0">
                <a:solidFill>
                  <a:srgbClr val="002060"/>
                </a:solidFill>
              </a:rPr>
              <a:t>game</a:t>
            </a:r>
            <a:endParaRPr lang="es-ES" sz="2800" dirty="0">
              <a:solidFill>
                <a:srgbClr val="002060"/>
              </a:solidFill>
            </a:endParaRPr>
          </a:p>
        </p:txBody>
      </p:sp>
      <p:sp>
        <p:nvSpPr>
          <p:cNvPr id="10" name="9 CuadroTexto"/>
          <p:cNvSpPr txBox="1"/>
          <p:nvPr/>
        </p:nvSpPr>
        <p:spPr>
          <a:xfrm>
            <a:off x="6653198" y="5384871"/>
            <a:ext cx="2475693" cy="954107"/>
          </a:xfrm>
          <a:prstGeom prst="rect">
            <a:avLst/>
          </a:prstGeom>
          <a:noFill/>
        </p:spPr>
        <p:txBody>
          <a:bodyPr wrap="square" rtlCol="0">
            <a:spAutoFit/>
          </a:bodyPr>
          <a:lstStyle/>
          <a:p>
            <a:pPr algn="ctr"/>
            <a:r>
              <a:rPr lang="es-ES" sz="2800" dirty="0" smtClean="0">
                <a:solidFill>
                  <a:srgbClr val="002060"/>
                </a:solidFill>
              </a:rPr>
              <a:t>Sentimental </a:t>
            </a:r>
            <a:r>
              <a:rPr lang="es-ES" sz="2800" dirty="0" err="1" smtClean="0">
                <a:solidFill>
                  <a:srgbClr val="002060"/>
                </a:solidFill>
              </a:rPr>
              <a:t>envelopes</a:t>
            </a:r>
            <a:endParaRPr lang="es-ES" sz="2800" dirty="0">
              <a:solidFill>
                <a:srgbClr val="002060"/>
              </a:solidFill>
            </a:endParaRPr>
          </a:p>
        </p:txBody>
      </p:sp>
    </p:spTree>
    <p:extLst>
      <p:ext uri="{BB962C8B-B14F-4D97-AF65-F5344CB8AC3E}">
        <p14:creationId xmlns:p14="http://schemas.microsoft.com/office/powerpoint/2010/main" xmlns="" val="416927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692696"/>
            <a:ext cx="3362325" cy="25922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692696"/>
            <a:ext cx="3384376" cy="2172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71601" y="4005064"/>
            <a:ext cx="3074292" cy="20882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60032" y="3861048"/>
            <a:ext cx="3384376" cy="223224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3 CuadroTexto"/>
          <p:cNvSpPr txBox="1"/>
          <p:nvPr/>
        </p:nvSpPr>
        <p:spPr>
          <a:xfrm>
            <a:off x="4829526" y="3054795"/>
            <a:ext cx="3384376" cy="523220"/>
          </a:xfrm>
          <a:prstGeom prst="rect">
            <a:avLst/>
          </a:prstGeom>
          <a:noFill/>
        </p:spPr>
        <p:txBody>
          <a:bodyPr wrap="square" rtlCol="0">
            <a:spAutoFit/>
          </a:bodyPr>
          <a:lstStyle/>
          <a:p>
            <a:pPr algn="ctr"/>
            <a:r>
              <a:rPr lang="es-ES" sz="2800" dirty="0" err="1" smtClean="0">
                <a:solidFill>
                  <a:srgbClr val="002060"/>
                </a:solidFill>
              </a:rPr>
              <a:t>Theater</a:t>
            </a:r>
            <a:endParaRPr lang="es-ES" sz="2800" dirty="0">
              <a:solidFill>
                <a:srgbClr val="002060"/>
              </a:solidFill>
            </a:endParaRPr>
          </a:p>
        </p:txBody>
      </p:sp>
      <p:sp>
        <p:nvSpPr>
          <p:cNvPr id="5" name="4 CuadroTexto"/>
          <p:cNvSpPr txBox="1"/>
          <p:nvPr/>
        </p:nvSpPr>
        <p:spPr>
          <a:xfrm>
            <a:off x="971601" y="6222997"/>
            <a:ext cx="3074292" cy="523220"/>
          </a:xfrm>
          <a:prstGeom prst="rect">
            <a:avLst/>
          </a:prstGeom>
          <a:noFill/>
        </p:spPr>
        <p:txBody>
          <a:bodyPr wrap="square" rtlCol="0">
            <a:spAutoFit/>
          </a:bodyPr>
          <a:lstStyle/>
          <a:p>
            <a:pPr algn="ctr"/>
            <a:r>
              <a:rPr lang="es-ES" sz="2800" dirty="0" err="1" smtClean="0">
                <a:solidFill>
                  <a:srgbClr val="002060"/>
                </a:solidFill>
              </a:rPr>
              <a:t>Logical</a:t>
            </a:r>
            <a:r>
              <a:rPr lang="es-ES" sz="2800" dirty="0" smtClean="0">
                <a:solidFill>
                  <a:srgbClr val="002060"/>
                </a:solidFill>
              </a:rPr>
              <a:t> </a:t>
            </a:r>
            <a:r>
              <a:rPr lang="es-ES" sz="2800" dirty="0" err="1" smtClean="0">
                <a:solidFill>
                  <a:srgbClr val="002060"/>
                </a:solidFill>
              </a:rPr>
              <a:t>games</a:t>
            </a:r>
            <a:endParaRPr lang="es-ES" sz="2800" dirty="0">
              <a:solidFill>
                <a:srgbClr val="002060"/>
              </a:solidFill>
            </a:endParaRPr>
          </a:p>
        </p:txBody>
      </p:sp>
      <p:sp>
        <p:nvSpPr>
          <p:cNvPr id="6" name="5 CuadroTexto"/>
          <p:cNvSpPr txBox="1"/>
          <p:nvPr/>
        </p:nvSpPr>
        <p:spPr>
          <a:xfrm>
            <a:off x="4860032" y="6222997"/>
            <a:ext cx="3384376" cy="523220"/>
          </a:xfrm>
          <a:prstGeom prst="rect">
            <a:avLst/>
          </a:prstGeom>
          <a:noFill/>
        </p:spPr>
        <p:txBody>
          <a:bodyPr wrap="square" rtlCol="0">
            <a:spAutoFit/>
          </a:bodyPr>
          <a:lstStyle/>
          <a:p>
            <a:pPr algn="ctr"/>
            <a:r>
              <a:rPr lang="es-ES" sz="2800" dirty="0" err="1" smtClean="0">
                <a:solidFill>
                  <a:srgbClr val="002060"/>
                </a:solidFill>
              </a:rPr>
              <a:t>Daydream</a:t>
            </a:r>
            <a:endParaRPr lang="es-ES" sz="2800" dirty="0">
              <a:solidFill>
                <a:srgbClr val="002060"/>
              </a:solidFill>
            </a:endParaRPr>
          </a:p>
        </p:txBody>
      </p:sp>
    </p:spTree>
    <p:extLst>
      <p:ext uri="{BB962C8B-B14F-4D97-AF65-F5344CB8AC3E}">
        <p14:creationId xmlns:p14="http://schemas.microsoft.com/office/powerpoint/2010/main" xmlns="" val="113427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Llamada de nube"/>
          <p:cNvSpPr/>
          <p:nvPr/>
        </p:nvSpPr>
        <p:spPr>
          <a:xfrm>
            <a:off x="611560" y="260648"/>
            <a:ext cx="4968552" cy="3600400"/>
          </a:xfrm>
          <a:prstGeom prst="cloudCallout">
            <a:avLst/>
          </a:prstGeom>
          <a:solidFill>
            <a:srgbClr val="EE1E77"/>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smtClean="0">
                <a:solidFill>
                  <a:schemeClr val="bg1"/>
                </a:solidFill>
                <a:cs typeface="Times New Roman" panose="02020603050405020304" pitchFamily="18" charset="0"/>
              </a:rPr>
              <a:t>¿</a:t>
            </a:r>
            <a:r>
              <a:rPr lang="es-ES" sz="4000" dirty="0" err="1" smtClean="0">
                <a:solidFill>
                  <a:schemeClr val="bg1"/>
                </a:solidFill>
                <a:cs typeface="Times New Roman" panose="02020603050405020304" pitchFamily="18" charset="0"/>
              </a:rPr>
              <a:t>What</a:t>
            </a:r>
            <a:r>
              <a:rPr lang="es-ES" sz="4000" dirty="0" smtClean="0">
                <a:solidFill>
                  <a:schemeClr val="bg1"/>
                </a:solidFill>
                <a:cs typeface="Times New Roman" panose="02020603050405020304" pitchFamily="18" charset="0"/>
              </a:rPr>
              <a:t> do </a:t>
            </a:r>
            <a:r>
              <a:rPr lang="es-ES" sz="4000" dirty="0" err="1" smtClean="0">
                <a:solidFill>
                  <a:schemeClr val="bg1"/>
                </a:solidFill>
                <a:cs typeface="Times New Roman" panose="02020603050405020304" pitchFamily="18" charset="0"/>
              </a:rPr>
              <a:t>you</a:t>
            </a:r>
            <a:r>
              <a:rPr lang="es-ES" sz="4000" dirty="0" smtClean="0">
                <a:solidFill>
                  <a:schemeClr val="bg1"/>
                </a:solidFill>
                <a:cs typeface="Times New Roman" panose="02020603050405020304" pitchFamily="18" charset="0"/>
              </a:rPr>
              <a:t> </a:t>
            </a:r>
            <a:r>
              <a:rPr lang="es-ES" sz="4000" dirty="0" err="1" smtClean="0">
                <a:solidFill>
                  <a:schemeClr val="bg1"/>
                </a:solidFill>
                <a:cs typeface="Times New Roman" panose="02020603050405020304" pitchFamily="18" charset="0"/>
              </a:rPr>
              <a:t>think</a:t>
            </a:r>
            <a:r>
              <a:rPr lang="es-ES" sz="4000" dirty="0" smtClean="0">
                <a:solidFill>
                  <a:schemeClr val="bg1"/>
                </a:solidFill>
                <a:cs typeface="Times New Roman" panose="02020603050405020304" pitchFamily="18" charset="0"/>
              </a:rPr>
              <a:t> </a:t>
            </a:r>
            <a:r>
              <a:rPr lang="es-ES" sz="4000" dirty="0" err="1" smtClean="0">
                <a:solidFill>
                  <a:schemeClr val="bg1"/>
                </a:solidFill>
                <a:cs typeface="Times New Roman" panose="02020603050405020304" pitchFamily="18" charset="0"/>
              </a:rPr>
              <a:t>about</a:t>
            </a:r>
            <a:r>
              <a:rPr lang="es-ES" sz="4000" dirty="0" smtClean="0">
                <a:solidFill>
                  <a:schemeClr val="bg1"/>
                </a:solidFill>
                <a:cs typeface="Times New Roman" panose="02020603050405020304" pitchFamily="18" charset="0"/>
              </a:rPr>
              <a:t>  </a:t>
            </a:r>
            <a:r>
              <a:rPr lang="es-ES" sz="4000" dirty="0" err="1" smtClean="0">
                <a:solidFill>
                  <a:schemeClr val="bg1"/>
                </a:solidFill>
                <a:cs typeface="Times New Roman" panose="02020603050405020304" pitchFamily="18" charset="0"/>
              </a:rPr>
              <a:t>the</a:t>
            </a:r>
            <a:r>
              <a:rPr lang="es-ES" sz="4000" dirty="0" smtClean="0">
                <a:solidFill>
                  <a:schemeClr val="bg1"/>
                </a:solidFill>
                <a:cs typeface="Times New Roman" panose="02020603050405020304" pitchFamily="18" charset="0"/>
              </a:rPr>
              <a:t> </a:t>
            </a:r>
            <a:r>
              <a:rPr lang="es-ES" sz="4000" dirty="0" err="1" smtClean="0">
                <a:solidFill>
                  <a:schemeClr val="bg1"/>
                </a:solidFill>
                <a:cs typeface="Times New Roman" panose="02020603050405020304" pitchFamily="18" charset="0"/>
              </a:rPr>
              <a:t>word</a:t>
            </a:r>
            <a:r>
              <a:rPr lang="es-ES" sz="4000" dirty="0" smtClean="0">
                <a:solidFill>
                  <a:schemeClr val="bg1"/>
                </a:solidFill>
                <a:cs typeface="Times New Roman" panose="02020603050405020304" pitchFamily="18" charset="0"/>
              </a:rPr>
              <a:t> “</a:t>
            </a:r>
            <a:r>
              <a:rPr lang="es-ES" sz="4000" dirty="0" err="1" smtClean="0">
                <a:solidFill>
                  <a:schemeClr val="bg1"/>
                </a:solidFill>
                <a:cs typeface="Times New Roman" panose="02020603050405020304" pitchFamily="18" charset="0"/>
              </a:rPr>
              <a:t>gifted</a:t>
            </a:r>
            <a:r>
              <a:rPr lang="es-ES" sz="4000" dirty="0" smtClean="0">
                <a:solidFill>
                  <a:schemeClr val="bg1"/>
                </a:solidFill>
                <a:cs typeface="Times New Roman" panose="02020603050405020304" pitchFamily="18" charset="0"/>
              </a:rPr>
              <a:t>” ?</a:t>
            </a:r>
            <a:endParaRPr lang="es-ES" sz="4000" dirty="0">
              <a:solidFill>
                <a:schemeClr val="bg1"/>
              </a:solidFill>
              <a:cs typeface="Times New Roman" panose="02020603050405020304" pitchFamily="18" charset="0"/>
            </a:endParaRPr>
          </a:p>
        </p:txBody>
      </p:sp>
      <p:sp>
        <p:nvSpPr>
          <p:cNvPr id="5" name="4 Botón de acción: Ayuda">
            <a:hlinkClick r:id="" action="ppaction://noaction" highlightClick="1"/>
          </p:cNvPr>
          <p:cNvSpPr/>
          <p:nvPr/>
        </p:nvSpPr>
        <p:spPr>
          <a:xfrm>
            <a:off x="6732240" y="908720"/>
            <a:ext cx="864096" cy="1152128"/>
          </a:xfrm>
          <a:prstGeom prst="actionButtonHelp">
            <a:avLst/>
          </a:prstGeom>
          <a:solidFill>
            <a:schemeClr val="bg1"/>
          </a:solidFill>
          <a:ln>
            <a:solidFill>
              <a:srgbClr val="EE1E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Botón de acción: Ayuda">
            <a:hlinkClick r:id="" action="ppaction://noaction" highlightClick="1"/>
          </p:cNvPr>
          <p:cNvSpPr/>
          <p:nvPr/>
        </p:nvSpPr>
        <p:spPr>
          <a:xfrm>
            <a:off x="971600" y="5229200"/>
            <a:ext cx="940505" cy="1152128"/>
          </a:xfrm>
          <a:prstGeom prst="actionButtonHelp">
            <a:avLst/>
          </a:prstGeom>
          <a:solidFill>
            <a:schemeClr val="bg1"/>
          </a:solidFill>
          <a:ln>
            <a:solidFill>
              <a:srgbClr val="EE1E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AutoShape 2" descr="data:image/jpeg;base64,/9j/4AAQSkZJRgABAQAAAQABAAD/2wCEAAkGBhASDw8REhQREBAREA8PEg8PDxARDxAQFBAVFBQQFRQXHSYeFxkjGhQVHy8gIycpLCwsFR49NTAqNSYrLCkBCQoKDgwOGg8PFy0gHCQuNSksKS8rNSosNSkwNSosKS4pKSwyKSwtLDUsLCwuKSwsKSwsKSwpLCkvKSwpLCkpLP/AABEIALwBDQMBIgACEQEDEQH/xAAcAAEAAgMBAQEAAAAAAAAAAAAABgcBAgUEAwj/xABSEAABAwECBQsMDwcFAQAAAAABAAIDBAURBgcSMXETIUFRUnKRk7HB0RQiJDJTYXOBkqGy0hUWIyU0QkNEVGODorPC0xc1VWJ0gqMzZJTh4oT/xAAaAQEAAwEBAQAAAAAAAAAAAAAAAQIEBQMG/8QAMhEAAgEABgcIAQUBAAAAAAAAAAECAwQRFFFSEhMVMnGRoQUhMTNBYWKBIiOx0eHwQv/aAAwDAQACEQMRAD8AnyIi5B6BFyMK8IRRUr6jIMpDo2NjDskuc94F19x2Lzm2FGI8aT3sD4qGV7XC8HqmEDzAqyi2rSVa/AnyKu5MYVpO7Sihi2jNU5d3iZcvg/CG1njrp6eDvQUwf55SUaS8Wv8AcC6o5v0LLWSFVM3Vkn+pXVh70UjYRwMC8MuDUL9eR08x25aiRyi2GPQuqCZbFRa9PH280Ee/mjbylc6bDizW56un/tlD/RvVdR4MUjc0LDvi53KV6Y7Ip25oYh9kzoUacPctdpYkvkxn2SPnIO9hqHfkXydjUs34rp37yml5wFHWRNGYNGhoHIvpeo1kcOv9Frt7nZdjVpPiwVz97SjnevkcakfxaKvOmJjfzFcq9E1kcvUm7LE978aUnxbOqjvpGt/KVoMZ9T/DZf8Akt/TXjRNasv7k3ZYnt/adVfw6X/lM9RP2nVX8Ok/5TPUXiRNasq6i7RxPcMZtTs2dL4qpnqLP7T59mzp/FUsP5F4ETWrL+4u0cTotxoP+NZ9UN69jvyhfQY027NFXjRGx3OFykTWrKRdlidQ426YdtTV7dNOz11luOGzvjNqmb6nbzPK5V6FTrI5epF29zvR42bJPyzm76CbmaV64cY1lOzVUQ3zZWek0KJOgYc7WnS0FfF9lQHPFEdMTOhNOGDIuzxJ/HhjZzs1XS+OojbyleuK26V3az07t7URHkcqufg7SHPDH4gW8i878EKM/JXaHyDnU6VH7lbvPFFxsnYczmnQ4HkX0DTtHgVJPwIpDmEjdEnSCsMwNib2ktSzeytHI1TbR49CNRMu0oqPr3upG5XV9c1xByI2VDspx0bXfKsrFzar6izYHyyOlm90EjnkF9+qOyb+9k3a6lw/HST7jylFxdjJMiIqFQiIgIXjLm62z4t3Wtku70MbncrgoLUwuo5DNGC6lkdfNEPknH5Rg2u9/wBXSvGDJlWlZ0fc4KqY/wB/WA/cXEwhnDKSocRf7mW3HNe7rR6Su3Y4xx/k1US/ByPfFIHNDmnKa4Ahw1wQdlbKs4KQZDb777r+2cM/jW/UjO/5TulaLg8xnfaUV3aJZN6wXBVv1Gza87ulY6ij3I4T0pcHm6EbTjlLI1Vu2OELUzs3TfKaq66ij3I86dSR7kKbh8iNpxyliGrj3bPLb0rU18XdI+MZ0qvupGbkcCdSs3LeBLh8iNprKT82nB3WLjY+lam16fu0PGs6VA+pmblvAE6nZuW+SFNwWYjafxJ0bbpu7Q8azpWpt+l7tF5YUI1Bu5b5IWRE3aHAFNwjiRtN5SaHCKk7tH5S1OE1J3Zn3uhQ7IG0NrMEyRtDgS4RxI2m8pLjhVR92b5MnqrX23Ufdf8AHL6qilyKbjDFkbTllRKThhR7s8VJ0LBwxpN086InKLopuMMWRtOeVEmOGVN9adER6Vr7dKfYbOdEQ9ZRy9YU3Gj9yNpUmCJF7dYdiOoP2bfWWvt1j2IZ/JaOdR9FNyoyu0qTA75w1bsQS+MtC0OGp2Kd/jkaOZcNFNzosCNo0p2jhq/Ypz45h6q0GFtQ8tZHA0Pkc2NmVKCMtxubnuGc7K5C9+DsWXX0TfrxJxbS/mUTq1FCLlYXoq7S0k1G3xJxRYJQ08Mk8vu9WIZJHTyddkuEZN0bTrNAzA3X6My4+CFc+Gnp3sNxDNfacC4nJI2QpfhI/Joaw7VNP+G4KF2GOxYPBN5Fjom5RbeJurCUWki44XEtaXDJcWgloN4BI1xfsrdfChkyoonbccZ4WBfdeJ4BERAVjhPJl23L9TRQx6C9+qcjlw8Mn9i5O7liZ5y78q6lS7Kta1X7UsEI/siyTyLiYaSa1M3blc7yWf8ApesVbTRXA026NXbOAiIu0fNhERAEREAREQBERAEREAREQBERAEREAREQBERAEREAXawIiyrTg/kiqH/4y3nXFUhxetvtE96lkPDIwc68Kw7KORrqStpok4wuddZ9Z4CQcIuURsP4NT+CZyKWYZfu6s8C7lCidi/BqfwTPRC5tBufZ161vItqx/g1P4GL0AvWvJZPweDwMXoBeteLPAIiy3ONIQFSUZvqLSfu7QquBr7guDhe++enbuY5H+U4N5l3LFflRyP7pUVUnDO7oUbwlffWO/khjbwku51ooFbWOB7Vh6NWOeiIuufPBERAEREAREQBERAEREAREQBERAEREAREQBERAEREAUlxcDs+XvUh88zFGlKcWrezKk7VM0cMoPMs1a8pm2o+ciYYXNvs+s8BIeAX8yiVjfBqfwUfohTHCdt9DWD/AG0/mjcVDbGPYsHgmeiFz6DcfE61a3kW5ZY9wg8FF6AXpXwoBdDENqOMfcC+68WZwsPfcCdoF3BrrK8Fv1GRR1b9xTVDuCJxReIKvwcHYkHfaXeU9zudRe1X5VXUn+drPIYApdY0d1NTj6mLzsChDpMp8r93LK/heVrqitpZMtX3ZQxQREXUOEEREAREQBERAEREAREQBERAEREAREQBERAEREAREQBS7Fi3sisO1FAOFzjzKIqZYr2+6Vx/pW/dkKy1vymb+z/ORLMJTdQ1n9NP+E5QyxvgsHgmeipdhe+6z6w/USDhF3OojY3waDwLPRC59BuPidStbyLigFzGDaa0eYLdYZmGgciyvIzhcHD2fIsuvd/t3s8shn5l3lE8acl1lTN7pJTx8MzXflKvDeQIsHanDfuIr/JZ/wBKv6UdY3QDw66nVvPyaWpP1Ug4RdzqEsGsNA5FqqH/AEyvab7ooyiIukcYIiIAiIgCIiAIiIAiIgCIiAIiIAiIgCIiAIiIAiIgCnOLCPrKx23NE3yY/wD0oMrAxZN7GqDt1Tx5MUYWOuv9I6PZq/V+jpYdvus2r8G0cMrAo1ZQ7Hg8DH6AUhxhH3sqtEX48a4NCLoYh9VH6AWKg8v7OjWt5cC348w0DkWVrH2rd6ORbLxPAKFY1n9i0jO6WhTDxBshU1UExpSddZTN1WOf5DG+srw3iV4oi+Fb7qKfvho4ZGqJAKU4XnsKXTEP8jVFltqO4+J49p78eAREW85IREQBERAEREAREQBERAEREAREQBERAEREAREQBERAFY2LVvYLjuqmc+iOZV0FZWLpvvdEduSd3+Vw5lhr3lridTsxfm+BtjEPvZU/ZfjsXGpxdGwbTGj7oXYxi/uyp+x/HYuTH2o3o5FkoPL+/wCDdWd/6LZZmGgciytYzrDQORbLxPAKu8Zrr66yG7Rqn/dj9UqxFW2MY32rZg2oah3pdCvD14P9i0d5cTg4YfA5N9F+I1RZSnDD4FLpj/EaosttR3HxM/ae/HgERFvOUEREAREQBERAEREAREQBERAEREAREQBERAEREAREQGQrLxdn3tg7zpx/neq0CsjFufe2Lfz/AIpWCvbi4nV7M32fTGGPeyq0RH/PGuPEesbvR6K7uHjb7Mq9408ErCo/RuvijO3Ew/cCy0G59m2s730W3D2rd63kW6wwaw0DkWV4ngFWuMEe+9n/ANLPyyKylXGMFvvtZx26aoHAX9KvH14MvDeXE4WFjb6KfQw8EjVEmHWGgcimeETL6SoH1ZPBceZQqA9Y3et5FsqD/F8Tw7TXfFm6Ii6ByAiIgCIiAIiIAiIgCIiAIiIAiIgCIiAIiIAiIgCIiAyrIxbfu2HfzfiuVbFWbi7bdZlN39VPDM9YK9uLidbszeZ6cNBfZ1Z4E+ZwKi9lnseDwMXoBSjDR11nVngSOFzRzqLWOexqfwUfohZaDc+zZWt5FvUk2XHG/dMY7haDzr6rw2Gb6Wn8EzkuXuXkzwCrjGIffSzPAVI9JWOqxxmOutWyztxyN4XuHOrQ9eDLR3lxPLazL6ecbcMvoFQKkPubNCsSdl7Hjba4cIIVc0B9zb4+UrTUH4or2mu6LPuiIumcQIiIAiIgCIiAIiIAiIgCIiAIiIAiIgCIiAIiIAiIgMPOsdB5Fa2BMd1nUY+qv8p7nc6qeY9a7enkVu4Jfu+j/p4vRXOr+6jsdmeMjyYfvusyq77YxwzMCjljfBqfwUfohd7GO66zJ++6EDXznVmm4beY8CjtlyP6niyYah+TFGCRC5rQQ0A9c/JbwFZ6KSjR2t2d5qrCbn3YFs2B8Ep/BNXvXLwXqRJRUzwCAYgLnXXgtJac2tnBXUXk/E8AqyxxR5E1lz7DZZGE/wB0TxyOVmqAY3JqaWgkj1aHqiCWOUQ6tHqt95Y5uRfffkvJuu+Kr0W8h4HKrq6OFhfIQ1o4SdyBslQKlo5Qy/Up7iS4XQSHrSbwb7rsymWCVmwz6nV1c0Msl18VMZGZEIBuynMJ13G6/X72fYnbathzPYdD2nnUwpLu2krWaqWhVZS0nYilTDJ3KbiZOhaHKGdko0xP6Fdxqmbtvlt6Vqa+PujONb0r1v0spm2bR5ikdV/lk4t/QtTUjacP7HdCvD2Qj7rHxrelOrY+6M4xvSpv0so2bR5ijermbZ4CsdXx7fmKvQVDD8Zh0OaVnU2nYafECpv7yjZkMxRXV8e35inV8e35ir1NK0/Eaf7B0LXqKPubOLb0Jf8A4kbMjmKM9kI9vzFPZCPb8xV5dSRbiPyG9CyKSPcM8hvQl/8AiNmRzFF+yEe2eAp7IR7Z4Cr2ELdy3yQsmJp2GnSAov8A8SdmRzFE+yEe35isiuj3XmKu99nQnPFEdMUZ5QtPYem7hBxEXQpv/wASNmRzFJ9Wx7oedOro90OA9Cuz2Hpu4QcRF0LPsVT9xh4mPoS//EjZizFJisj3Q862FQzdN4QrmdYNIc9PTnTTxdC+LsFqE/NqfiYxyBTf1lIfZmEioRK3bbwhZyhtjhCth2Btnn5tD4mkchXxfgFZx+bs8T5RyOVr/HBldmSzFXXorMdi6s0/IkaJpvWXyfi0s8/Elbomdz3qb9DBldmTzIrm5YVgvxXUJ+NUDRM3navmMVVF3Sp42P1Fa+0ZGzZ4kAlHWu3p5FaODVpRR2VTSvcMhkLWkjXOUDdqYAzuJuAbn115YcWFAM7Zn7+Y/lAXMtGyKegq4nwxOlbqb5n02qk6iW6zahofeL7ssAE357syzU9NGnVkU2132Ymur1eVWtbfiSSkpJJHionFzrrooM7aZpz3nZlOte7YzDWvv4mF1tuLXQQm93Wh7wdcZbg1rW/znXu0E7Av+VvW9SvY2eCeFs7Q09c6TKMRY4OjyAQCeuBuOt1q4T5tTYHNJc+RzzE5465xIAfVvGjWaNgEDZK49Uqk6elVLS+no1ZZ/vTHxNdLSqEXGJLsA7cn6vbRGYyU8VM8Na6KFtz48gBjXNaCclpvOvtqyVAcVeDoZE6seDly5TIS7XIhv66XS9wOvtNG2p8upTNafcc9GW5xpCqfB+koHQTuqm0uWaurDnTmJsn+pujr8CtdRt+LyzC973UzHPe5z3Fz5je5xJJuyrs5VYtWWMvGWi7bLSFVLsHmAAindcAPc9WkOttll9+klcyW1MHhmge/esl/NIF3sJcH6SOpLI6eFjWsZcBGDeSLyTffeddeKOBre1a1u9aByL2jFWW2vmWdL8VyOObZsTYoZ3eI/qrHszY38Pm4Xeuu7el6tYvfmV1jwXI4Hs7YmzQyjxn9RbstfB856WZvl80q7Z4dK+T6WM52MOljTzKbF78xrHguR4ojg4/YczfdVjkJC9TLFsB3azNb/wDU9nprR1kU5zxRcWwcy+L8HqU/JM8WUOQqNH5PmW1vxR0WYGWa/wD0quQeDrYXcy+4wAb8nXVg0TB3IQuEcFKQ/JkaHydK+UmBdNnGqN0PHOCo0Hn6E62OXqSZuBVa3tLSqxv2udyvR2D9rt7S0Gu70tO3lucoPV2MIh1ks4+0A5AuVNa1Sw3NqKgfbyDkKnVSfquROujg+ZZraa3W/LUMm+Y5vIwLIqLdGeKhfoe8fmCrGPCyvGapqPHM88pXobhxaI+cy+MtPKFGol7cidfH35ljm07aHzSlOioHO9aG2ba+gwce39RQFuMG0h8uTpihPK1bjGRaQ+WadMEPqqNRLCPUnXxxfQnXs1bX0GDj2/qJ7NW19Bg49v6ihLcZ1o7uM6YI+hZ/afaO7j4iPoTUSyx6k66OZ9CcNta2j8zpxpqG/qLbq22z83o26ZnHkeoL+0+0d3HxEfQsHGdaO7jH2EfQmonlj1Gujiyeg24diz2+Oc85Wwp7aOeWgbojlPKFXpxk2kflWjRBD6q+Zxg2l3c+KKEflTUTwiNdDFljmzLWOesp27ylafSC19gLSOe0SN5RxDnCrR2HFon5zL4skcgXzOGVofSZ+MKaifty/ojXQ9+ZZr8FKw57SqfFGG8j18X4C1Bz2lWcLvXVbe2+v+k1HGuT231/0mo41ynU0uK5f0RrqPB8yxDi6ce2rqt3jPO5cuuwSNLLdfWVEUkYdqsYmLmSBxBa7UjmySDrjYUP9t9f9JqONcthhlaH0mfjCrwhSxdraKynRtWWNEm1VrOtFVLF/LUsGUNBlaDyrjWg52qOBeZ2l8EWrjJyRG+85N7dYHWfwd5eb272jmNTIRtOyXDgIXmqcIamVoje8ZGqNkyWxRM90GsH3taDfcc60LS9Twej6H6Bwet6KVrYWtMb2MADAL2ZLAG9aRsZtYrtKE4Ejsl52onemxTZc2asZZ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2" name="Picture 4" descr="https://encrypted-tbn2.gstatic.com/images?q=tbn:ANd9GcTZ0TEHG3gc3QJWpP9iOVq3W-5ZVNhEOgVvwqlnl60AO7iwTgYP"/>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43808" y="3482622"/>
            <a:ext cx="6300192" cy="337537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0055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xit" presetSubtype="0" fill="hold" grpId="0" nodeType="clickEffect">
                                  <p:stCondLst>
                                    <p:cond delay="0"/>
                                  </p:stCondLst>
                                  <p:childTnLst>
                                    <p:animEffect transition="out" filter="fade">
                                      <p:cBhvr>
                                        <p:cTn id="10" dur="2000"/>
                                        <p:tgtEl>
                                          <p:spTgt spid="5"/>
                                        </p:tgtEl>
                                      </p:cBhvr>
                                    </p:animEffect>
                                    <p:anim calcmode="lin" valueType="num">
                                      <p:cBhvr>
                                        <p:cTn id="11"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 dur="2000"/>
                                        <p:tgtEl>
                                          <p:spTgt spid="5"/>
                                        </p:tgtEl>
                                        <p:attrNameLst>
                                          <p:attrName>ppt_h</p:attrName>
                                        </p:attrNameLst>
                                      </p:cBhvr>
                                      <p:tavLst>
                                        <p:tav tm="0">
                                          <p:val>
                                            <p:strVal val="ppt_h"/>
                                          </p:val>
                                        </p:tav>
                                        <p:tav tm="100000">
                                          <p:val>
                                            <p:strVal val="ppt_h"/>
                                          </p:val>
                                        </p:tav>
                                      </p:tavLst>
                                    </p:anim>
                                    <p:set>
                                      <p:cBhvr>
                                        <p:cTn id="13" dur="1" fill="hold">
                                          <p:stCondLst>
                                            <p:cond delay="19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5" presetClass="exit" presetSubtype="0" fill="hold" grpId="0" nodeType="clickEffect">
                                  <p:stCondLst>
                                    <p:cond delay="0"/>
                                  </p:stCondLst>
                                  <p:childTnLst>
                                    <p:animEffect transition="out" filter="fade">
                                      <p:cBhvr>
                                        <p:cTn id="17" dur="2000"/>
                                        <p:tgtEl>
                                          <p:spTgt spid="6"/>
                                        </p:tgtEl>
                                      </p:cBhvr>
                                    </p:animEffect>
                                    <p:anim calcmode="lin" valueType="num">
                                      <p:cBhvr>
                                        <p:cTn id="18" dur="2000"/>
                                        <p:tgtEl>
                                          <p:spTgt spid="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9" dur="2000"/>
                                        <p:tgtEl>
                                          <p:spTgt spid="6"/>
                                        </p:tgtEl>
                                        <p:attrNameLst>
                                          <p:attrName>ppt_h</p:attrName>
                                        </p:attrNameLst>
                                      </p:cBhvr>
                                      <p:tavLst>
                                        <p:tav tm="0">
                                          <p:val>
                                            <p:strVal val="ppt_h"/>
                                          </p:val>
                                        </p:tav>
                                        <p:tav tm="100000">
                                          <p:val>
                                            <p:strVal val="ppt_h"/>
                                          </p:val>
                                        </p:tav>
                                      </p:tavLst>
                                    </p:anim>
                                    <p:set>
                                      <p:cBhvr>
                                        <p:cTn id="20"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xmlns="" val="2789675885"/>
              </p:ext>
            </p:extLst>
          </p:nvPr>
        </p:nvGraphicFramePr>
        <p:xfrm>
          <a:off x="0" y="116632"/>
          <a:ext cx="9144000"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1475656" y="2492896"/>
            <a:ext cx="6408712" cy="2123658"/>
          </a:xfrm>
          <a:prstGeom prst="rect">
            <a:avLst/>
          </a:prstGeom>
          <a:noFill/>
        </p:spPr>
        <p:txBody>
          <a:bodyPr wrap="square" rtlCol="0">
            <a:spAutoFit/>
          </a:bodyPr>
          <a:lstStyle/>
          <a:p>
            <a:pPr algn="ctr"/>
            <a:r>
              <a:rPr lang="es-ES" sz="6600" dirty="0" smtClean="0"/>
              <a:t>SINGLY  OR IN COMBINATION</a:t>
            </a:r>
            <a:endParaRPr lang="es-ES" sz="6600" dirty="0"/>
          </a:p>
        </p:txBody>
      </p:sp>
    </p:spTree>
    <p:extLst>
      <p:ext uri="{BB962C8B-B14F-4D97-AF65-F5344CB8AC3E}">
        <p14:creationId xmlns:p14="http://schemas.microsoft.com/office/powerpoint/2010/main" xmlns="" val="399562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2D00B8B-5B98-4706-A2E2-EA669F768E3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2BAC3D1C-E916-4ECD-8D1E-693DD5CC2A42}"/>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A2841C79-4F13-4080-A1C6-048525D5B886}"/>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65F8BD16-4774-477D-8B87-054337BE3D46}"/>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19DF4BE8-D224-4AB1-B1AB-5CE98210CC6C}"/>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78003A1A-375E-4C7D-9371-879070D6EC0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0E7DE5EB-1B06-4078-B0B2-051AF5E3EF39}"/>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793C64DA-408B-48F7-B709-8BD6A0B65E0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8261750C-D527-41F1-A913-41CF1150EA21}"/>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2029299-F770-44F6-8A8A-8F201DF597D8}"/>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22C79368-E301-4C9A-A97C-3D7016B3B69A}"/>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5525F812-972D-4221-B3E4-8469778564D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F235A315-8EE9-4F42-9EDE-DEA4B5060B06}"/>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a:hlinkClick r:id="rId2" action="ppaction://hlinkfile"/>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1 Título"/>
          <p:cNvSpPr>
            <a:spLocks noGrp="1"/>
          </p:cNvSpPr>
          <p:nvPr>
            <p:ph type="title"/>
          </p:nvPr>
        </p:nvSpPr>
        <p:spPr>
          <a:xfrm>
            <a:off x="0" y="0"/>
            <a:ext cx="9144000" cy="2160240"/>
          </a:xfrm>
        </p:spPr>
        <p:txBody>
          <a:bodyPr>
            <a:normAutofit/>
          </a:bodyPr>
          <a:lstStyle/>
          <a:p>
            <a:r>
              <a:rPr lang="en-US" dirty="0"/>
              <a:t>The topic of this assignment, led us thinking in the most known Shaun Tan´s short film</a:t>
            </a:r>
            <a:endParaRPr lang="es-ES" dirty="0"/>
          </a:p>
        </p:txBody>
      </p:sp>
      <p:sp>
        <p:nvSpPr>
          <p:cNvPr id="5" name="4 Llamada de nube"/>
          <p:cNvSpPr/>
          <p:nvPr/>
        </p:nvSpPr>
        <p:spPr>
          <a:xfrm>
            <a:off x="2699792" y="2348880"/>
            <a:ext cx="4896544" cy="3384376"/>
          </a:xfrm>
          <a:prstGeom prst="cloudCallout">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dirty="0" smtClean="0">
                <a:solidFill>
                  <a:schemeClr val="tx1">
                    <a:lumMod val="75000"/>
                    <a:lumOff val="25000"/>
                  </a:schemeClr>
                </a:solidFill>
              </a:rPr>
              <a:t>DEBATE ABOUT THE SHORT</a:t>
            </a:r>
            <a:endParaRPr lang="es-ES" sz="4800" dirty="0">
              <a:solidFill>
                <a:schemeClr val="tx1">
                  <a:lumMod val="75000"/>
                  <a:lumOff val="25000"/>
                </a:schemeClr>
              </a:solidFill>
            </a:endParaRPr>
          </a:p>
        </p:txBody>
      </p:sp>
    </p:spTree>
    <p:extLst>
      <p:ext uri="{BB962C8B-B14F-4D97-AF65-F5344CB8AC3E}">
        <p14:creationId xmlns:p14="http://schemas.microsoft.com/office/powerpoint/2010/main" xmlns="" val="245151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3 CuadroTexto"/>
          <p:cNvSpPr txBox="1"/>
          <p:nvPr/>
        </p:nvSpPr>
        <p:spPr>
          <a:xfrm>
            <a:off x="1456297" y="1124744"/>
            <a:ext cx="6048672" cy="7109639"/>
          </a:xfrm>
          <a:prstGeom prst="rect">
            <a:avLst/>
          </a:prstGeom>
          <a:noFill/>
        </p:spPr>
        <p:txBody>
          <a:bodyPr wrap="square" rtlCol="0">
            <a:spAutoFit/>
          </a:bodyPr>
          <a:lstStyle/>
          <a:p>
            <a:pPr marL="342900" indent="-342900" algn="just">
              <a:buFont typeface="Arial" panose="020B0604020202020204" pitchFamily="34" charset="0"/>
              <a:buChar char="•"/>
            </a:pPr>
            <a:r>
              <a:rPr lang="en-US" sz="2600" dirty="0">
                <a:solidFill>
                  <a:schemeClr val="bg1"/>
                </a:solidFill>
              </a:rPr>
              <a:t>Gifted pupils, feel lost in the middle of an educational system that doesn’t provide them the necessary tools for their comprehensive development</a:t>
            </a:r>
            <a:r>
              <a:rPr lang="en-US" sz="2600" dirty="0" smtClean="0">
                <a:solidFill>
                  <a:schemeClr val="bg1"/>
                </a:solidFill>
              </a:rPr>
              <a:t>.</a:t>
            </a:r>
          </a:p>
          <a:p>
            <a:r>
              <a:rPr lang="en-US" sz="2600" dirty="0">
                <a:solidFill>
                  <a:schemeClr val="bg1"/>
                </a:solidFill>
              </a:rPr>
              <a:t> </a:t>
            </a:r>
            <a:endParaRPr lang="en-US" sz="2600" dirty="0" smtClean="0">
              <a:solidFill>
                <a:schemeClr val="bg1"/>
              </a:solidFill>
            </a:endParaRPr>
          </a:p>
          <a:p>
            <a:pPr marL="342900" indent="-342900" algn="just">
              <a:buFont typeface="Arial" panose="020B0604020202020204" pitchFamily="34" charset="0"/>
              <a:buChar char="•"/>
            </a:pPr>
            <a:r>
              <a:rPr lang="en-US" sz="2600" dirty="0">
                <a:solidFill>
                  <a:schemeClr val="bg1"/>
                </a:solidFill>
              </a:rPr>
              <a:t>E</a:t>
            </a:r>
            <a:r>
              <a:rPr lang="en-US" sz="2600" dirty="0" smtClean="0">
                <a:solidFill>
                  <a:schemeClr val="bg1"/>
                </a:solidFill>
              </a:rPr>
              <a:t>ducational </a:t>
            </a:r>
            <a:r>
              <a:rPr lang="en-US" sz="2600" dirty="0">
                <a:solidFill>
                  <a:schemeClr val="bg1"/>
                </a:solidFill>
              </a:rPr>
              <a:t>system tends to homogenize the </a:t>
            </a:r>
            <a:r>
              <a:rPr lang="en-US" sz="2600" dirty="0" smtClean="0">
                <a:solidFill>
                  <a:schemeClr val="bg1"/>
                </a:solidFill>
              </a:rPr>
              <a:t>society.  It </a:t>
            </a:r>
            <a:r>
              <a:rPr lang="en-US" sz="2600" dirty="0">
                <a:solidFill>
                  <a:schemeClr val="bg1"/>
                </a:solidFill>
              </a:rPr>
              <a:t>doesn’t value the differences</a:t>
            </a:r>
            <a:r>
              <a:rPr lang="en-US" sz="2600" dirty="0" smtClean="0">
                <a:solidFill>
                  <a:schemeClr val="bg1"/>
                </a:solidFill>
              </a:rPr>
              <a:t>.</a:t>
            </a:r>
          </a:p>
          <a:p>
            <a:pPr marL="342900" indent="-342900" algn="just">
              <a:buFont typeface="Arial" panose="020B0604020202020204" pitchFamily="34" charset="0"/>
              <a:buChar char="•"/>
            </a:pPr>
            <a:endParaRPr lang="en-US" sz="2600" b="0" dirty="0">
              <a:solidFill>
                <a:schemeClr val="bg1"/>
              </a:solidFill>
              <a:effectLst/>
            </a:endParaRPr>
          </a:p>
          <a:p>
            <a:pPr marL="342900" indent="-342900" algn="just">
              <a:buFont typeface="Arial" panose="020B0604020202020204" pitchFamily="34" charset="0"/>
              <a:buChar char="•"/>
            </a:pPr>
            <a:r>
              <a:rPr lang="en-US" sz="2600" dirty="0">
                <a:solidFill>
                  <a:schemeClr val="bg1"/>
                </a:solidFill>
              </a:rPr>
              <a:t>Students who don't respond to the profile that schools are looking for, get used to be forgotten like lost objects</a:t>
            </a:r>
            <a:r>
              <a:rPr lang="en-US" sz="2600" dirty="0" smtClean="0">
                <a:solidFill>
                  <a:schemeClr val="bg1"/>
                </a:solidFill>
              </a:rPr>
              <a:t>.</a:t>
            </a:r>
          </a:p>
          <a:p>
            <a:pPr marL="342900" indent="-342900" algn="just">
              <a:buFont typeface="Arial" panose="020B0604020202020204" pitchFamily="34" charset="0"/>
              <a:buChar char="•"/>
            </a:pPr>
            <a:endParaRPr lang="en-US" sz="2400" b="0" dirty="0">
              <a:solidFill>
                <a:schemeClr val="bg1"/>
              </a:solidFill>
              <a:effectLst/>
            </a:endParaRPr>
          </a:p>
          <a:p>
            <a:pPr algn="just"/>
            <a:endParaRPr lang="en-US" sz="2400" b="0" dirty="0" smtClean="0">
              <a:solidFill>
                <a:schemeClr val="bg1"/>
              </a:solidFill>
              <a:effectLst/>
            </a:endParaRPr>
          </a:p>
          <a:p>
            <a:r>
              <a:rPr lang="en-US" sz="2400" dirty="0" smtClean="0"/>
              <a:t/>
            </a:r>
            <a:br>
              <a:rPr lang="en-US" sz="2400" dirty="0" smtClean="0"/>
            </a:br>
            <a:endParaRPr lang="en-US" sz="2400" b="0" dirty="0" smtClean="0">
              <a:solidFill>
                <a:schemeClr val="bg1"/>
              </a:solidFill>
              <a:effectLst/>
            </a:endParaRPr>
          </a:p>
          <a:p>
            <a:r>
              <a:rPr lang="en-US" sz="2400" dirty="0" smtClean="0">
                <a:solidFill>
                  <a:schemeClr val="bg1"/>
                </a:solidFill>
              </a:rPr>
              <a:t/>
            </a:r>
            <a:br>
              <a:rPr lang="en-US" sz="2400" dirty="0" smtClean="0">
                <a:solidFill>
                  <a:schemeClr val="bg1"/>
                </a:solidFill>
              </a:rPr>
            </a:br>
            <a:endParaRPr lang="es-ES" sz="2400" dirty="0">
              <a:solidFill>
                <a:schemeClr val="bg1"/>
              </a:solidFill>
            </a:endParaRPr>
          </a:p>
        </p:txBody>
      </p:sp>
    </p:spTree>
    <p:extLst>
      <p:ext uri="{BB962C8B-B14F-4D97-AF65-F5344CB8AC3E}">
        <p14:creationId xmlns:p14="http://schemas.microsoft.com/office/powerpoint/2010/main" xmlns="" val="1690840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472" y="0"/>
            <a:ext cx="9208472"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3 CuadroTexto"/>
          <p:cNvSpPr txBox="1"/>
          <p:nvPr/>
        </p:nvSpPr>
        <p:spPr>
          <a:xfrm>
            <a:off x="1637125" y="1196752"/>
            <a:ext cx="5760640" cy="2954655"/>
          </a:xfrm>
          <a:prstGeom prst="rect">
            <a:avLst/>
          </a:prstGeom>
          <a:noFill/>
        </p:spPr>
        <p:txBody>
          <a:bodyPr wrap="square" rtlCol="0">
            <a:spAutoFit/>
          </a:bodyPr>
          <a:lstStyle/>
          <a:p>
            <a:pPr algn="just"/>
            <a:r>
              <a:rPr lang="en-US" sz="2400" dirty="0">
                <a:solidFill>
                  <a:schemeClr val="bg1"/>
                </a:solidFill>
              </a:rPr>
              <a:t>In the short film, we can see a teenager that finds a different, lost and alone creature. Although all these differences, the guy thought: “This lost thing is fantastic, and deserves to be include in one place where the differences and the creativity could be valorized.</a:t>
            </a:r>
            <a:endParaRPr lang="en-US" sz="2400" b="0" dirty="0" smtClean="0">
              <a:solidFill>
                <a:schemeClr val="bg1"/>
              </a:solidFill>
              <a:effectLst/>
            </a:endParaRPr>
          </a:p>
          <a:p>
            <a:pPr fontAlgn="base"/>
            <a:endParaRPr lang="en-US" dirty="0"/>
          </a:p>
        </p:txBody>
      </p:sp>
      <p:sp>
        <p:nvSpPr>
          <p:cNvPr id="5" name="4 CuadroTexto"/>
          <p:cNvSpPr txBox="1"/>
          <p:nvPr/>
        </p:nvSpPr>
        <p:spPr>
          <a:xfrm>
            <a:off x="1475655" y="3933056"/>
            <a:ext cx="5922109" cy="1754326"/>
          </a:xfrm>
          <a:prstGeom prst="rect">
            <a:avLst/>
          </a:prstGeom>
          <a:noFill/>
        </p:spPr>
        <p:txBody>
          <a:bodyPr wrap="square" rtlCol="0">
            <a:spAutoFit/>
          </a:bodyPr>
          <a:lstStyle/>
          <a:p>
            <a:pPr algn="ctr"/>
            <a:r>
              <a:rPr lang="es-ES" sz="5400" dirty="0" err="1" smtClean="0">
                <a:solidFill>
                  <a:srgbClr val="FFC000"/>
                </a:solidFill>
              </a:rPr>
              <a:t>Schools</a:t>
            </a:r>
            <a:r>
              <a:rPr lang="es-ES" sz="5400" dirty="0" smtClean="0">
                <a:solidFill>
                  <a:srgbClr val="FFC000"/>
                </a:solidFill>
              </a:rPr>
              <a:t> </a:t>
            </a:r>
            <a:r>
              <a:rPr lang="es-ES" sz="5400" dirty="0" err="1" smtClean="0">
                <a:solidFill>
                  <a:srgbClr val="FFC000"/>
                </a:solidFill>
              </a:rPr>
              <a:t>should</a:t>
            </a:r>
            <a:r>
              <a:rPr lang="es-ES" sz="5400" dirty="0" smtClean="0">
                <a:solidFill>
                  <a:srgbClr val="FFC000"/>
                </a:solidFill>
              </a:rPr>
              <a:t> </a:t>
            </a:r>
            <a:r>
              <a:rPr lang="es-ES" sz="5400" dirty="0" err="1" smtClean="0">
                <a:solidFill>
                  <a:srgbClr val="FFC000"/>
                </a:solidFill>
              </a:rPr>
              <a:t>think</a:t>
            </a:r>
            <a:r>
              <a:rPr lang="es-ES" sz="5400" dirty="0" smtClean="0">
                <a:solidFill>
                  <a:srgbClr val="FFC000"/>
                </a:solidFill>
              </a:rPr>
              <a:t> </a:t>
            </a:r>
            <a:r>
              <a:rPr lang="es-ES" sz="5400" dirty="0" err="1" smtClean="0">
                <a:solidFill>
                  <a:srgbClr val="FFC000"/>
                </a:solidFill>
              </a:rPr>
              <a:t>like</a:t>
            </a:r>
            <a:r>
              <a:rPr lang="es-ES" sz="5400" dirty="0" smtClean="0">
                <a:solidFill>
                  <a:srgbClr val="FFC000"/>
                </a:solidFill>
              </a:rPr>
              <a:t> </a:t>
            </a:r>
            <a:r>
              <a:rPr lang="es-ES" sz="5400" dirty="0" err="1" smtClean="0">
                <a:solidFill>
                  <a:srgbClr val="FFC000"/>
                </a:solidFill>
              </a:rPr>
              <a:t>this</a:t>
            </a:r>
            <a:r>
              <a:rPr lang="es-ES" sz="5400" dirty="0" smtClean="0">
                <a:solidFill>
                  <a:srgbClr val="FFC000"/>
                </a:solidFill>
              </a:rPr>
              <a:t> </a:t>
            </a:r>
            <a:r>
              <a:rPr lang="es-ES" sz="5400" dirty="0" err="1" smtClean="0">
                <a:solidFill>
                  <a:srgbClr val="FFC000"/>
                </a:solidFill>
              </a:rPr>
              <a:t>guy</a:t>
            </a:r>
            <a:endParaRPr lang="es-ES" sz="5400" dirty="0">
              <a:solidFill>
                <a:srgbClr val="FFC000"/>
              </a:solidFill>
            </a:endParaRPr>
          </a:p>
        </p:txBody>
      </p:sp>
    </p:spTree>
    <p:extLst>
      <p:ext uri="{BB962C8B-B14F-4D97-AF65-F5344CB8AC3E}">
        <p14:creationId xmlns:p14="http://schemas.microsoft.com/office/powerpoint/2010/main" xmlns="" val="338770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1 Rectángulo"/>
          <p:cNvSpPr/>
          <p:nvPr/>
        </p:nvSpPr>
        <p:spPr>
          <a:xfrm>
            <a:off x="395536" y="260648"/>
            <a:ext cx="8352928"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err="1">
                <a:solidFill>
                  <a:srgbClr val="002060"/>
                </a:solidFill>
              </a:rPr>
              <a:t>Affective</a:t>
            </a:r>
            <a:r>
              <a:rPr lang="es-ES" sz="4000" dirty="0">
                <a:solidFill>
                  <a:srgbClr val="002060"/>
                </a:solidFill>
              </a:rPr>
              <a:t> and </a:t>
            </a:r>
            <a:r>
              <a:rPr lang="es-ES" sz="4000" dirty="0" err="1">
                <a:solidFill>
                  <a:srgbClr val="002060"/>
                </a:solidFill>
              </a:rPr>
              <a:t>emotional</a:t>
            </a:r>
            <a:r>
              <a:rPr lang="es-ES" sz="4000" dirty="0">
                <a:solidFill>
                  <a:srgbClr val="002060"/>
                </a:solidFill>
              </a:rPr>
              <a:t> </a:t>
            </a:r>
            <a:r>
              <a:rPr lang="es-ES" sz="4000" dirty="0" err="1">
                <a:solidFill>
                  <a:srgbClr val="002060"/>
                </a:solidFill>
              </a:rPr>
              <a:t>problems</a:t>
            </a:r>
            <a:endParaRPr lang="es-ES" sz="4000" dirty="0">
              <a:solidFill>
                <a:srgbClr val="002060"/>
              </a:solidFill>
            </a:endParaRPr>
          </a:p>
        </p:txBody>
      </p:sp>
      <p:sp>
        <p:nvSpPr>
          <p:cNvPr id="4" name="3 Rectángulo"/>
          <p:cNvSpPr/>
          <p:nvPr/>
        </p:nvSpPr>
        <p:spPr>
          <a:xfrm>
            <a:off x="395536" y="1772816"/>
            <a:ext cx="8352928" cy="4824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p>
          <a:p>
            <a:endParaRPr lang="en-US" dirty="0"/>
          </a:p>
          <a:p>
            <a:endParaRPr lang="en-US" dirty="0" smtClean="0"/>
          </a:p>
          <a:p>
            <a:endParaRPr lang="en-US" dirty="0"/>
          </a:p>
          <a:p>
            <a:endParaRPr lang="en-US" dirty="0" smtClean="0"/>
          </a:p>
          <a:p>
            <a:pPr algn="just"/>
            <a:r>
              <a:rPr lang="en-US" sz="2400" dirty="0" smtClean="0">
                <a:solidFill>
                  <a:schemeClr val="bg1"/>
                </a:solidFill>
              </a:rPr>
              <a:t>The fact that the teacher has students with a variety of skills, can be difficult to enlarge or adapt the pace of instruction to pupils who learn faster. This factor can generate dissatisfaction and disinterest about what is happening in class, with an impact on their emotions, self esteem and adaptation.</a:t>
            </a:r>
          </a:p>
          <a:p>
            <a:pPr algn="just"/>
            <a:endParaRPr lang="en-US" sz="2400" dirty="0">
              <a:solidFill>
                <a:schemeClr val="bg1"/>
              </a:solidFill>
            </a:endParaRPr>
          </a:p>
          <a:p>
            <a:pPr algn="just"/>
            <a:r>
              <a:rPr lang="en-US" sz="2400" dirty="0" smtClean="0">
                <a:solidFill>
                  <a:schemeClr val="bg1"/>
                </a:solidFill>
              </a:rPr>
              <a:t>Most </a:t>
            </a:r>
            <a:r>
              <a:rPr lang="en-US" sz="2400" dirty="0">
                <a:solidFill>
                  <a:schemeClr val="bg1"/>
                </a:solidFill>
              </a:rPr>
              <a:t>of the problems that take place among students who stand out for higher potential deal with the discouragement and frustration with an academic program characterized by repetition , monotony , limited challenges and psychological climate in the class unfavorable to the expression of higher potential .</a:t>
            </a:r>
          </a:p>
          <a:p>
            <a:endParaRPr lang="en-US" dirty="0">
              <a:solidFill>
                <a:schemeClr val="bg1"/>
              </a:solidFill>
            </a:endParaRPr>
          </a:p>
          <a:p>
            <a:endParaRPr lang="en-US" dirty="0" smtClean="0">
              <a:solidFill>
                <a:schemeClr val="bg1"/>
              </a:solidFill>
            </a:endParaRP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xmlns="" val="122201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763"/>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1 Rectángulo"/>
          <p:cNvSpPr/>
          <p:nvPr/>
        </p:nvSpPr>
        <p:spPr>
          <a:xfrm>
            <a:off x="371927" y="4763"/>
            <a:ext cx="8361140" cy="6853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sz="2400" dirty="0" smtClean="0"/>
              <a:t>Perfectionism</a:t>
            </a:r>
            <a:r>
              <a:rPr lang="en-US" sz="2400" dirty="0"/>
              <a:t>, excessive self-criticism and heightened sensitivity have been pointed as sources of stress for children with high intellectual abilities and precursors of depression and anxiety reactions.</a:t>
            </a:r>
          </a:p>
          <a:p>
            <a:endParaRPr lang="en-US" sz="2400" dirty="0"/>
          </a:p>
          <a:p>
            <a:pPr marL="342900" indent="-342900">
              <a:buFont typeface="Arial" panose="020B0604020202020204" pitchFamily="34" charset="0"/>
              <a:buChar char="•"/>
            </a:pPr>
            <a:r>
              <a:rPr lang="en-US" sz="2400" dirty="0"/>
              <a:t>Gifted pupils feel that they are not understood by adults and schoolmates; so they start feeling different and displaced</a:t>
            </a:r>
          </a:p>
          <a:p>
            <a:endParaRPr lang="en-US" sz="2400" dirty="0"/>
          </a:p>
          <a:p>
            <a:pPr marL="342900" indent="-342900">
              <a:buFont typeface="Arial" panose="020B0604020202020204" pitchFamily="34" charset="0"/>
              <a:buChar char="•"/>
            </a:pPr>
            <a:r>
              <a:rPr lang="en-US" sz="2400" dirty="0"/>
              <a:t>The rejection would lead to a vicious circle: worries and emotional problems increase the rejection and indifference, causing new problems that could isolate him. They start to reject interpersonal relationships and feelings of inadequacy and incompetence, loss of positive self-concept, low self-esteem and, in extreme cases, depression comes. Social situations may perceive the aversive and avoidance attitude that is generated in these children negatively affects their competence to interact with others appropriately, reducing the level of social skills.</a:t>
            </a:r>
            <a:endParaRPr lang="es-ES" sz="2400" dirty="0"/>
          </a:p>
        </p:txBody>
      </p:sp>
    </p:spTree>
    <p:extLst>
      <p:ext uri="{BB962C8B-B14F-4D97-AF65-F5344CB8AC3E}">
        <p14:creationId xmlns:p14="http://schemas.microsoft.com/office/powerpoint/2010/main" xmlns="" val="43379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11447"/>
            <a:ext cx="8229600" cy="1143000"/>
          </a:xfrm>
        </p:spPr>
        <p:txBody>
          <a:bodyPr>
            <a:normAutofit/>
          </a:bodyPr>
          <a:lstStyle/>
          <a:p>
            <a:r>
              <a:rPr lang="es-ES" sz="5400" dirty="0" err="1" smtClean="0">
                <a:solidFill>
                  <a:srgbClr val="A16B99"/>
                </a:solidFill>
              </a:rPr>
              <a:t>Behaviour</a:t>
            </a:r>
            <a:r>
              <a:rPr lang="es-ES" sz="5400" dirty="0" smtClean="0">
                <a:solidFill>
                  <a:srgbClr val="A16B99"/>
                </a:solidFill>
              </a:rPr>
              <a:t> </a:t>
            </a:r>
            <a:r>
              <a:rPr lang="es-ES" sz="5400" dirty="0" err="1" smtClean="0">
                <a:solidFill>
                  <a:srgbClr val="A16B99"/>
                </a:solidFill>
              </a:rPr>
              <a:t>problems</a:t>
            </a:r>
            <a:endParaRPr lang="es-ES" sz="5400" dirty="0">
              <a:solidFill>
                <a:srgbClr val="A16B99"/>
              </a:solidFill>
            </a:endParaRPr>
          </a:p>
        </p:txBody>
      </p:sp>
      <p:graphicFrame>
        <p:nvGraphicFramePr>
          <p:cNvPr id="5" name="4 Diagrama"/>
          <p:cNvGraphicFramePr/>
          <p:nvPr>
            <p:extLst>
              <p:ext uri="{D42A27DB-BD31-4B8C-83A1-F6EECF244321}">
                <p14:modId xmlns:p14="http://schemas.microsoft.com/office/powerpoint/2010/main" xmlns="" val="816017575"/>
              </p:ext>
            </p:extLst>
          </p:nvPr>
        </p:nvGraphicFramePr>
        <p:xfrm>
          <a:off x="195937" y="2096852"/>
          <a:ext cx="5003020"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5196312" y="1340768"/>
            <a:ext cx="3600400" cy="1569660"/>
          </a:xfrm>
          <a:prstGeom prst="rect">
            <a:avLst/>
          </a:prstGeom>
          <a:noFill/>
        </p:spPr>
        <p:txBody>
          <a:bodyPr wrap="square" rtlCol="0">
            <a:spAutoFit/>
          </a:bodyPr>
          <a:lstStyle/>
          <a:p>
            <a:pPr algn="just"/>
            <a:r>
              <a:rPr lang="es-ES" sz="2000" b="1" dirty="0" err="1" smtClean="0">
                <a:solidFill>
                  <a:srgbClr val="EE1E77"/>
                </a:solidFill>
              </a:rPr>
              <a:t>Aggressiveness</a:t>
            </a:r>
            <a:r>
              <a:rPr lang="es-ES" sz="2000" b="1" dirty="0" smtClean="0">
                <a:solidFill>
                  <a:srgbClr val="EE1E77"/>
                </a:solidFill>
              </a:rPr>
              <a:t>: </a:t>
            </a:r>
            <a:r>
              <a:rPr lang="es-ES" sz="2000" dirty="0" err="1" smtClean="0"/>
              <a:t>Don´t</a:t>
            </a:r>
            <a:r>
              <a:rPr lang="es-ES" sz="2000" dirty="0" smtClean="0"/>
              <a:t> </a:t>
            </a:r>
            <a:r>
              <a:rPr lang="es-ES" sz="2000" dirty="0" err="1" smtClean="0"/>
              <a:t>follow</a:t>
            </a:r>
            <a:r>
              <a:rPr lang="es-ES" sz="2000" dirty="0" smtClean="0"/>
              <a:t> rules, show </a:t>
            </a:r>
            <a:r>
              <a:rPr lang="es-ES" sz="2000" dirty="0" err="1" smtClean="0"/>
              <a:t>physical</a:t>
            </a:r>
            <a:r>
              <a:rPr lang="es-ES" sz="2000" dirty="0" smtClean="0"/>
              <a:t> and verbal </a:t>
            </a:r>
            <a:r>
              <a:rPr lang="es-ES" sz="2000" dirty="0" err="1" smtClean="0"/>
              <a:t>violence</a:t>
            </a:r>
            <a:r>
              <a:rPr lang="es-ES" sz="2000" dirty="0" smtClean="0"/>
              <a:t>.</a:t>
            </a:r>
          </a:p>
          <a:p>
            <a:endParaRPr lang="es-ES" dirty="0"/>
          </a:p>
          <a:p>
            <a:endParaRPr lang="es-ES" dirty="0"/>
          </a:p>
        </p:txBody>
      </p:sp>
      <p:sp>
        <p:nvSpPr>
          <p:cNvPr id="7" name="6 Rectángulo"/>
          <p:cNvSpPr/>
          <p:nvPr/>
        </p:nvSpPr>
        <p:spPr>
          <a:xfrm>
            <a:off x="5220072" y="2492896"/>
            <a:ext cx="3600400" cy="1224136"/>
          </a:xfrm>
          <a:prstGeom prst="rect">
            <a:avLst/>
          </a:prstGeom>
          <a:solidFill>
            <a:srgbClr val="A16B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err="1" smtClean="0"/>
              <a:t>Bad</a:t>
            </a:r>
            <a:r>
              <a:rPr lang="es-ES" sz="2000" dirty="0" smtClean="0"/>
              <a:t> </a:t>
            </a:r>
            <a:r>
              <a:rPr lang="es-ES" sz="2000" dirty="0" err="1" smtClean="0"/>
              <a:t>marks</a:t>
            </a:r>
            <a:r>
              <a:rPr lang="es-ES" sz="2000" dirty="0" smtClean="0"/>
              <a:t> </a:t>
            </a:r>
            <a:r>
              <a:rPr lang="es-ES" sz="2000" dirty="0" err="1" smtClean="0"/>
              <a:t>because</a:t>
            </a:r>
            <a:r>
              <a:rPr lang="es-ES" sz="2000" dirty="0" smtClean="0"/>
              <a:t> of  </a:t>
            </a:r>
            <a:r>
              <a:rPr lang="es-ES" sz="2000" dirty="0" err="1" smtClean="0"/>
              <a:t>their</a:t>
            </a:r>
            <a:r>
              <a:rPr lang="es-ES" sz="2000" dirty="0" smtClean="0"/>
              <a:t>  </a:t>
            </a:r>
            <a:r>
              <a:rPr lang="es-ES" sz="2000" dirty="0" err="1" smtClean="0"/>
              <a:t>disruptive</a:t>
            </a:r>
            <a:r>
              <a:rPr lang="es-ES" sz="2000" dirty="0" smtClean="0"/>
              <a:t> </a:t>
            </a:r>
            <a:r>
              <a:rPr lang="es-ES" sz="2000" dirty="0" err="1" smtClean="0"/>
              <a:t>behaviour</a:t>
            </a:r>
            <a:r>
              <a:rPr lang="es-ES" sz="2000" dirty="0" smtClean="0"/>
              <a:t> and </a:t>
            </a:r>
            <a:r>
              <a:rPr lang="es-ES" sz="2000" dirty="0" err="1" smtClean="0"/>
              <a:t>for</a:t>
            </a:r>
            <a:r>
              <a:rPr lang="es-ES" sz="2000" dirty="0" smtClean="0"/>
              <a:t> </a:t>
            </a:r>
            <a:r>
              <a:rPr lang="es-ES" sz="2000" dirty="0" err="1" smtClean="0"/>
              <a:t>not</a:t>
            </a:r>
            <a:r>
              <a:rPr lang="es-ES" sz="2000" dirty="0" smtClean="0"/>
              <a:t> </a:t>
            </a:r>
            <a:r>
              <a:rPr lang="es-ES" sz="2000" dirty="0" err="1" smtClean="0"/>
              <a:t>taking</a:t>
            </a:r>
            <a:r>
              <a:rPr lang="es-ES" sz="2000" dirty="0" smtClean="0"/>
              <a:t> </a:t>
            </a:r>
            <a:r>
              <a:rPr lang="es-ES" sz="2000" dirty="0" err="1" smtClean="0"/>
              <a:t>into</a:t>
            </a:r>
            <a:r>
              <a:rPr lang="es-ES" sz="2000" dirty="0" smtClean="0"/>
              <a:t> </a:t>
            </a:r>
            <a:r>
              <a:rPr lang="es-ES" sz="2000" dirty="0" err="1" smtClean="0"/>
              <a:t>account</a:t>
            </a:r>
            <a:r>
              <a:rPr lang="es-ES" sz="2000" dirty="0" smtClean="0"/>
              <a:t>  </a:t>
            </a:r>
            <a:r>
              <a:rPr lang="es-ES" sz="2000" dirty="0" err="1" smtClean="0"/>
              <a:t>the</a:t>
            </a:r>
            <a:r>
              <a:rPr lang="es-ES" sz="2000" dirty="0" smtClean="0"/>
              <a:t> </a:t>
            </a:r>
            <a:r>
              <a:rPr lang="es-ES" sz="2000" dirty="0" err="1" smtClean="0"/>
              <a:t>basics</a:t>
            </a:r>
            <a:r>
              <a:rPr lang="es-ES" sz="2000" dirty="0" smtClean="0"/>
              <a:t> rules of social </a:t>
            </a:r>
            <a:r>
              <a:rPr lang="es-ES" sz="2000" dirty="0" err="1" smtClean="0"/>
              <a:t>behaviour</a:t>
            </a:r>
            <a:r>
              <a:rPr lang="es-ES" sz="2000" dirty="0" smtClean="0"/>
              <a:t>.</a:t>
            </a:r>
            <a:endParaRPr lang="es-ES" sz="2000" dirty="0"/>
          </a:p>
        </p:txBody>
      </p:sp>
      <p:sp>
        <p:nvSpPr>
          <p:cNvPr id="8" name="7 CuadroTexto"/>
          <p:cNvSpPr txBox="1"/>
          <p:nvPr/>
        </p:nvSpPr>
        <p:spPr>
          <a:xfrm>
            <a:off x="5220072" y="4149079"/>
            <a:ext cx="3600400" cy="707886"/>
          </a:xfrm>
          <a:prstGeom prst="rect">
            <a:avLst/>
          </a:prstGeom>
          <a:noFill/>
        </p:spPr>
        <p:txBody>
          <a:bodyPr wrap="square" rtlCol="0">
            <a:spAutoFit/>
          </a:bodyPr>
          <a:lstStyle/>
          <a:p>
            <a:pPr algn="just"/>
            <a:r>
              <a:rPr lang="es-ES" sz="2000" b="1" dirty="0" err="1" smtClean="0">
                <a:solidFill>
                  <a:srgbClr val="EE1E77"/>
                </a:solidFill>
              </a:rPr>
              <a:t>Passiveness</a:t>
            </a:r>
            <a:r>
              <a:rPr lang="es-ES" sz="2000" b="1" dirty="0" smtClean="0">
                <a:solidFill>
                  <a:srgbClr val="EE1E77"/>
                </a:solidFill>
              </a:rPr>
              <a:t>:</a:t>
            </a:r>
            <a:r>
              <a:rPr lang="es-ES" sz="2000" dirty="0" smtClean="0"/>
              <a:t> </a:t>
            </a:r>
            <a:r>
              <a:rPr lang="es-ES" sz="2000" dirty="0" err="1" smtClean="0"/>
              <a:t>fantasy</a:t>
            </a:r>
            <a:r>
              <a:rPr lang="es-ES" sz="2000" dirty="0" smtClean="0"/>
              <a:t> </a:t>
            </a:r>
            <a:r>
              <a:rPr lang="es-ES" sz="2000" dirty="0" err="1" smtClean="0"/>
              <a:t>world</a:t>
            </a:r>
            <a:r>
              <a:rPr lang="es-ES" sz="2000" dirty="0" smtClean="0"/>
              <a:t> </a:t>
            </a:r>
            <a:r>
              <a:rPr lang="es-ES" sz="2000" dirty="0" err="1" smtClean="0"/>
              <a:t>without</a:t>
            </a:r>
            <a:r>
              <a:rPr lang="es-ES" sz="2000" dirty="0" smtClean="0"/>
              <a:t> social </a:t>
            </a:r>
            <a:r>
              <a:rPr lang="es-ES" sz="2000" dirty="0" err="1" smtClean="0"/>
              <a:t>contact</a:t>
            </a:r>
            <a:r>
              <a:rPr lang="es-ES" sz="2000" dirty="0" smtClean="0"/>
              <a:t>.</a:t>
            </a:r>
            <a:endParaRPr lang="es-ES" sz="2000" dirty="0"/>
          </a:p>
        </p:txBody>
      </p:sp>
      <p:sp>
        <p:nvSpPr>
          <p:cNvPr id="9" name="8 Rectángulo"/>
          <p:cNvSpPr/>
          <p:nvPr/>
        </p:nvSpPr>
        <p:spPr>
          <a:xfrm>
            <a:off x="5220072" y="5013176"/>
            <a:ext cx="3600400" cy="1224136"/>
          </a:xfrm>
          <a:prstGeom prst="rect">
            <a:avLst/>
          </a:prstGeom>
          <a:solidFill>
            <a:srgbClr val="B05C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err="1" smtClean="0"/>
              <a:t>Feel</a:t>
            </a:r>
            <a:r>
              <a:rPr lang="es-ES" sz="2000" dirty="0" smtClean="0"/>
              <a:t> </a:t>
            </a:r>
            <a:r>
              <a:rPr lang="es-ES" sz="2000" dirty="0" err="1" smtClean="0"/>
              <a:t>different</a:t>
            </a:r>
            <a:r>
              <a:rPr lang="es-ES" sz="2000" dirty="0" smtClean="0"/>
              <a:t>, </a:t>
            </a:r>
            <a:r>
              <a:rPr lang="es-ES" sz="2000" dirty="0" err="1" smtClean="0"/>
              <a:t>alone</a:t>
            </a:r>
            <a:r>
              <a:rPr lang="es-ES" sz="2000" dirty="0" smtClean="0"/>
              <a:t> , </a:t>
            </a:r>
            <a:r>
              <a:rPr lang="es-ES" sz="2000" dirty="0" err="1" smtClean="0"/>
              <a:t>don´t</a:t>
            </a:r>
            <a:r>
              <a:rPr lang="es-ES" sz="2000" dirty="0" smtClean="0"/>
              <a:t> try </a:t>
            </a:r>
            <a:r>
              <a:rPr lang="es-ES" sz="2000" dirty="0" err="1" smtClean="0"/>
              <a:t>to</a:t>
            </a:r>
            <a:r>
              <a:rPr lang="es-ES" sz="2000" dirty="0" smtClean="0"/>
              <a:t> </a:t>
            </a:r>
            <a:r>
              <a:rPr lang="es-ES" sz="2000" dirty="0" err="1" smtClean="0"/>
              <a:t>make</a:t>
            </a:r>
            <a:r>
              <a:rPr lang="es-ES" sz="2000" dirty="0" smtClean="0"/>
              <a:t> </a:t>
            </a:r>
            <a:r>
              <a:rPr lang="es-ES" sz="2000" dirty="0" err="1" smtClean="0"/>
              <a:t>friends</a:t>
            </a:r>
            <a:r>
              <a:rPr lang="es-ES" sz="2000" dirty="0" smtClean="0"/>
              <a:t> </a:t>
            </a:r>
            <a:r>
              <a:rPr lang="es-ES" sz="2000" dirty="0" err="1" smtClean="0"/>
              <a:t>because</a:t>
            </a:r>
            <a:r>
              <a:rPr lang="es-ES" sz="2000" dirty="0" smtClean="0"/>
              <a:t> </a:t>
            </a:r>
            <a:r>
              <a:rPr lang="es-ES" sz="2000" dirty="0" err="1" smtClean="0"/>
              <a:t>they</a:t>
            </a:r>
            <a:r>
              <a:rPr lang="es-ES" sz="2000" dirty="0" smtClean="0"/>
              <a:t> are </a:t>
            </a:r>
            <a:r>
              <a:rPr lang="es-ES" sz="2000" dirty="0" err="1" smtClean="0"/>
              <a:t>afraid</a:t>
            </a:r>
            <a:r>
              <a:rPr lang="es-ES" sz="2000" dirty="0" smtClean="0"/>
              <a:t>  </a:t>
            </a:r>
            <a:r>
              <a:rPr lang="es-ES" sz="2000" dirty="0" err="1" smtClean="0"/>
              <a:t>to</a:t>
            </a:r>
            <a:r>
              <a:rPr lang="es-ES" sz="2000" dirty="0" smtClean="0"/>
              <a:t> be </a:t>
            </a:r>
            <a:r>
              <a:rPr lang="es-ES" sz="2000" dirty="0" err="1" smtClean="0"/>
              <a:t>rejected</a:t>
            </a:r>
            <a:r>
              <a:rPr lang="es-ES" sz="2000" dirty="0" smtClean="0"/>
              <a:t>. </a:t>
            </a:r>
            <a:r>
              <a:rPr lang="es-ES" sz="2000" dirty="0" err="1" smtClean="0"/>
              <a:t>They</a:t>
            </a:r>
            <a:r>
              <a:rPr lang="es-ES" sz="2000" dirty="0" smtClean="0"/>
              <a:t> </a:t>
            </a:r>
            <a:r>
              <a:rPr lang="es-ES" sz="2000" dirty="0" err="1" smtClean="0"/>
              <a:t>prefer</a:t>
            </a:r>
            <a:r>
              <a:rPr lang="es-ES" sz="2000" dirty="0" smtClean="0"/>
              <a:t> </a:t>
            </a:r>
            <a:r>
              <a:rPr lang="es-ES" sz="2000" dirty="0" err="1" smtClean="0"/>
              <a:t>freedom</a:t>
            </a:r>
            <a:r>
              <a:rPr lang="es-ES" sz="2000" dirty="0" smtClean="0"/>
              <a:t>.</a:t>
            </a:r>
            <a:endParaRPr lang="es-ES" sz="2000" dirty="0"/>
          </a:p>
        </p:txBody>
      </p:sp>
    </p:spTree>
    <p:extLst>
      <p:ext uri="{BB962C8B-B14F-4D97-AF65-F5344CB8AC3E}">
        <p14:creationId xmlns:p14="http://schemas.microsoft.com/office/powerpoint/2010/main" xmlns="" val="2283983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872</Words>
  <Application>Microsoft Office PowerPoint</Application>
  <PresentationFormat>On-screen Show (4:3)</PresentationFormat>
  <Paragraphs>89</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Tema de Office</vt:lpstr>
      <vt:lpstr>Slide 1</vt:lpstr>
      <vt:lpstr>Slide 2</vt:lpstr>
      <vt:lpstr>Slide 3</vt:lpstr>
      <vt:lpstr>The topic of this assignment, led us thinking in the most known Shaun Tan´s short film</vt:lpstr>
      <vt:lpstr>Slide 5</vt:lpstr>
      <vt:lpstr>Slide 6</vt:lpstr>
      <vt:lpstr>Slide 7</vt:lpstr>
      <vt:lpstr>Slide 8</vt:lpstr>
      <vt:lpstr>Behaviour problems</vt:lpstr>
      <vt:lpstr>Problems in relation to preschool age</vt:lpstr>
      <vt:lpstr>Problems in relation to school age</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dc:creator>
  <cp:lastModifiedBy>Jana</cp:lastModifiedBy>
  <cp:revision>44</cp:revision>
  <dcterms:created xsi:type="dcterms:W3CDTF">2013-10-29T15:14:19Z</dcterms:created>
  <dcterms:modified xsi:type="dcterms:W3CDTF">2013-11-22T12:41:51Z</dcterms:modified>
</cp:coreProperties>
</file>