
<file path=[Content_Types].xml><?xml version="1.0" encoding="utf-8"?>
<Types xmlns="http://schemas.openxmlformats.org/package/2006/content-types">
  <Override PartName="/ppt/diagrams/drawing2.xml" ContentType="application/vnd.ms-office.drawingml.diagramDrawing+xml"/>
  <Override PartName="/ppt/diagrams/data17.xml" ContentType="application/vnd.openxmlformats-officedocument.drawingml.diagramData+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diagrams/quickStyle17.xml" ContentType="application/vnd.openxmlformats-officedocument.drawingml.diagramStyle+xml"/>
  <Override PartName="/ppt/diagrams/drawing18.xml" ContentType="application/vnd.ms-office.drawingml.diagramDrawing+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layout17.xml" ContentType="application/vnd.openxmlformats-officedocument.drawingml.diagramLayout+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diagrams/layout13.xml" ContentType="application/vnd.openxmlformats-officedocument.drawingml.diagramLayout+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diagrams/colors16.xml" ContentType="application/vnd.openxmlformats-officedocument.drawingml.diagramColors+xml"/>
  <Override PartName="/ppt/diagrams/data18.xml" ContentType="application/vnd.openxmlformats-officedocument.drawingml.diagramData+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diagrams/colors12.xml" ContentType="application/vnd.openxmlformats-officedocument.drawingml.diagramColors+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diagrams/colors10.xml" ContentType="application/vnd.openxmlformats-officedocument.drawingml.diagramColors+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ppt/diagrams/quickStyle16.xml" ContentType="application/vnd.openxmlformats-officedocument.drawingml.diagramStyle+xml"/>
  <Override PartName="/ppt/diagrams/drawing17.xml" ContentType="application/vnd.ms-office.drawingml.diagramDrawing+xml"/>
  <Override PartName="/ppt/diagrams/quickStyle18.xml" ContentType="application/vnd.openxmlformats-officedocument.drawingml.diagramStyl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drawing15.xml" ContentType="application/vnd.ms-office.drawingml.diagramDrawing+xml"/>
  <Override PartName="/ppt/diagrams/layout18.xml" ContentType="application/vnd.openxmlformats-officedocument.drawingml.diagramLayout+xml"/>
  <Default Extension="wdp" ContentType="image/vnd.ms-photo"/>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diagrams/quickStyle12.xml" ContentType="application/vnd.openxmlformats-officedocument.drawingml.diagramStyle+xml"/>
  <Override PartName="/ppt/diagrams/drawing13.xml" ContentType="application/vnd.ms-office.drawingml.diagramDrawing+xml"/>
  <Override PartName="/ppt/diagrams/layout16.xml" ContentType="application/vnd.openxmlformats-officedocument.drawingml.diagramLayout+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diagrams/layout14.xml" ContentType="application/vnd.openxmlformats-officedocument.drawingml.diagramLayout+xml"/>
  <Override PartName="/ppt/diagrams/colors17.xml" ContentType="application/vnd.openxmlformats-officedocument.drawingml.diagramColors+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diagrams/data15.xml" ContentType="application/vnd.openxmlformats-officedocument.drawingml.diagramData+xml"/>
  <Override PartName="/ppt/slides/slide2.xml" ContentType="application/vnd.openxmlformats-officedocument.presentationml.slide+xml"/>
  <Override PartName="/ppt/slides/slide16.xml" ContentType="application/vnd.openxmlformats-officedocument.presentationml.slide+xml"/>
  <Override PartName="/ppt/diagrams/data11.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drawing16.xml" ContentType="application/vnd.ms-office.drawingml.diagramDrawing+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diagrams/layout15.xml" ContentType="application/vnd.openxmlformats-officedocument.drawingml.diagramLayout+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diagrams/colors18.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diagrams/drawing5.xml" ContentType="application/vnd.ms-office.drawingml.diagramDrawing+xml"/>
  <Override PartName="/ppt/diagrams/layout11.xml" ContentType="application/vnd.openxmlformats-officedocument.drawingml.diagramLayout+xml"/>
  <Override PartName="/ppt/diagrams/colors14.xml" ContentType="application/vnd.openxmlformats-officedocument.drawingml.diagramColor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56" r:id="rId2"/>
    <p:sldId id="289" r:id="rId3"/>
    <p:sldId id="269" r:id="rId4"/>
    <p:sldId id="271" r:id="rId5"/>
    <p:sldId id="273" r:id="rId6"/>
    <p:sldId id="277" r:id="rId7"/>
    <p:sldId id="276" r:id="rId8"/>
    <p:sldId id="275" r:id="rId9"/>
    <p:sldId id="263" r:id="rId10"/>
    <p:sldId id="264" r:id="rId11"/>
    <p:sldId id="265" r:id="rId12"/>
    <p:sldId id="266" r:id="rId13"/>
    <p:sldId id="267" r:id="rId14"/>
    <p:sldId id="282" r:id="rId15"/>
    <p:sldId id="278" r:id="rId16"/>
    <p:sldId id="284" r:id="rId17"/>
    <p:sldId id="279" r:id="rId18"/>
    <p:sldId id="283" r:id="rId19"/>
    <p:sldId id="285" r:id="rId20"/>
    <p:sldId id="286" r:id="rId21"/>
    <p:sldId id="287" r:id="rId22"/>
    <p:sldId id="280" r:id="rId23"/>
    <p:sldId id="281" r:id="rId24"/>
    <p:sldId id="290" r:id="rId25"/>
    <p:sldId id="288" r:id="rId26"/>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176" autoAdjust="0"/>
    <p:restoredTop sz="94662" autoAdjust="0"/>
  </p:normalViewPr>
  <p:slideViewPr>
    <p:cSldViewPr>
      <p:cViewPr>
        <p:scale>
          <a:sx n="70" d="100"/>
          <a:sy n="70" d="100"/>
        </p:scale>
        <p:origin x="-1062" y="-20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56" d="100"/>
          <a:sy n="56" d="100"/>
        </p:scale>
        <p:origin x="-2838"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E4F5865-0F5B-4675-A43C-CA8432503A74}" type="doc">
      <dgm:prSet loTypeId="urn:microsoft.com/office/officeart/2005/8/layout/hProcess7#1" loCatId="list" qsTypeId="urn:microsoft.com/office/officeart/2005/8/quickstyle/simple1" qsCatId="simple" csTypeId="urn:microsoft.com/office/officeart/2005/8/colors/accent1_2" csCatId="accent1" phldr="1"/>
      <dgm:spPr/>
      <dgm:t>
        <a:bodyPr/>
        <a:lstStyle/>
        <a:p>
          <a:endParaRPr lang="es-ES"/>
        </a:p>
      </dgm:t>
    </dgm:pt>
    <dgm:pt modelId="{5B2E0F9F-0B9A-490E-AC22-4E6C7DCF4DAC}">
      <dgm:prSet phldrT="[Texto]"/>
      <dgm:spPr/>
      <dgm:t>
        <a:bodyPr/>
        <a:lstStyle/>
        <a:p>
          <a:r>
            <a:rPr lang="es-ES" dirty="0" err="1" smtClean="0"/>
            <a:t>Model</a:t>
          </a:r>
          <a:r>
            <a:rPr lang="es-ES" dirty="0" smtClean="0"/>
            <a:t> 1</a:t>
          </a:r>
          <a:endParaRPr lang="es-ES" dirty="0"/>
        </a:p>
      </dgm:t>
    </dgm:pt>
    <dgm:pt modelId="{F1DCD152-2657-4432-B99C-0C48E23DB48F}" type="parTrans" cxnId="{8443BA05-D8B0-457E-8F82-5EA1E1BBCAF6}">
      <dgm:prSet/>
      <dgm:spPr/>
      <dgm:t>
        <a:bodyPr/>
        <a:lstStyle/>
        <a:p>
          <a:endParaRPr lang="es-ES"/>
        </a:p>
      </dgm:t>
    </dgm:pt>
    <dgm:pt modelId="{AC9329E8-00EA-483C-88F2-41AF09A827F2}" type="sibTrans" cxnId="{8443BA05-D8B0-457E-8F82-5EA1E1BBCAF6}">
      <dgm:prSet/>
      <dgm:spPr/>
      <dgm:t>
        <a:bodyPr/>
        <a:lstStyle/>
        <a:p>
          <a:endParaRPr lang="es-ES"/>
        </a:p>
      </dgm:t>
    </dgm:pt>
    <dgm:pt modelId="{115B06C6-EF90-4589-AA91-2AEC9FA264C9}">
      <dgm:prSet phldrT="[Texto]"/>
      <dgm:spPr/>
      <dgm:t>
        <a:bodyPr/>
        <a:lstStyle/>
        <a:p>
          <a:r>
            <a:rPr lang="en-US" b="1" dirty="0" smtClean="0">
              <a:solidFill>
                <a:schemeClr val="tx1"/>
              </a:solidFill>
              <a:latin typeface="+mj-lt"/>
            </a:rPr>
            <a:t>THREE RING MODEL OF RENZULLI</a:t>
          </a:r>
          <a:endParaRPr lang="es-ES" b="1" dirty="0">
            <a:solidFill>
              <a:schemeClr val="tx1"/>
            </a:solidFill>
            <a:latin typeface="+mj-lt"/>
          </a:endParaRPr>
        </a:p>
      </dgm:t>
    </dgm:pt>
    <dgm:pt modelId="{8689585F-89D0-4B15-AB48-EE20D4E4E444}" type="parTrans" cxnId="{609AE0AD-16D2-459F-8761-A64BA5B6B1F9}">
      <dgm:prSet/>
      <dgm:spPr/>
      <dgm:t>
        <a:bodyPr/>
        <a:lstStyle/>
        <a:p>
          <a:endParaRPr lang="es-ES"/>
        </a:p>
      </dgm:t>
    </dgm:pt>
    <dgm:pt modelId="{B1DA32E0-6C8D-4D0F-BE01-532D38933222}" type="sibTrans" cxnId="{609AE0AD-16D2-459F-8761-A64BA5B6B1F9}">
      <dgm:prSet/>
      <dgm:spPr/>
      <dgm:t>
        <a:bodyPr/>
        <a:lstStyle/>
        <a:p>
          <a:endParaRPr lang="es-ES"/>
        </a:p>
      </dgm:t>
    </dgm:pt>
    <dgm:pt modelId="{E8039617-A5BE-4B25-84E6-380808D10FB9}">
      <dgm:prSet phldrT="[Texto]"/>
      <dgm:spPr/>
      <dgm:t>
        <a:bodyPr/>
        <a:lstStyle/>
        <a:p>
          <a:r>
            <a:rPr lang="es-ES" dirty="0" err="1" smtClean="0"/>
            <a:t>Model</a:t>
          </a:r>
          <a:r>
            <a:rPr lang="es-ES" dirty="0" smtClean="0"/>
            <a:t> 2</a:t>
          </a:r>
          <a:endParaRPr lang="es-ES" dirty="0"/>
        </a:p>
      </dgm:t>
    </dgm:pt>
    <dgm:pt modelId="{8F03BBCC-4948-4ADB-B48E-C7F1FE00D5D4}" type="parTrans" cxnId="{577D6A40-C1B6-44D7-8CFA-C5FC0EB20BD7}">
      <dgm:prSet/>
      <dgm:spPr/>
      <dgm:t>
        <a:bodyPr/>
        <a:lstStyle/>
        <a:p>
          <a:endParaRPr lang="es-ES"/>
        </a:p>
      </dgm:t>
    </dgm:pt>
    <dgm:pt modelId="{2210162D-19C7-4B4F-86A1-7794090950D1}" type="sibTrans" cxnId="{577D6A40-C1B6-44D7-8CFA-C5FC0EB20BD7}">
      <dgm:prSet/>
      <dgm:spPr/>
      <dgm:t>
        <a:bodyPr/>
        <a:lstStyle/>
        <a:p>
          <a:endParaRPr lang="es-ES"/>
        </a:p>
      </dgm:t>
    </dgm:pt>
    <dgm:pt modelId="{F7B30811-27A5-45D5-81E0-40A509A9B4D9}">
      <dgm:prSet phldrT="[Texto]"/>
      <dgm:spPr/>
      <dgm:t>
        <a:bodyPr/>
        <a:lstStyle/>
        <a:p>
          <a:r>
            <a:rPr lang="es-ES" b="1" dirty="0" smtClean="0">
              <a:solidFill>
                <a:schemeClr val="tx1"/>
              </a:solidFill>
              <a:latin typeface="+mj-lt"/>
            </a:rPr>
            <a:t>MODEL OF  HOWARD GARDNER</a:t>
          </a:r>
          <a:endParaRPr lang="es-ES" dirty="0">
            <a:solidFill>
              <a:schemeClr val="tx1"/>
            </a:solidFill>
          </a:endParaRPr>
        </a:p>
      </dgm:t>
    </dgm:pt>
    <dgm:pt modelId="{BA732EE1-CE65-4C6A-8A15-B58762493206}" type="parTrans" cxnId="{A6DB32AD-968B-4D7C-9F7E-1952CCE9B221}">
      <dgm:prSet/>
      <dgm:spPr/>
      <dgm:t>
        <a:bodyPr/>
        <a:lstStyle/>
        <a:p>
          <a:endParaRPr lang="es-ES"/>
        </a:p>
      </dgm:t>
    </dgm:pt>
    <dgm:pt modelId="{CEB6D2F4-8CD9-4AE2-9D0A-AEC99D2E14E5}" type="sibTrans" cxnId="{A6DB32AD-968B-4D7C-9F7E-1952CCE9B221}">
      <dgm:prSet/>
      <dgm:spPr/>
      <dgm:t>
        <a:bodyPr/>
        <a:lstStyle/>
        <a:p>
          <a:endParaRPr lang="es-ES"/>
        </a:p>
      </dgm:t>
    </dgm:pt>
    <dgm:pt modelId="{12459FB5-42A5-4F79-B51A-390065C81093}">
      <dgm:prSet phldrT="[Texto]"/>
      <dgm:spPr/>
      <dgm:t>
        <a:bodyPr/>
        <a:lstStyle/>
        <a:p>
          <a:r>
            <a:rPr lang="es-ES" dirty="0" err="1" smtClean="0"/>
            <a:t>Model</a:t>
          </a:r>
          <a:r>
            <a:rPr lang="es-ES" dirty="0" smtClean="0"/>
            <a:t> 3</a:t>
          </a:r>
          <a:endParaRPr lang="es-ES" dirty="0"/>
        </a:p>
      </dgm:t>
    </dgm:pt>
    <dgm:pt modelId="{D57C7C77-9FD0-4694-8639-8A0A100D2C64}" type="parTrans" cxnId="{F466B8D9-C904-4757-8906-EBD469679CD5}">
      <dgm:prSet/>
      <dgm:spPr/>
      <dgm:t>
        <a:bodyPr/>
        <a:lstStyle/>
        <a:p>
          <a:endParaRPr lang="es-ES"/>
        </a:p>
      </dgm:t>
    </dgm:pt>
    <dgm:pt modelId="{9106CCAE-A22A-49B2-B81F-070DEFF3A7F0}" type="sibTrans" cxnId="{F466B8D9-C904-4757-8906-EBD469679CD5}">
      <dgm:prSet/>
      <dgm:spPr/>
      <dgm:t>
        <a:bodyPr/>
        <a:lstStyle/>
        <a:p>
          <a:endParaRPr lang="es-ES"/>
        </a:p>
      </dgm:t>
    </dgm:pt>
    <dgm:pt modelId="{D3681762-A669-49C7-BC2D-511698516994}">
      <dgm:prSet phldrT="[Texto]"/>
      <dgm:spPr/>
      <dgm:t>
        <a:bodyPr/>
        <a:lstStyle/>
        <a:p>
          <a:r>
            <a:rPr lang="es-ES" b="1" dirty="0" smtClean="0">
              <a:solidFill>
                <a:schemeClr val="tx1"/>
              </a:solidFill>
              <a:latin typeface="+mj-lt"/>
            </a:rPr>
            <a:t>MODEL OF </a:t>
          </a:r>
          <a:r>
            <a:rPr lang="en-GB" b="1" dirty="0" smtClean="0">
              <a:solidFill>
                <a:schemeClr val="tx1"/>
              </a:solidFill>
              <a:latin typeface="+mj-lt"/>
            </a:rPr>
            <a:t>ROBERT J. STERNBERG</a:t>
          </a:r>
          <a:endParaRPr lang="es-ES" dirty="0">
            <a:solidFill>
              <a:schemeClr val="tx1"/>
            </a:solidFill>
          </a:endParaRPr>
        </a:p>
      </dgm:t>
    </dgm:pt>
    <dgm:pt modelId="{5E065789-17FC-4F91-B8DF-D6BCF44ACD8A}" type="parTrans" cxnId="{1E5EB214-D4C0-4002-9CF2-F116E16685FD}">
      <dgm:prSet/>
      <dgm:spPr/>
      <dgm:t>
        <a:bodyPr/>
        <a:lstStyle/>
        <a:p>
          <a:endParaRPr lang="es-ES"/>
        </a:p>
      </dgm:t>
    </dgm:pt>
    <dgm:pt modelId="{551A4E60-195A-48A9-B474-EB4186B75362}" type="sibTrans" cxnId="{1E5EB214-D4C0-4002-9CF2-F116E16685FD}">
      <dgm:prSet/>
      <dgm:spPr/>
      <dgm:t>
        <a:bodyPr/>
        <a:lstStyle/>
        <a:p>
          <a:endParaRPr lang="es-ES"/>
        </a:p>
      </dgm:t>
    </dgm:pt>
    <dgm:pt modelId="{A8AFB23D-276A-49AF-A161-BA5537D4D1A1}" type="pres">
      <dgm:prSet presAssocID="{6E4F5865-0F5B-4675-A43C-CA8432503A74}" presName="Name0" presStyleCnt="0">
        <dgm:presLayoutVars>
          <dgm:dir/>
          <dgm:animLvl val="lvl"/>
          <dgm:resizeHandles val="exact"/>
        </dgm:presLayoutVars>
      </dgm:prSet>
      <dgm:spPr/>
      <dgm:t>
        <a:bodyPr/>
        <a:lstStyle/>
        <a:p>
          <a:endParaRPr lang="es-ES"/>
        </a:p>
      </dgm:t>
    </dgm:pt>
    <dgm:pt modelId="{2CF62808-F269-45A1-ABDD-40A96123AE79}" type="pres">
      <dgm:prSet presAssocID="{5B2E0F9F-0B9A-490E-AC22-4E6C7DCF4DAC}" presName="compositeNode" presStyleCnt="0">
        <dgm:presLayoutVars>
          <dgm:bulletEnabled val="1"/>
        </dgm:presLayoutVars>
      </dgm:prSet>
      <dgm:spPr/>
    </dgm:pt>
    <dgm:pt modelId="{1C847CFE-0EBF-4B7C-AAE7-C6B9CFE094CD}" type="pres">
      <dgm:prSet presAssocID="{5B2E0F9F-0B9A-490E-AC22-4E6C7DCF4DAC}" presName="bgRect" presStyleLbl="node1" presStyleIdx="0" presStyleCnt="3"/>
      <dgm:spPr/>
      <dgm:t>
        <a:bodyPr/>
        <a:lstStyle/>
        <a:p>
          <a:endParaRPr lang="es-ES"/>
        </a:p>
      </dgm:t>
    </dgm:pt>
    <dgm:pt modelId="{AA2E92EC-F127-4162-843F-6B4B897FD97C}" type="pres">
      <dgm:prSet presAssocID="{5B2E0F9F-0B9A-490E-AC22-4E6C7DCF4DAC}" presName="parentNode" presStyleLbl="node1" presStyleIdx="0" presStyleCnt="3">
        <dgm:presLayoutVars>
          <dgm:chMax val="0"/>
          <dgm:bulletEnabled val="1"/>
        </dgm:presLayoutVars>
      </dgm:prSet>
      <dgm:spPr/>
      <dgm:t>
        <a:bodyPr/>
        <a:lstStyle/>
        <a:p>
          <a:endParaRPr lang="es-ES"/>
        </a:p>
      </dgm:t>
    </dgm:pt>
    <dgm:pt modelId="{AA35CECE-607C-4831-99F9-1537F1690047}" type="pres">
      <dgm:prSet presAssocID="{5B2E0F9F-0B9A-490E-AC22-4E6C7DCF4DAC}" presName="childNode" presStyleLbl="node1" presStyleIdx="0" presStyleCnt="3">
        <dgm:presLayoutVars>
          <dgm:bulletEnabled val="1"/>
        </dgm:presLayoutVars>
      </dgm:prSet>
      <dgm:spPr/>
      <dgm:t>
        <a:bodyPr/>
        <a:lstStyle/>
        <a:p>
          <a:endParaRPr lang="es-ES"/>
        </a:p>
      </dgm:t>
    </dgm:pt>
    <dgm:pt modelId="{38F3FA0F-E8F4-45FB-8638-661201CCAC6B}" type="pres">
      <dgm:prSet presAssocID="{AC9329E8-00EA-483C-88F2-41AF09A827F2}" presName="hSp" presStyleCnt="0"/>
      <dgm:spPr/>
    </dgm:pt>
    <dgm:pt modelId="{82175A92-3E57-4E76-84B4-AC32F6F28953}" type="pres">
      <dgm:prSet presAssocID="{AC9329E8-00EA-483C-88F2-41AF09A827F2}" presName="vProcSp" presStyleCnt="0"/>
      <dgm:spPr/>
    </dgm:pt>
    <dgm:pt modelId="{1A80B569-105F-4A09-BB62-78E48A4C4477}" type="pres">
      <dgm:prSet presAssocID="{AC9329E8-00EA-483C-88F2-41AF09A827F2}" presName="vSp1" presStyleCnt="0"/>
      <dgm:spPr/>
    </dgm:pt>
    <dgm:pt modelId="{6BB443BF-4912-40E6-AEFA-F8759FC05B0B}" type="pres">
      <dgm:prSet presAssocID="{AC9329E8-00EA-483C-88F2-41AF09A827F2}" presName="simulatedConn" presStyleLbl="solidFgAcc1" presStyleIdx="0" presStyleCnt="2"/>
      <dgm:spPr/>
    </dgm:pt>
    <dgm:pt modelId="{57CBC91C-1F81-4BE9-8F0B-7C33D6FAD90A}" type="pres">
      <dgm:prSet presAssocID="{AC9329E8-00EA-483C-88F2-41AF09A827F2}" presName="vSp2" presStyleCnt="0"/>
      <dgm:spPr/>
    </dgm:pt>
    <dgm:pt modelId="{8103C25A-4BED-4C2A-B241-5454DB03B433}" type="pres">
      <dgm:prSet presAssocID="{AC9329E8-00EA-483C-88F2-41AF09A827F2}" presName="sibTrans" presStyleCnt="0"/>
      <dgm:spPr/>
    </dgm:pt>
    <dgm:pt modelId="{D7E85133-8B4A-48CA-8285-1373EAA2ED80}" type="pres">
      <dgm:prSet presAssocID="{E8039617-A5BE-4B25-84E6-380808D10FB9}" presName="compositeNode" presStyleCnt="0">
        <dgm:presLayoutVars>
          <dgm:bulletEnabled val="1"/>
        </dgm:presLayoutVars>
      </dgm:prSet>
      <dgm:spPr/>
    </dgm:pt>
    <dgm:pt modelId="{31DA58F6-71CF-4B1F-8506-95F6234BB159}" type="pres">
      <dgm:prSet presAssocID="{E8039617-A5BE-4B25-84E6-380808D10FB9}" presName="bgRect" presStyleLbl="node1" presStyleIdx="1" presStyleCnt="3"/>
      <dgm:spPr/>
      <dgm:t>
        <a:bodyPr/>
        <a:lstStyle/>
        <a:p>
          <a:endParaRPr lang="es-ES"/>
        </a:p>
      </dgm:t>
    </dgm:pt>
    <dgm:pt modelId="{740E75AA-A363-4E2C-A855-0FE6A340D4D4}" type="pres">
      <dgm:prSet presAssocID="{E8039617-A5BE-4B25-84E6-380808D10FB9}" presName="parentNode" presStyleLbl="node1" presStyleIdx="1" presStyleCnt="3">
        <dgm:presLayoutVars>
          <dgm:chMax val="0"/>
          <dgm:bulletEnabled val="1"/>
        </dgm:presLayoutVars>
      </dgm:prSet>
      <dgm:spPr/>
      <dgm:t>
        <a:bodyPr/>
        <a:lstStyle/>
        <a:p>
          <a:endParaRPr lang="es-ES"/>
        </a:p>
      </dgm:t>
    </dgm:pt>
    <dgm:pt modelId="{E8AD87EF-19F5-4CCC-8267-6634B0D3278A}" type="pres">
      <dgm:prSet presAssocID="{E8039617-A5BE-4B25-84E6-380808D10FB9}" presName="childNode" presStyleLbl="node1" presStyleIdx="1" presStyleCnt="3">
        <dgm:presLayoutVars>
          <dgm:bulletEnabled val="1"/>
        </dgm:presLayoutVars>
      </dgm:prSet>
      <dgm:spPr/>
      <dgm:t>
        <a:bodyPr/>
        <a:lstStyle/>
        <a:p>
          <a:endParaRPr lang="es-ES"/>
        </a:p>
      </dgm:t>
    </dgm:pt>
    <dgm:pt modelId="{C4130393-55B9-425D-964D-91E89B3EB414}" type="pres">
      <dgm:prSet presAssocID="{2210162D-19C7-4B4F-86A1-7794090950D1}" presName="hSp" presStyleCnt="0"/>
      <dgm:spPr/>
    </dgm:pt>
    <dgm:pt modelId="{AB17ABF4-3997-479C-B822-72F88A3D22DE}" type="pres">
      <dgm:prSet presAssocID="{2210162D-19C7-4B4F-86A1-7794090950D1}" presName="vProcSp" presStyleCnt="0"/>
      <dgm:spPr/>
    </dgm:pt>
    <dgm:pt modelId="{4D188166-CE44-409B-BF28-854C1FB53DD5}" type="pres">
      <dgm:prSet presAssocID="{2210162D-19C7-4B4F-86A1-7794090950D1}" presName="vSp1" presStyleCnt="0"/>
      <dgm:spPr/>
    </dgm:pt>
    <dgm:pt modelId="{1C5599DC-5F47-43D9-988F-FC0286863BF8}" type="pres">
      <dgm:prSet presAssocID="{2210162D-19C7-4B4F-86A1-7794090950D1}" presName="simulatedConn" presStyleLbl="solidFgAcc1" presStyleIdx="1" presStyleCnt="2"/>
      <dgm:spPr/>
    </dgm:pt>
    <dgm:pt modelId="{E0917D52-526A-41B6-9656-922AB74C703D}" type="pres">
      <dgm:prSet presAssocID="{2210162D-19C7-4B4F-86A1-7794090950D1}" presName="vSp2" presStyleCnt="0"/>
      <dgm:spPr/>
    </dgm:pt>
    <dgm:pt modelId="{1C474373-5E2C-4311-AEA0-6D2FE207F708}" type="pres">
      <dgm:prSet presAssocID="{2210162D-19C7-4B4F-86A1-7794090950D1}" presName="sibTrans" presStyleCnt="0"/>
      <dgm:spPr/>
    </dgm:pt>
    <dgm:pt modelId="{16D0C3C2-E380-4449-96A7-BE70D38CDEE2}" type="pres">
      <dgm:prSet presAssocID="{12459FB5-42A5-4F79-B51A-390065C81093}" presName="compositeNode" presStyleCnt="0">
        <dgm:presLayoutVars>
          <dgm:bulletEnabled val="1"/>
        </dgm:presLayoutVars>
      </dgm:prSet>
      <dgm:spPr/>
    </dgm:pt>
    <dgm:pt modelId="{A833FF19-3666-40A1-B6B5-F8C9CA983964}" type="pres">
      <dgm:prSet presAssocID="{12459FB5-42A5-4F79-B51A-390065C81093}" presName="bgRect" presStyleLbl="node1" presStyleIdx="2" presStyleCnt="3"/>
      <dgm:spPr/>
      <dgm:t>
        <a:bodyPr/>
        <a:lstStyle/>
        <a:p>
          <a:endParaRPr lang="es-ES"/>
        </a:p>
      </dgm:t>
    </dgm:pt>
    <dgm:pt modelId="{7F984789-C05D-4B3B-AA6D-3AF0B3F637A8}" type="pres">
      <dgm:prSet presAssocID="{12459FB5-42A5-4F79-B51A-390065C81093}" presName="parentNode" presStyleLbl="node1" presStyleIdx="2" presStyleCnt="3">
        <dgm:presLayoutVars>
          <dgm:chMax val="0"/>
          <dgm:bulletEnabled val="1"/>
        </dgm:presLayoutVars>
      </dgm:prSet>
      <dgm:spPr/>
      <dgm:t>
        <a:bodyPr/>
        <a:lstStyle/>
        <a:p>
          <a:endParaRPr lang="es-ES"/>
        </a:p>
      </dgm:t>
    </dgm:pt>
    <dgm:pt modelId="{5E81D93E-3BC3-4688-AC67-3A5DB28D66B0}" type="pres">
      <dgm:prSet presAssocID="{12459FB5-42A5-4F79-B51A-390065C81093}" presName="childNode" presStyleLbl="node1" presStyleIdx="2" presStyleCnt="3">
        <dgm:presLayoutVars>
          <dgm:bulletEnabled val="1"/>
        </dgm:presLayoutVars>
      </dgm:prSet>
      <dgm:spPr/>
      <dgm:t>
        <a:bodyPr/>
        <a:lstStyle/>
        <a:p>
          <a:endParaRPr lang="es-ES"/>
        </a:p>
      </dgm:t>
    </dgm:pt>
  </dgm:ptLst>
  <dgm:cxnLst>
    <dgm:cxn modelId="{C33A027A-D2A4-4674-9494-F31A44074263}" type="presOf" srcId="{5B2E0F9F-0B9A-490E-AC22-4E6C7DCF4DAC}" destId="{AA2E92EC-F127-4162-843F-6B4B897FD97C}" srcOrd="1" destOrd="0" presId="urn:microsoft.com/office/officeart/2005/8/layout/hProcess7#1"/>
    <dgm:cxn modelId="{639305E9-CB10-44FC-BBF8-6B22EF11CA73}" type="presOf" srcId="{5B2E0F9F-0B9A-490E-AC22-4E6C7DCF4DAC}" destId="{1C847CFE-0EBF-4B7C-AAE7-C6B9CFE094CD}" srcOrd="0" destOrd="0" presId="urn:microsoft.com/office/officeart/2005/8/layout/hProcess7#1"/>
    <dgm:cxn modelId="{F466B8D9-C904-4757-8906-EBD469679CD5}" srcId="{6E4F5865-0F5B-4675-A43C-CA8432503A74}" destId="{12459FB5-42A5-4F79-B51A-390065C81093}" srcOrd="2" destOrd="0" parTransId="{D57C7C77-9FD0-4694-8639-8A0A100D2C64}" sibTransId="{9106CCAE-A22A-49B2-B81F-070DEFF3A7F0}"/>
    <dgm:cxn modelId="{ADFF743C-54C1-453D-990D-2F7D88418093}" type="presOf" srcId="{E8039617-A5BE-4B25-84E6-380808D10FB9}" destId="{740E75AA-A363-4E2C-A855-0FE6A340D4D4}" srcOrd="1" destOrd="0" presId="urn:microsoft.com/office/officeart/2005/8/layout/hProcess7#1"/>
    <dgm:cxn modelId="{577D6A40-C1B6-44D7-8CFA-C5FC0EB20BD7}" srcId="{6E4F5865-0F5B-4675-A43C-CA8432503A74}" destId="{E8039617-A5BE-4B25-84E6-380808D10FB9}" srcOrd="1" destOrd="0" parTransId="{8F03BBCC-4948-4ADB-B48E-C7F1FE00D5D4}" sibTransId="{2210162D-19C7-4B4F-86A1-7794090950D1}"/>
    <dgm:cxn modelId="{A6DB32AD-968B-4D7C-9F7E-1952CCE9B221}" srcId="{E8039617-A5BE-4B25-84E6-380808D10FB9}" destId="{F7B30811-27A5-45D5-81E0-40A509A9B4D9}" srcOrd="0" destOrd="0" parTransId="{BA732EE1-CE65-4C6A-8A15-B58762493206}" sibTransId="{CEB6D2F4-8CD9-4AE2-9D0A-AEC99D2E14E5}"/>
    <dgm:cxn modelId="{8443BA05-D8B0-457E-8F82-5EA1E1BBCAF6}" srcId="{6E4F5865-0F5B-4675-A43C-CA8432503A74}" destId="{5B2E0F9F-0B9A-490E-AC22-4E6C7DCF4DAC}" srcOrd="0" destOrd="0" parTransId="{F1DCD152-2657-4432-B99C-0C48E23DB48F}" sibTransId="{AC9329E8-00EA-483C-88F2-41AF09A827F2}"/>
    <dgm:cxn modelId="{3BDE21A0-3DF6-4A33-8F3C-49A0F7FB12ED}" type="presOf" srcId="{6E4F5865-0F5B-4675-A43C-CA8432503A74}" destId="{A8AFB23D-276A-49AF-A161-BA5537D4D1A1}" srcOrd="0" destOrd="0" presId="urn:microsoft.com/office/officeart/2005/8/layout/hProcess7#1"/>
    <dgm:cxn modelId="{FA340EBF-784B-4655-8393-165C9D6BBCE9}" type="presOf" srcId="{D3681762-A669-49C7-BC2D-511698516994}" destId="{5E81D93E-3BC3-4688-AC67-3A5DB28D66B0}" srcOrd="0" destOrd="0" presId="urn:microsoft.com/office/officeart/2005/8/layout/hProcess7#1"/>
    <dgm:cxn modelId="{9E9FE1AA-5D2E-4AFE-93F7-8F9ED8130AE7}" type="presOf" srcId="{12459FB5-42A5-4F79-B51A-390065C81093}" destId="{7F984789-C05D-4B3B-AA6D-3AF0B3F637A8}" srcOrd="1" destOrd="0" presId="urn:microsoft.com/office/officeart/2005/8/layout/hProcess7#1"/>
    <dgm:cxn modelId="{E72C8784-801F-4A4E-AF0C-86A06B7A26DB}" type="presOf" srcId="{115B06C6-EF90-4589-AA91-2AEC9FA264C9}" destId="{AA35CECE-607C-4831-99F9-1537F1690047}" srcOrd="0" destOrd="0" presId="urn:microsoft.com/office/officeart/2005/8/layout/hProcess7#1"/>
    <dgm:cxn modelId="{02FC136B-D69A-4BEF-B9C3-FF04D8C941D2}" type="presOf" srcId="{F7B30811-27A5-45D5-81E0-40A509A9B4D9}" destId="{E8AD87EF-19F5-4CCC-8267-6634B0D3278A}" srcOrd="0" destOrd="0" presId="urn:microsoft.com/office/officeart/2005/8/layout/hProcess7#1"/>
    <dgm:cxn modelId="{3D1DE67E-A039-42B6-99AE-A99DC6795425}" type="presOf" srcId="{12459FB5-42A5-4F79-B51A-390065C81093}" destId="{A833FF19-3666-40A1-B6B5-F8C9CA983964}" srcOrd="0" destOrd="0" presId="urn:microsoft.com/office/officeart/2005/8/layout/hProcess7#1"/>
    <dgm:cxn modelId="{C9FDC0E1-DE5B-43C8-B308-35D8FD3387FD}" type="presOf" srcId="{E8039617-A5BE-4B25-84E6-380808D10FB9}" destId="{31DA58F6-71CF-4B1F-8506-95F6234BB159}" srcOrd="0" destOrd="0" presId="urn:microsoft.com/office/officeart/2005/8/layout/hProcess7#1"/>
    <dgm:cxn modelId="{1E5EB214-D4C0-4002-9CF2-F116E16685FD}" srcId="{12459FB5-42A5-4F79-B51A-390065C81093}" destId="{D3681762-A669-49C7-BC2D-511698516994}" srcOrd="0" destOrd="0" parTransId="{5E065789-17FC-4F91-B8DF-D6BCF44ACD8A}" sibTransId="{551A4E60-195A-48A9-B474-EB4186B75362}"/>
    <dgm:cxn modelId="{609AE0AD-16D2-459F-8761-A64BA5B6B1F9}" srcId="{5B2E0F9F-0B9A-490E-AC22-4E6C7DCF4DAC}" destId="{115B06C6-EF90-4589-AA91-2AEC9FA264C9}" srcOrd="0" destOrd="0" parTransId="{8689585F-89D0-4B15-AB48-EE20D4E4E444}" sibTransId="{B1DA32E0-6C8D-4D0F-BE01-532D38933222}"/>
    <dgm:cxn modelId="{0311E176-6EA9-46FD-B55E-ACC31B3D3413}" type="presParOf" srcId="{A8AFB23D-276A-49AF-A161-BA5537D4D1A1}" destId="{2CF62808-F269-45A1-ABDD-40A96123AE79}" srcOrd="0" destOrd="0" presId="urn:microsoft.com/office/officeart/2005/8/layout/hProcess7#1"/>
    <dgm:cxn modelId="{93A550AA-F8BC-4C05-B5F3-E685D4691659}" type="presParOf" srcId="{2CF62808-F269-45A1-ABDD-40A96123AE79}" destId="{1C847CFE-0EBF-4B7C-AAE7-C6B9CFE094CD}" srcOrd="0" destOrd="0" presId="urn:microsoft.com/office/officeart/2005/8/layout/hProcess7#1"/>
    <dgm:cxn modelId="{A2B26225-DEF7-4BB3-8191-E300A10A1716}" type="presParOf" srcId="{2CF62808-F269-45A1-ABDD-40A96123AE79}" destId="{AA2E92EC-F127-4162-843F-6B4B897FD97C}" srcOrd="1" destOrd="0" presId="urn:microsoft.com/office/officeart/2005/8/layout/hProcess7#1"/>
    <dgm:cxn modelId="{8F753104-B236-4F50-85F9-A7C9BC347BD0}" type="presParOf" srcId="{2CF62808-F269-45A1-ABDD-40A96123AE79}" destId="{AA35CECE-607C-4831-99F9-1537F1690047}" srcOrd="2" destOrd="0" presId="urn:microsoft.com/office/officeart/2005/8/layout/hProcess7#1"/>
    <dgm:cxn modelId="{05641BBB-1E28-4D4C-89D4-5A84F507B74B}" type="presParOf" srcId="{A8AFB23D-276A-49AF-A161-BA5537D4D1A1}" destId="{38F3FA0F-E8F4-45FB-8638-661201CCAC6B}" srcOrd="1" destOrd="0" presId="urn:microsoft.com/office/officeart/2005/8/layout/hProcess7#1"/>
    <dgm:cxn modelId="{98A0F1D7-25C5-44B9-A4D0-757078E117DC}" type="presParOf" srcId="{A8AFB23D-276A-49AF-A161-BA5537D4D1A1}" destId="{82175A92-3E57-4E76-84B4-AC32F6F28953}" srcOrd="2" destOrd="0" presId="urn:microsoft.com/office/officeart/2005/8/layout/hProcess7#1"/>
    <dgm:cxn modelId="{400D61B9-B257-4106-B224-A3F7D87A9DAE}" type="presParOf" srcId="{82175A92-3E57-4E76-84B4-AC32F6F28953}" destId="{1A80B569-105F-4A09-BB62-78E48A4C4477}" srcOrd="0" destOrd="0" presId="urn:microsoft.com/office/officeart/2005/8/layout/hProcess7#1"/>
    <dgm:cxn modelId="{835AB8D2-A9E4-4B93-8615-7E301F13BB97}" type="presParOf" srcId="{82175A92-3E57-4E76-84B4-AC32F6F28953}" destId="{6BB443BF-4912-40E6-AEFA-F8759FC05B0B}" srcOrd="1" destOrd="0" presId="urn:microsoft.com/office/officeart/2005/8/layout/hProcess7#1"/>
    <dgm:cxn modelId="{A337F600-230B-47CE-BD7E-81CB44567AE4}" type="presParOf" srcId="{82175A92-3E57-4E76-84B4-AC32F6F28953}" destId="{57CBC91C-1F81-4BE9-8F0B-7C33D6FAD90A}" srcOrd="2" destOrd="0" presId="urn:microsoft.com/office/officeart/2005/8/layout/hProcess7#1"/>
    <dgm:cxn modelId="{8C5E949B-2A25-414F-883B-46974725E031}" type="presParOf" srcId="{A8AFB23D-276A-49AF-A161-BA5537D4D1A1}" destId="{8103C25A-4BED-4C2A-B241-5454DB03B433}" srcOrd="3" destOrd="0" presId="urn:microsoft.com/office/officeart/2005/8/layout/hProcess7#1"/>
    <dgm:cxn modelId="{4AC79FF0-1B2B-4BC7-9916-72379F9D83D7}" type="presParOf" srcId="{A8AFB23D-276A-49AF-A161-BA5537D4D1A1}" destId="{D7E85133-8B4A-48CA-8285-1373EAA2ED80}" srcOrd="4" destOrd="0" presId="urn:microsoft.com/office/officeart/2005/8/layout/hProcess7#1"/>
    <dgm:cxn modelId="{1ED92B7D-B1BF-4527-95DE-6EB749AD33DF}" type="presParOf" srcId="{D7E85133-8B4A-48CA-8285-1373EAA2ED80}" destId="{31DA58F6-71CF-4B1F-8506-95F6234BB159}" srcOrd="0" destOrd="0" presId="urn:microsoft.com/office/officeart/2005/8/layout/hProcess7#1"/>
    <dgm:cxn modelId="{AC2C4200-19C0-473F-9886-111BED5FCB97}" type="presParOf" srcId="{D7E85133-8B4A-48CA-8285-1373EAA2ED80}" destId="{740E75AA-A363-4E2C-A855-0FE6A340D4D4}" srcOrd="1" destOrd="0" presId="urn:microsoft.com/office/officeart/2005/8/layout/hProcess7#1"/>
    <dgm:cxn modelId="{D9325375-6FC2-42C5-8087-471695E7B72B}" type="presParOf" srcId="{D7E85133-8B4A-48CA-8285-1373EAA2ED80}" destId="{E8AD87EF-19F5-4CCC-8267-6634B0D3278A}" srcOrd="2" destOrd="0" presId="urn:microsoft.com/office/officeart/2005/8/layout/hProcess7#1"/>
    <dgm:cxn modelId="{8C111504-092C-44D5-9FEC-18544A2B0B76}" type="presParOf" srcId="{A8AFB23D-276A-49AF-A161-BA5537D4D1A1}" destId="{C4130393-55B9-425D-964D-91E89B3EB414}" srcOrd="5" destOrd="0" presId="urn:microsoft.com/office/officeart/2005/8/layout/hProcess7#1"/>
    <dgm:cxn modelId="{9B83F6B7-53B2-47B7-932B-D9A1185870D2}" type="presParOf" srcId="{A8AFB23D-276A-49AF-A161-BA5537D4D1A1}" destId="{AB17ABF4-3997-479C-B822-72F88A3D22DE}" srcOrd="6" destOrd="0" presId="urn:microsoft.com/office/officeart/2005/8/layout/hProcess7#1"/>
    <dgm:cxn modelId="{B59923CA-93E6-4BC3-8443-59371502C57A}" type="presParOf" srcId="{AB17ABF4-3997-479C-B822-72F88A3D22DE}" destId="{4D188166-CE44-409B-BF28-854C1FB53DD5}" srcOrd="0" destOrd="0" presId="urn:microsoft.com/office/officeart/2005/8/layout/hProcess7#1"/>
    <dgm:cxn modelId="{D255C2DE-2310-4A23-BDED-D024FE35C9FC}" type="presParOf" srcId="{AB17ABF4-3997-479C-B822-72F88A3D22DE}" destId="{1C5599DC-5F47-43D9-988F-FC0286863BF8}" srcOrd="1" destOrd="0" presId="urn:microsoft.com/office/officeart/2005/8/layout/hProcess7#1"/>
    <dgm:cxn modelId="{118BC568-4678-4F4B-B5AE-60BD3E70DFB8}" type="presParOf" srcId="{AB17ABF4-3997-479C-B822-72F88A3D22DE}" destId="{E0917D52-526A-41B6-9656-922AB74C703D}" srcOrd="2" destOrd="0" presId="urn:microsoft.com/office/officeart/2005/8/layout/hProcess7#1"/>
    <dgm:cxn modelId="{2CDF3AF3-3357-417D-926E-46FF35060EC4}" type="presParOf" srcId="{A8AFB23D-276A-49AF-A161-BA5537D4D1A1}" destId="{1C474373-5E2C-4311-AEA0-6D2FE207F708}" srcOrd="7" destOrd="0" presId="urn:microsoft.com/office/officeart/2005/8/layout/hProcess7#1"/>
    <dgm:cxn modelId="{6CF6EFF9-5A30-49D5-ADD9-16FB16F60340}" type="presParOf" srcId="{A8AFB23D-276A-49AF-A161-BA5537D4D1A1}" destId="{16D0C3C2-E380-4449-96A7-BE70D38CDEE2}" srcOrd="8" destOrd="0" presId="urn:microsoft.com/office/officeart/2005/8/layout/hProcess7#1"/>
    <dgm:cxn modelId="{172D2359-50C5-4117-AC5D-660EE31F2EBB}" type="presParOf" srcId="{16D0C3C2-E380-4449-96A7-BE70D38CDEE2}" destId="{A833FF19-3666-40A1-B6B5-F8C9CA983964}" srcOrd="0" destOrd="0" presId="urn:microsoft.com/office/officeart/2005/8/layout/hProcess7#1"/>
    <dgm:cxn modelId="{FFB340A3-C071-4C37-9FE7-23405A81BDAD}" type="presParOf" srcId="{16D0C3C2-E380-4449-96A7-BE70D38CDEE2}" destId="{7F984789-C05D-4B3B-AA6D-3AF0B3F637A8}" srcOrd="1" destOrd="0" presId="urn:microsoft.com/office/officeart/2005/8/layout/hProcess7#1"/>
    <dgm:cxn modelId="{DA6062C5-30D1-4F66-B56B-79DC8137FFC0}" type="presParOf" srcId="{16D0C3C2-E380-4449-96A7-BE70D38CDEE2}" destId="{5E81D93E-3BC3-4688-AC67-3A5DB28D66B0}" srcOrd="2" destOrd="0" presId="urn:microsoft.com/office/officeart/2005/8/layout/hProcess7#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3951940-CC96-4F18-BD27-0CA6ED62FEA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C3218D0D-8FC2-4676-899F-7A9C96BBA343}">
      <dgm:prSet phldrT="[Texto]" custT="1"/>
      <dgm:spPr/>
      <dgm:t>
        <a:bodyPr/>
        <a:lstStyle/>
        <a:p>
          <a:pPr marL="0" marR="0" indent="0" algn="just" defTabSz="914400" eaLnBrk="1" fontAlgn="auto" latinLnBrk="0" hangingPunct="1">
            <a:lnSpc>
              <a:spcPct val="100000"/>
            </a:lnSpc>
            <a:spcBef>
              <a:spcPts val="0"/>
            </a:spcBef>
            <a:spcAft>
              <a:spcPts val="0"/>
            </a:spcAft>
            <a:buClrTx/>
            <a:buSzTx/>
            <a:buFontTx/>
            <a:buNone/>
            <a:tabLst/>
            <a:defRPr/>
          </a:pPr>
          <a:r>
            <a:rPr lang="en-US" sz="3200" b="1" dirty="0" smtClean="0"/>
            <a:t>Oxford</a:t>
          </a:r>
          <a:r>
            <a:rPr lang="en-US" sz="2800" dirty="0" smtClean="0"/>
            <a:t>: </a:t>
          </a:r>
          <a:r>
            <a:rPr lang="en-US" sz="2400" dirty="0" smtClean="0"/>
            <a:t>the ability to acquire and apply knowledge and skills</a:t>
          </a:r>
          <a:r>
            <a:rPr lang="en-US" sz="2800" dirty="0" smtClean="0"/>
            <a:t>.</a:t>
          </a:r>
          <a:endParaRPr lang="es-ES" sz="2800" dirty="0" smtClean="0"/>
        </a:p>
      </dgm:t>
    </dgm:pt>
    <dgm:pt modelId="{7AA9AEC8-0203-4BC1-AEA9-CBB00F60A066}" type="parTrans" cxnId="{9F1102C7-37C4-450C-AF29-7EA526568ED2}">
      <dgm:prSet/>
      <dgm:spPr/>
      <dgm:t>
        <a:bodyPr/>
        <a:lstStyle/>
        <a:p>
          <a:endParaRPr lang="es-ES"/>
        </a:p>
      </dgm:t>
    </dgm:pt>
    <dgm:pt modelId="{85E2726E-E3E5-45F6-86FD-E3B0DAC324F8}" type="sibTrans" cxnId="{9F1102C7-37C4-450C-AF29-7EA526568ED2}">
      <dgm:prSet/>
      <dgm:spPr/>
      <dgm:t>
        <a:bodyPr/>
        <a:lstStyle/>
        <a:p>
          <a:endParaRPr lang="es-ES"/>
        </a:p>
      </dgm:t>
    </dgm:pt>
    <dgm:pt modelId="{E5400F09-0D37-4A67-A2D4-D5D3028D02EE}" type="pres">
      <dgm:prSet presAssocID="{13951940-CC96-4F18-BD27-0CA6ED62FEA8}" presName="linear" presStyleCnt="0">
        <dgm:presLayoutVars>
          <dgm:animLvl val="lvl"/>
          <dgm:resizeHandles val="exact"/>
        </dgm:presLayoutVars>
      </dgm:prSet>
      <dgm:spPr/>
      <dgm:t>
        <a:bodyPr/>
        <a:lstStyle/>
        <a:p>
          <a:endParaRPr lang="es-ES"/>
        </a:p>
      </dgm:t>
    </dgm:pt>
    <dgm:pt modelId="{B6356C05-56E9-4B29-A3D0-C418F72E7853}" type="pres">
      <dgm:prSet presAssocID="{C3218D0D-8FC2-4676-899F-7A9C96BBA343}" presName="parentText" presStyleLbl="node1" presStyleIdx="0" presStyleCnt="1" custScaleY="89271" custLinFactNeighborY="3422">
        <dgm:presLayoutVars>
          <dgm:chMax val="0"/>
          <dgm:bulletEnabled val="1"/>
        </dgm:presLayoutVars>
      </dgm:prSet>
      <dgm:spPr/>
      <dgm:t>
        <a:bodyPr/>
        <a:lstStyle/>
        <a:p>
          <a:endParaRPr lang="es-ES"/>
        </a:p>
      </dgm:t>
    </dgm:pt>
  </dgm:ptLst>
  <dgm:cxnLst>
    <dgm:cxn modelId="{28D56EF9-F3C1-4A9E-9410-B6677F2C54D5}" type="presOf" srcId="{13951940-CC96-4F18-BD27-0CA6ED62FEA8}" destId="{E5400F09-0D37-4A67-A2D4-D5D3028D02EE}" srcOrd="0" destOrd="0" presId="urn:microsoft.com/office/officeart/2005/8/layout/vList2"/>
    <dgm:cxn modelId="{9F1102C7-37C4-450C-AF29-7EA526568ED2}" srcId="{13951940-CC96-4F18-BD27-0CA6ED62FEA8}" destId="{C3218D0D-8FC2-4676-899F-7A9C96BBA343}" srcOrd="0" destOrd="0" parTransId="{7AA9AEC8-0203-4BC1-AEA9-CBB00F60A066}" sibTransId="{85E2726E-E3E5-45F6-86FD-E3B0DAC324F8}"/>
    <dgm:cxn modelId="{8F6C702E-CBC9-4775-9F94-4BFE6C0BEDEF}" type="presOf" srcId="{C3218D0D-8FC2-4676-899F-7A9C96BBA343}" destId="{B6356C05-56E9-4B29-A3D0-C418F72E7853}" srcOrd="0" destOrd="0" presId="urn:microsoft.com/office/officeart/2005/8/layout/vList2"/>
    <dgm:cxn modelId="{646DF941-62E1-4A42-B272-620D4AEEC352}" type="presParOf" srcId="{E5400F09-0D37-4A67-A2D4-D5D3028D02EE}" destId="{B6356C05-56E9-4B29-A3D0-C418F72E7853}" srcOrd="0" destOrd="0" presId="urn:microsoft.com/office/officeart/2005/8/layout/vList2"/>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60EE90C-6F1B-4D4D-8B3F-5C290633FEE5}"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es-ES"/>
        </a:p>
      </dgm:t>
    </dgm:pt>
    <dgm:pt modelId="{D309B15D-8BB6-447A-9EFF-DB921A725BE3}">
      <dgm:prSet phldrT="[Texto]" custT="1"/>
      <dgm:spPr/>
      <dgm:t>
        <a:bodyPr/>
        <a:lstStyle/>
        <a:p>
          <a:endParaRPr lang="en-US" sz="2000" b="1" dirty="0" smtClean="0"/>
        </a:p>
        <a:p>
          <a:r>
            <a:rPr lang="en-US" sz="2000" b="1" dirty="0" smtClean="0"/>
            <a:t>“Intelligence is the ability to learn about, learn from, understand, and interact with one’s environment. This general ability consists of a number of specific abilities:</a:t>
          </a:r>
          <a:endParaRPr lang="es-ES" sz="2000" dirty="0" smtClean="0"/>
        </a:p>
        <a:p>
          <a:endParaRPr lang="es-ES" sz="1600" dirty="0"/>
        </a:p>
      </dgm:t>
    </dgm:pt>
    <dgm:pt modelId="{6EEEFD4D-26F1-4F56-A627-5A1B8D6A6C78}" type="parTrans" cxnId="{3206ABBB-5BA7-4432-A4DD-5079EF174642}">
      <dgm:prSet/>
      <dgm:spPr/>
      <dgm:t>
        <a:bodyPr/>
        <a:lstStyle/>
        <a:p>
          <a:endParaRPr lang="es-ES"/>
        </a:p>
      </dgm:t>
    </dgm:pt>
    <dgm:pt modelId="{547FD2C2-49E3-4B29-B0D8-C6DE954F09E6}" type="sibTrans" cxnId="{3206ABBB-5BA7-4432-A4DD-5079EF174642}">
      <dgm:prSet/>
      <dgm:spPr/>
      <dgm:t>
        <a:bodyPr/>
        <a:lstStyle/>
        <a:p>
          <a:endParaRPr lang="es-ES"/>
        </a:p>
      </dgm:t>
    </dgm:pt>
    <dgm:pt modelId="{6BA4CC23-2C16-4475-896E-FD12525056F6}">
      <dgm:prSet phldrT="[Texto]"/>
      <dgm:spPr/>
      <dgm:t>
        <a:bodyPr/>
        <a:lstStyle/>
        <a:p>
          <a:r>
            <a:rPr lang="en-US" b="1" dirty="0" smtClean="0"/>
            <a:t>- Adaptability to a new environment or to changes in the current environment </a:t>
          </a:r>
          <a:endParaRPr lang="es-ES" dirty="0" smtClean="0"/>
        </a:p>
      </dgm:t>
    </dgm:pt>
    <dgm:pt modelId="{08370010-D92B-46BB-86D6-686E1E61CEBB}" type="parTrans" cxnId="{738AAED8-3D90-4A0B-9572-68168F9563A0}">
      <dgm:prSet/>
      <dgm:spPr/>
      <dgm:t>
        <a:bodyPr/>
        <a:lstStyle/>
        <a:p>
          <a:endParaRPr lang="es-ES"/>
        </a:p>
      </dgm:t>
    </dgm:pt>
    <dgm:pt modelId="{226225CC-D4F9-41AC-9109-522E3AB21094}" type="sibTrans" cxnId="{738AAED8-3D90-4A0B-9572-68168F9563A0}">
      <dgm:prSet/>
      <dgm:spPr/>
      <dgm:t>
        <a:bodyPr/>
        <a:lstStyle/>
        <a:p>
          <a:endParaRPr lang="es-ES"/>
        </a:p>
      </dgm:t>
    </dgm:pt>
    <dgm:pt modelId="{2EB77F72-3682-4FD8-B6AE-C6895CA75225}">
      <dgm:prSet phldrT="[Texto]"/>
      <dgm:spPr/>
      <dgm:t>
        <a:bodyPr/>
        <a:lstStyle/>
        <a:p>
          <a:r>
            <a:rPr lang="en-US" b="1" dirty="0" smtClean="0"/>
            <a:t>- Capacity for knowledge and the ability to acquire it </a:t>
          </a:r>
          <a:endParaRPr lang="es-ES" dirty="0" smtClean="0"/>
        </a:p>
      </dgm:t>
    </dgm:pt>
    <dgm:pt modelId="{1121D230-9ABA-4B2D-83F7-FB52E4203986}" type="parTrans" cxnId="{86817F26-7D91-49AF-94B1-A7E2D452CD26}">
      <dgm:prSet/>
      <dgm:spPr/>
      <dgm:t>
        <a:bodyPr/>
        <a:lstStyle/>
        <a:p>
          <a:endParaRPr lang="es-ES"/>
        </a:p>
      </dgm:t>
    </dgm:pt>
    <dgm:pt modelId="{05636B6B-889E-4F99-B751-B67C0FE996FB}" type="sibTrans" cxnId="{86817F26-7D91-49AF-94B1-A7E2D452CD26}">
      <dgm:prSet/>
      <dgm:spPr/>
      <dgm:t>
        <a:bodyPr/>
        <a:lstStyle/>
        <a:p>
          <a:endParaRPr lang="es-ES"/>
        </a:p>
      </dgm:t>
    </dgm:pt>
    <dgm:pt modelId="{697A7AFA-9B2C-4C78-B6DE-0BA670BC033B}">
      <dgm:prSet phldrT="[Texto]"/>
      <dgm:spPr/>
      <dgm:t>
        <a:bodyPr/>
        <a:lstStyle/>
        <a:p>
          <a:r>
            <a:rPr lang="en-US" b="1" dirty="0" smtClean="0"/>
            <a:t>- Capacity for reason and abstract thought </a:t>
          </a:r>
          <a:endParaRPr lang="es-ES" dirty="0" smtClean="0"/>
        </a:p>
      </dgm:t>
    </dgm:pt>
    <dgm:pt modelId="{7461C7BB-0865-43EA-B358-16D584FD5DD0}" type="parTrans" cxnId="{788D8D1A-3DCB-4D75-AAC2-C8692846511E}">
      <dgm:prSet/>
      <dgm:spPr/>
      <dgm:t>
        <a:bodyPr/>
        <a:lstStyle/>
        <a:p>
          <a:endParaRPr lang="es-ES"/>
        </a:p>
      </dgm:t>
    </dgm:pt>
    <dgm:pt modelId="{1F5261D0-0AF2-4EAD-B89A-F0C61FDDFD15}" type="sibTrans" cxnId="{788D8D1A-3DCB-4D75-AAC2-C8692846511E}">
      <dgm:prSet/>
      <dgm:spPr/>
      <dgm:t>
        <a:bodyPr/>
        <a:lstStyle/>
        <a:p>
          <a:endParaRPr lang="es-ES"/>
        </a:p>
      </dgm:t>
    </dgm:pt>
    <dgm:pt modelId="{7D79FCAD-D490-4712-9137-AA14A9D611E1}">
      <dgm:prSet phldrT="[Texto]"/>
      <dgm:spPr/>
      <dgm:t>
        <a:bodyPr/>
        <a:lstStyle/>
        <a:p>
          <a:r>
            <a:rPr lang="en-US" b="1" dirty="0" smtClean="0"/>
            <a:t>- Ability to comprehend relationships </a:t>
          </a:r>
          <a:endParaRPr lang="es-ES" dirty="0" smtClean="0"/>
        </a:p>
      </dgm:t>
    </dgm:pt>
    <dgm:pt modelId="{4F6DBB1C-F173-4C8B-91AE-6816A8F5162E}" type="parTrans" cxnId="{8ED4C957-7CD9-478E-8AE0-378E0B364CF7}">
      <dgm:prSet/>
      <dgm:spPr/>
      <dgm:t>
        <a:bodyPr/>
        <a:lstStyle/>
        <a:p>
          <a:endParaRPr lang="es-ES"/>
        </a:p>
      </dgm:t>
    </dgm:pt>
    <dgm:pt modelId="{3F21F3A8-9912-4E49-8E34-7F0447AD3C01}" type="sibTrans" cxnId="{8ED4C957-7CD9-478E-8AE0-378E0B364CF7}">
      <dgm:prSet/>
      <dgm:spPr/>
      <dgm:t>
        <a:bodyPr/>
        <a:lstStyle/>
        <a:p>
          <a:endParaRPr lang="es-ES"/>
        </a:p>
      </dgm:t>
    </dgm:pt>
    <dgm:pt modelId="{C35C312C-8AE8-4A44-8A9C-D552EA671F95}">
      <dgm:prSet phldrT="[Texto]"/>
      <dgm:spPr/>
      <dgm:t>
        <a:bodyPr/>
        <a:lstStyle/>
        <a:p>
          <a:r>
            <a:rPr lang="en-US" b="1" dirty="0" smtClean="0"/>
            <a:t>- Ability to evaluate and judge </a:t>
          </a:r>
          <a:endParaRPr lang="es-ES" dirty="0" smtClean="0"/>
        </a:p>
      </dgm:t>
    </dgm:pt>
    <dgm:pt modelId="{4BDC0E7A-963F-48D6-A66E-5E523C538D60}" type="parTrans" cxnId="{304983B0-F278-497C-B973-48503C51CAC3}">
      <dgm:prSet/>
      <dgm:spPr/>
      <dgm:t>
        <a:bodyPr/>
        <a:lstStyle/>
        <a:p>
          <a:endParaRPr lang="es-ES"/>
        </a:p>
      </dgm:t>
    </dgm:pt>
    <dgm:pt modelId="{02ED2DE9-CD29-4BB1-9BE6-08C51F1BA99B}" type="sibTrans" cxnId="{304983B0-F278-497C-B973-48503C51CAC3}">
      <dgm:prSet/>
      <dgm:spPr/>
      <dgm:t>
        <a:bodyPr/>
        <a:lstStyle/>
        <a:p>
          <a:endParaRPr lang="es-ES"/>
        </a:p>
      </dgm:t>
    </dgm:pt>
    <dgm:pt modelId="{32A6D774-3020-4695-AA64-2CE8D0B4D4BA}">
      <dgm:prSet phldrT="[Texto]"/>
      <dgm:spPr/>
      <dgm:t>
        <a:bodyPr/>
        <a:lstStyle/>
        <a:p>
          <a:r>
            <a:rPr lang="en-US" b="1" dirty="0" smtClean="0"/>
            <a:t>- Capacity for original and productive thought”.                       Carol Bainbridge </a:t>
          </a:r>
          <a:endParaRPr lang="es-ES" b="1" dirty="0"/>
        </a:p>
      </dgm:t>
    </dgm:pt>
    <dgm:pt modelId="{A801EBC1-4FB3-43C4-A181-9D5DA3B7F5B7}" type="parTrans" cxnId="{7276CE97-9E9D-48B8-B527-86A86E859C93}">
      <dgm:prSet/>
      <dgm:spPr/>
      <dgm:t>
        <a:bodyPr/>
        <a:lstStyle/>
        <a:p>
          <a:endParaRPr lang="es-ES"/>
        </a:p>
      </dgm:t>
    </dgm:pt>
    <dgm:pt modelId="{C047A9C8-C1B0-47A7-9EB3-C9399E4AB265}" type="sibTrans" cxnId="{7276CE97-9E9D-48B8-B527-86A86E859C93}">
      <dgm:prSet/>
      <dgm:spPr/>
      <dgm:t>
        <a:bodyPr/>
        <a:lstStyle/>
        <a:p>
          <a:endParaRPr lang="es-ES"/>
        </a:p>
      </dgm:t>
    </dgm:pt>
    <dgm:pt modelId="{4F505A46-E4C1-4701-B6B2-FD85934D5AB4}" type="pres">
      <dgm:prSet presAssocID="{960EE90C-6F1B-4D4D-8B3F-5C290633FEE5}" presName="linear" presStyleCnt="0">
        <dgm:presLayoutVars>
          <dgm:animLvl val="lvl"/>
          <dgm:resizeHandles val="exact"/>
        </dgm:presLayoutVars>
      </dgm:prSet>
      <dgm:spPr/>
      <dgm:t>
        <a:bodyPr/>
        <a:lstStyle/>
        <a:p>
          <a:endParaRPr lang="es-ES"/>
        </a:p>
      </dgm:t>
    </dgm:pt>
    <dgm:pt modelId="{42A739D8-0678-4939-A64F-A58348AEC703}" type="pres">
      <dgm:prSet presAssocID="{D309B15D-8BB6-447A-9EFF-DB921A725BE3}" presName="parentText" presStyleLbl="node1" presStyleIdx="0" presStyleCnt="7" custScaleY="25094">
        <dgm:presLayoutVars>
          <dgm:chMax val="0"/>
          <dgm:bulletEnabled val="1"/>
        </dgm:presLayoutVars>
      </dgm:prSet>
      <dgm:spPr/>
      <dgm:t>
        <a:bodyPr/>
        <a:lstStyle/>
        <a:p>
          <a:endParaRPr lang="es-ES"/>
        </a:p>
      </dgm:t>
    </dgm:pt>
    <dgm:pt modelId="{81974E39-6D69-4CC1-A933-D994BF9779B4}" type="pres">
      <dgm:prSet presAssocID="{547FD2C2-49E3-4B29-B0D8-C6DE954F09E6}" presName="spacer" presStyleCnt="0"/>
      <dgm:spPr/>
    </dgm:pt>
    <dgm:pt modelId="{F71C7B00-B66E-4F53-AFF3-B80241B36F32}" type="pres">
      <dgm:prSet presAssocID="{6BA4CC23-2C16-4475-896E-FD12525056F6}" presName="parentText" presStyleLbl="node1" presStyleIdx="1" presStyleCnt="7" custScaleX="76364" custScaleY="15833">
        <dgm:presLayoutVars>
          <dgm:chMax val="0"/>
          <dgm:bulletEnabled val="1"/>
        </dgm:presLayoutVars>
      </dgm:prSet>
      <dgm:spPr/>
      <dgm:t>
        <a:bodyPr/>
        <a:lstStyle/>
        <a:p>
          <a:endParaRPr lang="es-ES"/>
        </a:p>
      </dgm:t>
    </dgm:pt>
    <dgm:pt modelId="{99EE6BB2-0F6B-4D82-98A7-41B40DD7B337}" type="pres">
      <dgm:prSet presAssocID="{226225CC-D4F9-41AC-9109-522E3AB21094}" presName="spacer" presStyleCnt="0"/>
      <dgm:spPr/>
    </dgm:pt>
    <dgm:pt modelId="{39B74FCE-BD6F-40CD-8FDD-F529BC1229DB}" type="pres">
      <dgm:prSet presAssocID="{2EB77F72-3682-4FD8-B6AE-C6895CA75225}" presName="parentText" presStyleLbl="node1" presStyleIdx="2" presStyleCnt="7" custScaleX="76364" custScaleY="16027">
        <dgm:presLayoutVars>
          <dgm:chMax val="0"/>
          <dgm:bulletEnabled val="1"/>
        </dgm:presLayoutVars>
      </dgm:prSet>
      <dgm:spPr/>
      <dgm:t>
        <a:bodyPr/>
        <a:lstStyle/>
        <a:p>
          <a:endParaRPr lang="es-ES"/>
        </a:p>
      </dgm:t>
    </dgm:pt>
    <dgm:pt modelId="{4E9A4A6C-7D54-4F2F-9B56-EEE3E1C4B9F7}" type="pres">
      <dgm:prSet presAssocID="{05636B6B-889E-4F99-B751-B67C0FE996FB}" presName="spacer" presStyleCnt="0"/>
      <dgm:spPr/>
    </dgm:pt>
    <dgm:pt modelId="{59BA1608-9743-4513-93F9-FB6FB240EA9E}" type="pres">
      <dgm:prSet presAssocID="{697A7AFA-9B2C-4C78-B6DE-0BA670BC033B}" presName="parentText" presStyleLbl="node1" presStyleIdx="3" presStyleCnt="7" custScaleX="76364" custScaleY="15106">
        <dgm:presLayoutVars>
          <dgm:chMax val="0"/>
          <dgm:bulletEnabled val="1"/>
        </dgm:presLayoutVars>
      </dgm:prSet>
      <dgm:spPr/>
      <dgm:t>
        <a:bodyPr/>
        <a:lstStyle/>
        <a:p>
          <a:endParaRPr lang="es-ES"/>
        </a:p>
      </dgm:t>
    </dgm:pt>
    <dgm:pt modelId="{32144CF9-7B5D-4BA7-9262-9DA9AAC74770}" type="pres">
      <dgm:prSet presAssocID="{1F5261D0-0AF2-4EAD-B89A-F0C61FDDFD15}" presName="spacer" presStyleCnt="0"/>
      <dgm:spPr/>
    </dgm:pt>
    <dgm:pt modelId="{4095C3FF-3A9F-44AF-8F95-8874199E4BF0}" type="pres">
      <dgm:prSet presAssocID="{7D79FCAD-D490-4712-9137-AA14A9D611E1}" presName="parentText" presStyleLbl="node1" presStyleIdx="4" presStyleCnt="7" custScaleX="76364" custScaleY="13712">
        <dgm:presLayoutVars>
          <dgm:chMax val="0"/>
          <dgm:bulletEnabled val="1"/>
        </dgm:presLayoutVars>
      </dgm:prSet>
      <dgm:spPr/>
      <dgm:t>
        <a:bodyPr/>
        <a:lstStyle/>
        <a:p>
          <a:endParaRPr lang="es-ES"/>
        </a:p>
      </dgm:t>
    </dgm:pt>
    <dgm:pt modelId="{718F3EBA-DACB-4B55-B5AB-32738AB77A93}" type="pres">
      <dgm:prSet presAssocID="{3F21F3A8-9912-4E49-8E34-7F0447AD3C01}" presName="spacer" presStyleCnt="0"/>
      <dgm:spPr/>
    </dgm:pt>
    <dgm:pt modelId="{4F2D6AD4-A5A9-4B29-AF79-DE5435223BCB}" type="pres">
      <dgm:prSet presAssocID="{C35C312C-8AE8-4A44-8A9C-D552EA671F95}" presName="parentText" presStyleLbl="node1" presStyleIdx="5" presStyleCnt="7" custScaleX="76364" custScaleY="12190">
        <dgm:presLayoutVars>
          <dgm:chMax val="0"/>
          <dgm:bulletEnabled val="1"/>
        </dgm:presLayoutVars>
      </dgm:prSet>
      <dgm:spPr/>
      <dgm:t>
        <a:bodyPr/>
        <a:lstStyle/>
        <a:p>
          <a:endParaRPr lang="es-ES"/>
        </a:p>
      </dgm:t>
    </dgm:pt>
    <dgm:pt modelId="{19FA28D4-D3FC-443C-AD4F-DB35DB220F0E}" type="pres">
      <dgm:prSet presAssocID="{02ED2DE9-CD29-4BB1-9BE6-08C51F1BA99B}" presName="spacer" presStyleCnt="0"/>
      <dgm:spPr/>
    </dgm:pt>
    <dgm:pt modelId="{6D39DBAA-C9A2-455A-A10A-5C83C6DC37D5}" type="pres">
      <dgm:prSet presAssocID="{32A6D774-3020-4695-AA64-2CE8D0B4D4BA}" presName="parentText" presStyleLbl="node1" presStyleIdx="6" presStyleCnt="7" custScaleX="76364" custScaleY="12875">
        <dgm:presLayoutVars>
          <dgm:chMax val="0"/>
          <dgm:bulletEnabled val="1"/>
        </dgm:presLayoutVars>
      </dgm:prSet>
      <dgm:spPr/>
      <dgm:t>
        <a:bodyPr/>
        <a:lstStyle/>
        <a:p>
          <a:endParaRPr lang="es-ES"/>
        </a:p>
      </dgm:t>
    </dgm:pt>
  </dgm:ptLst>
  <dgm:cxnLst>
    <dgm:cxn modelId="{304983B0-F278-497C-B973-48503C51CAC3}" srcId="{960EE90C-6F1B-4D4D-8B3F-5C290633FEE5}" destId="{C35C312C-8AE8-4A44-8A9C-D552EA671F95}" srcOrd="5" destOrd="0" parTransId="{4BDC0E7A-963F-48D6-A66E-5E523C538D60}" sibTransId="{02ED2DE9-CD29-4BB1-9BE6-08C51F1BA99B}"/>
    <dgm:cxn modelId="{9C75A91A-28C7-40F8-9119-EFDF75C723D9}" type="presOf" srcId="{2EB77F72-3682-4FD8-B6AE-C6895CA75225}" destId="{39B74FCE-BD6F-40CD-8FDD-F529BC1229DB}" srcOrd="0" destOrd="0" presId="urn:microsoft.com/office/officeart/2005/8/layout/vList2"/>
    <dgm:cxn modelId="{F86DF99A-F444-46EC-8E44-D2B37B6F98F9}" type="presOf" srcId="{697A7AFA-9B2C-4C78-B6DE-0BA670BC033B}" destId="{59BA1608-9743-4513-93F9-FB6FB240EA9E}" srcOrd="0" destOrd="0" presId="urn:microsoft.com/office/officeart/2005/8/layout/vList2"/>
    <dgm:cxn modelId="{738AAED8-3D90-4A0B-9572-68168F9563A0}" srcId="{960EE90C-6F1B-4D4D-8B3F-5C290633FEE5}" destId="{6BA4CC23-2C16-4475-896E-FD12525056F6}" srcOrd="1" destOrd="0" parTransId="{08370010-D92B-46BB-86D6-686E1E61CEBB}" sibTransId="{226225CC-D4F9-41AC-9109-522E3AB21094}"/>
    <dgm:cxn modelId="{85DC1074-9340-4F00-B6D6-8751A11E3BA5}" type="presOf" srcId="{D309B15D-8BB6-447A-9EFF-DB921A725BE3}" destId="{42A739D8-0678-4939-A64F-A58348AEC703}" srcOrd="0" destOrd="0" presId="urn:microsoft.com/office/officeart/2005/8/layout/vList2"/>
    <dgm:cxn modelId="{7276CE97-9E9D-48B8-B527-86A86E859C93}" srcId="{960EE90C-6F1B-4D4D-8B3F-5C290633FEE5}" destId="{32A6D774-3020-4695-AA64-2CE8D0B4D4BA}" srcOrd="6" destOrd="0" parTransId="{A801EBC1-4FB3-43C4-A181-9D5DA3B7F5B7}" sibTransId="{C047A9C8-C1B0-47A7-9EB3-C9399E4AB265}"/>
    <dgm:cxn modelId="{D2C4EA07-EA05-42D4-A0DF-077E11A00933}" type="presOf" srcId="{7D79FCAD-D490-4712-9137-AA14A9D611E1}" destId="{4095C3FF-3A9F-44AF-8F95-8874199E4BF0}" srcOrd="0" destOrd="0" presId="urn:microsoft.com/office/officeart/2005/8/layout/vList2"/>
    <dgm:cxn modelId="{8B6EE055-478F-4ED8-8712-E4C3BBD01DBD}" type="presOf" srcId="{32A6D774-3020-4695-AA64-2CE8D0B4D4BA}" destId="{6D39DBAA-C9A2-455A-A10A-5C83C6DC37D5}" srcOrd="0" destOrd="0" presId="urn:microsoft.com/office/officeart/2005/8/layout/vList2"/>
    <dgm:cxn modelId="{008BB9FD-DD3B-4103-82A3-833082BA28FC}" type="presOf" srcId="{6BA4CC23-2C16-4475-896E-FD12525056F6}" destId="{F71C7B00-B66E-4F53-AFF3-B80241B36F32}" srcOrd="0" destOrd="0" presId="urn:microsoft.com/office/officeart/2005/8/layout/vList2"/>
    <dgm:cxn modelId="{91E27D2A-6D7B-4BB5-AF93-447FBC7350D7}" type="presOf" srcId="{C35C312C-8AE8-4A44-8A9C-D552EA671F95}" destId="{4F2D6AD4-A5A9-4B29-AF79-DE5435223BCB}" srcOrd="0" destOrd="0" presId="urn:microsoft.com/office/officeart/2005/8/layout/vList2"/>
    <dgm:cxn modelId="{3206ABBB-5BA7-4432-A4DD-5079EF174642}" srcId="{960EE90C-6F1B-4D4D-8B3F-5C290633FEE5}" destId="{D309B15D-8BB6-447A-9EFF-DB921A725BE3}" srcOrd="0" destOrd="0" parTransId="{6EEEFD4D-26F1-4F56-A627-5A1B8D6A6C78}" sibTransId="{547FD2C2-49E3-4B29-B0D8-C6DE954F09E6}"/>
    <dgm:cxn modelId="{B107B396-F27F-4380-A3FB-DD3C4BA2E2DC}" type="presOf" srcId="{960EE90C-6F1B-4D4D-8B3F-5C290633FEE5}" destId="{4F505A46-E4C1-4701-B6B2-FD85934D5AB4}" srcOrd="0" destOrd="0" presId="urn:microsoft.com/office/officeart/2005/8/layout/vList2"/>
    <dgm:cxn modelId="{8ED4C957-7CD9-478E-8AE0-378E0B364CF7}" srcId="{960EE90C-6F1B-4D4D-8B3F-5C290633FEE5}" destId="{7D79FCAD-D490-4712-9137-AA14A9D611E1}" srcOrd="4" destOrd="0" parTransId="{4F6DBB1C-F173-4C8B-91AE-6816A8F5162E}" sibTransId="{3F21F3A8-9912-4E49-8E34-7F0447AD3C01}"/>
    <dgm:cxn modelId="{788D8D1A-3DCB-4D75-AAC2-C8692846511E}" srcId="{960EE90C-6F1B-4D4D-8B3F-5C290633FEE5}" destId="{697A7AFA-9B2C-4C78-B6DE-0BA670BC033B}" srcOrd="3" destOrd="0" parTransId="{7461C7BB-0865-43EA-B358-16D584FD5DD0}" sibTransId="{1F5261D0-0AF2-4EAD-B89A-F0C61FDDFD15}"/>
    <dgm:cxn modelId="{86817F26-7D91-49AF-94B1-A7E2D452CD26}" srcId="{960EE90C-6F1B-4D4D-8B3F-5C290633FEE5}" destId="{2EB77F72-3682-4FD8-B6AE-C6895CA75225}" srcOrd="2" destOrd="0" parTransId="{1121D230-9ABA-4B2D-83F7-FB52E4203986}" sibTransId="{05636B6B-889E-4F99-B751-B67C0FE996FB}"/>
    <dgm:cxn modelId="{D1A1E96D-2BB5-468D-9960-D19308872145}" type="presParOf" srcId="{4F505A46-E4C1-4701-B6B2-FD85934D5AB4}" destId="{42A739D8-0678-4939-A64F-A58348AEC703}" srcOrd="0" destOrd="0" presId="urn:microsoft.com/office/officeart/2005/8/layout/vList2"/>
    <dgm:cxn modelId="{3FC9A35D-BEB1-47BE-92C7-D2CEB838E502}" type="presParOf" srcId="{4F505A46-E4C1-4701-B6B2-FD85934D5AB4}" destId="{81974E39-6D69-4CC1-A933-D994BF9779B4}" srcOrd="1" destOrd="0" presId="urn:microsoft.com/office/officeart/2005/8/layout/vList2"/>
    <dgm:cxn modelId="{A953D609-52F0-4F2D-8A06-B67EC61EBB6C}" type="presParOf" srcId="{4F505A46-E4C1-4701-B6B2-FD85934D5AB4}" destId="{F71C7B00-B66E-4F53-AFF3-B80241B36F32}" srcOrd="2" destOrd="0" presId="urn:microsoft.com/office/officeart/2005/8/layout/vList2"/>
    <dgm:cxn modelId="{F737150A-7E79-4CD2-8C00-78F8E5BEDD08}" type="presParOf" srcId="{4F505A46-E4C1-4701-B6B2-FD85934D5AB4}" destId="{99EE6BB2-0F6B-4D82-98A7-41B40DD7B337}" srcOrd="3" destOrd="0" presId="urn:microsoft.com/office/officeart/2005/8/layout/vList2"/>
    <dgm:cxn modelId="{D3B4DBCA-F745-4CCD-AAE8-785D6E10999E}" type="presParOf" srcId="{4F505A46-E4C1-4701-B6B2-FD85934D5AB4}" destId="{39B74FCE-BD6F-40CD-8FDD-F529BC1229DB}" srcOrd="4" destOrd="0" presId="urn:microsoft.com/office/officeart/2005/8/layout/vList2"/>
    <dgm:cxn modelId="{46D4E7BA-6451-491F-8F89-6BEB955BA4AB}" type="presParOf" srcId="{4F505A46-E4C1-4701-B6B2-FD85934D5AB4}" destId="{4E9A4A6C-7D54-4F2F-9B56-EEE3E1C4B9F7}" srcOrd="5" destOrd="0" presId="urn:microsoft.com/office/officeart/2005/8/layout/vList2"/>
    <dgm:cxn modelId="{35BDD694-AA5C-4BF5-9AF6-B74A2846C64D}" type="presParOf" srcId="{4F505A46-E4C1-4701-B6B2-FD85934D5AB4}" destId="{59BA1608-9743-4513-93F9-FB6FB240EA9E}" srcOrd="6" destOrd="0" presId="urn:microsoft.com/office/officeart/2005/8/layout/vList2"/>
    <dgm:cxn modelId="{1D37C128-F0D3-4417-84AA-3B11101EF928}" type="presParOf" srcId="{4F505A46-E4C1-4701-B6B2-FD85934D5AB4}" destId="{32144CF9-7B5D-4BA7-9262-9DA9AAC74770}" srcOrd="7" destOrd="0" presId="urn:microsoft.com/office/officeart/2005/8/layout/vList2"/>
    <dgm:cxn modelId="{FCDB0612-97A6-469A-9D20-2A38D9CDCAC2}" type="presParOf" srcId="{4F505A46-E4C1-4701-B6B2-FD85934D5AB4}" destId="{4095C3FF-3A9F-44AF-8F95-8874199E4BF0}" srcOrd="8" destOrd="0" presId="urn:microsoft.com/office/officeart/2005/8/layout/vList2"/>
    <dgm:cxn modelId="{FBC68FF6-E5BF-41D9-A1F9-7C17ABADE8EF}" type="presParOf" srcId="{4F505A46-E4C1-4701-B6B2-FD85934D5AB4}" destId="{718F3EBA-DACB-4B55-B5AB-32738AB77A93}" srcOrd="9" destOrd="0" presId="urn:microsoft.com/office/officeart/2005/8/layout/vList2"/>
    <dgm:cxn modelId="{76E460CB-3200-47EE-BB10-7791E27B3D81}" type="presParOf" srcId="{4F505A46-E4C1-4701-B6B2-FD85934D5AB4}" destId="{4F2D6AD4-A5A9-4B29-AF79-DE5435223BCB}" srcOrd="10" destOrd="0" presId="urn:microsoft.com/office/officeart/2005/8/layout/vList2"/>
    <dgm:cxn modelId="{2C15F806-C1A5-4219-A194-93BFAD6CCABF}" type="presParOf" srcId="{4F505A46-E4C1-4701-B6B2-FD85934D5AB4}" destId="{19FA28D4-D3FC-443C-AD4F-DB35DB220F0E}" srcOrd="11" destOrd="0" presId="urn:microsoft.com/office/officeart/2005/8/layout/vList2"/>
    <dgm:cxn modelId="{3B57980A-0DBF-41AC-B676-EB7BE11109BE}" type="presParOf" srcId="{4F505A46-E4C1-4701-B6B2-FD85934D5AB4}" destId="{6D39DBAA-C9A2-455A-A10A-5C83C6DC37D5}" srcOrd="12"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13951940-CC96-4F18-BD27-0CA6ED62FEA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C3218D0D-8FC2-4676-899F-7A9C96BBA343}">
      <dgm:prSet phldrT="[Texto]" custT="1"/>
      <dgm:spPr/>
      <dgm:t>
        <a:bodyPr/>
        <a:lstStyle/>
        <a:p>
          <a:pPr marL="0" marR="0" indent="0" algn="just" defTabSz="914400" eaLnBrk="1" fontAlgn="auto" latinLnBrk="0" hangingPunct="1">
            <a:lnSpc>
              <a:spcPct val="100000"/>
            </a:lnSpc>
            <a:spcBef>
              <a:spcPts val="0"/>
            </a:spcBef>
            <a:spcAft>
              <a:spcPts val="0"/>
            </a:spcAft>
            <a:buClrTx/>
            <a:buSzTx/>
            <a:buFontTx/>
            <a:buNone/>
            <a:tabLst/>
            <a:defRPr/>
          </a:pPr>
          <a:r>
            <a:rPr lang="en-US" sz="1800" dirty="0" smtClean="0"/>
            <a:t>“To my mind, a human intellectual competence must entail a set of skills of problem solving — enabling the individual to resolve genuine problems or difficulties that he or she encounters and, when appropriate, to create an effective product — and must also entail the potential for finding or creating problems — and thereby laying the groundwork for the acquisition of new knowledge”. </a:t>
          </a:r>
          <a:r>
            <a:rPr lang="es-ES" sz="1800" b="1" i="1" dirty="0" smtClean="0"/>
            <a:t>Howard Gardner</a:t>
          </a:r>
        </a:p>
      </dgm:t>
    </dgm:pt>
    <dgm:pt modelId="{7AA9AEC8-0203-4BC1-AEA9-CBB00F60A066}" type="parTrans" cxnId="{9F1102C7-37C4-450C-AF29-7EA526568ED2}">
      <dgm:prSet/>
      <dgm:spPr/>
      <dgm:t>
        <a:bodyPr/>
        <a:lstStyle/>
        <a:p>
          <a:endParaRPr lang="es-ES"/>
        </a:p>
      </dgm:t>
    </dgm:pt>
    <dgm:pt modelId="{85E2726E-E3E5-45F6-86FD-E3B0DAC324F8}" type="sibTrans" cxnId="{9F1102C7-37C4-450C-AF29-7EA526568ED2}">
      <dgm:prSet/>
      <dgm:spPr/>
      <dgm:t>
        <a:bodyPr/>
        <a:lstStyle/>
        <a:p>
          <a:endParaRPr lang="es-ES"/>
        </a:p>
      </dgm:t>
    </dgm:pt>
    <dgm:pt modelId="{E5400F09-0D37-4A67-A2D4-D5D3028D02EE}" type="pres">
      <dgm:prSet presAssocID="{13951940-CC96-4F18-BD27-0CA6ED62FEA8}" presName="linear" presStyleCnt="0">
        <dgm:presLayoutVars>
          <dgm:animLvl val="lvl"/>
          <dgm:resizeHandles val="exact"/>
        </dgm:presLayoutVars>
      </dgm:prSet>
      <dgm:spPr/>
      <dgm:t>
        <a:bodyPr/>
        <a:lstStyle/>
        <a:p>
          <a:endParaRPr lang="es-ES"/>
        </a:p>
      </dgm:t>
    </dgm:pt>
    <dgm:pt modelId="{B6356C05-56E9-4B29-A3D0-C418F72E7853}" type="pres">
      <dgm:prSet presAssocID="{C3218D0D-8FC2-4676-899F-7A9C96BBA343}" presName="parentText" presStyleLbl="node1" presStyleIdx="0" presStyleCnt="1" custScaleY="550049">
        <dgm:presLayoutVars>
          <dgm:chMax val="0"/>
          <dgm:bulletEnabled val="1"/>
        </dgm:presLayoutVars>
      </dgm:prSet>
      <dgm:spPr/>
      <dgm:t>
        <a:bodyPr/>
        <a:lstStyle/>
        <a:p>
          <a:endParaRPr lang="es-ES"/>
        </a:p>
      </dgm:t>
    </dgm:pt>
  </dgm:ptLst>
  <dgm:cxnLst>
    <dgm:cxn modelId="{9F1102C7-37C4-450C-AF29-7EA526568ED2}" srcId="{13951940-CC96-4F18-BD27-0CA6ED62FEA8}" destId="{C3218D0D-8FC2-4676-899F-7A9C96BBA343}" srcOrd="0" destOrd="0" parTransId="{7AA9AEC8-0203-4BC1-AEA9-CBB00F60A066}" sibTransId="{85E2726E-E3E5-45F6-86FD-E3B0DAC324F8}"/>
    <dgm:cxn modelId="{A60630DD-B7A7-480A-AD2A-BC2329DD7A31}" type="presOf" srcId="{13951940-CC96-4F18-BD27-0CA6ED62FEA8}" destId="{E5400F09-0D37-4A67-A2D4-D5D3028D02EE}" srcOrd="0" destOrd="0" presId="urn:microsoft.com/office/officeart/2005/8/layout/vList2"/>
    <dgm:cxn modelId="{A443CC52-8336-48CC-BBAF-068D7EE70A6F}" type="presOf" srcId="{C3218D0D-8FC2-4676-899F-7A9C96BBA343}" destId="{B6356C05-56E9-4B29-A3D0-C418F72E7853}" srcOrd="0" destOrd="0" presId="urn:microsoft.com/office/officeart/2005/8/layout/vList2"/>
    <dgm:cxn modelId="{87019089-E847-4B24-8D68-A0F5838925E9}" type="presParOf" srcId="{E5400F09-0D37-4A67-A2D4-D5D3028D02EE}" destId="{B6356C05-56E9-4B29-A3D0-C418F72E7853}"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13951940-CC96-4F18-BD27-0CA6ED62FEA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C3218D0D-8FC2-4676-899F-7A9C96BBA343}">
      <dgm:prSet phldrT="[Texto]" custT="1"/>
      <dgm:spPr/>
      <dgm:t>
        <a:bodyPr/>
        <a:lstStyle/>
        <a:p>
          <a:pPr marL="0" marR="0" indent="0" algn="just" defTabSz="914400" eaLnBrk="1" fontAlgn="auto" latinLnBrk="0" hangingPunct="1">
            <a:lnSpc>
              <a:spcPct val="100000"/>
            </a:lnSpc>
            <a:spcBef>
              <a:spcPts val="0"/>
            </a:spcBef>
            <a:spcAft>
              <a:spcPts val="0"/>
            </a:spcAft>
            <a:buClrTx/>
            <a:buSzTx/>
            <a:buFontTx/>
            <a:buNone/>
            <a:tabLst/>
            <a:defRPr/>
          </a:pPr>
          <a:r>
            <a:rPr lang="en-US" sz="2000" dirty="0" smtClean="0"/>
            <a:t>“Judgment, otherwise called "good sense," "practical sense," "initiative," the faculty of adapting one's self to circumstances ... auto-critique”. </a:t>
          </a:r>
          <a:r>
            <a:rPr lang="es-ES" sz="2000" b="1" i="1" dirty="0" smtClean="0"/>
            <a:t>Alfred </a:t>
          </a:r>
          <a:r>
            <a:rPr lang="es-ES" sz="2000" b="1" i="1" dirty="0" err="1" smtClean="0"/>
            <a:t>Binet</a:t>
          </a:r>
          <a:endParaRPr lang="es-ES" sz="2000" b="1" i="1" dirty="0" smtClean="0"/>
        </a:p>
      </dgm:t>
    </dgm:pt>
    <dgm:pt modelId="{7AA9AEC8-0203-4BC1-AEA9-CBB00F60A066}" type="parTrans" cxnId="{9F1102C7-37C4-450C-AF29-7EA526568ED2}">
      <dgm:prSet/>
      <dgm:spPr/>
      <dgm:t>
        <a:bodyPr/>
        <a:lstStyle/>
        <a:p>
          <a:endParaRPr lang="es-ES"/>
        </a:p>
      </dgm:t>
    </dgm:pt>
    <dgm:pt modelId="{85E2726E-E3E5-45F6-86FD-E3B0DAC324F8}" type="sibTrans" cxnId="{9F1102C7-37C4-450C-AF29-7EA526568ED2}">
      <dgm:prSet/>
      <dgm:spPr/>
      <dgm:t>
        <a:bodyPr/>
        <a:lstStyle/>
        <a:p>
          <a:endParaRPr lang="es-ES"/>
        </a:p>
      </dgm:t>
    </dgm:pt>
    <dgm:pt modelId="{E5400F09-0D37-4A67-A2D4-D5D3028D02EE}" type="pres">
      <dgm:prSet presAssocID="{13951940-CC96-4F18-BD27-0CA6ED62FEA8}" presName="linear" presStyleCnt="0">
        <dgm:presLayoutVars>
          <dgm:animLvl val="lvl"/>
          <dgm:resizeHandles val="exact"/>
        </dgm:presLayoutVars>
      </dgm:prSet>
      <dgm:spPr/>
      <dgm:t>
        <a:bodyPr/>
        <a:lstStyle/>
        <a:p>
          <a:endParaRPr lang="es-ES"/>
        </a:p>
      </dgm:t>
    </dgm:pt>
    <dgm:pt modelId="{B6356C05-56E9-4B29-A3D0-C418F72E7853}" type="pres">
      <dgm:prSet presAssocID="{C3218D0D-8FC2-4676-899F-7A9C96BBA343}" presName="parentText" presStyleLbl="node1" presStyleIdx="0" presStyleCnt="1" custScaleY="97355" custLinFactNeighborX="-36111" custLinFactNeighborY="-44671">
        <dgm:presLayoutVars>
          <dgm:chMax val="0"/>
          <dgm:bulletEnabled val="1"/>
        </dgm:presLayoutVars>
      </dgm:prSet>
      <dgm:spPr/>
      <dgm:t>
        <a:bodyPr/>
        <a:lstStyle/>
        <a:p>
          <a:endParaRPr lang="es-ES"/>
        </a:p>
      </dgm:t>
    </dgm:pt>
  </dgm:ptLst>
  <dgm:cxnLst>
    <dgm:cxn modelId="{9F1102C7-37C4-450C-AF29-7EA526568ED2}" srcId="{13951940-CC96-4F18-BD27-0CA6ED62FEA8}" destId="{C3218D0D-8FC2-4676-899F-7A9C96BBA343}" srcOrd="0" destOrd="0" parTransId="{7AA9AEC8-0203-4BC1-AEA9-CBB00F60A066}" sibTransId="{85E2726E-E3E5-45F6-86FD-E3B0DAC324F8}"/>
    <dgm:cxn modelId="{CDDF1DF4-F000-4555-B3C8-31BC7A663942}" type="presOf" srcId="{C3218D0D-8FC2-4676-899F-7A9C96BBA343}" destId="{B6356C05-56E9-4B29-A3D0-C418F72E7853}" srcOrd="0" destOrd="0" presId="urn:microsoft.com/office/officeart/2005/8/layout/vList2"/>
    <dgm:cxn modelId="{74600092-3F3C-415A-AFA9-726910660B7E}" type="presOf" srcId="{13951940-CC96-4F18-BD27-0CA6ED62FEA8}" destId="{E5400F09-0D37-4A67-A2D4-D5D3028D02EE}" srcOrd="0" destOrd="0" presId="urn:microsoft.com/office/officeart/2005/8/layout/vList2"/>
    <dgm:cxn modelId="{E21DFB16-926B-4CD0-AF08-459313FF0F4E}" type="presParOf" srcId="{E5400F09-0D37-4A67-A2D4-D5D3028D02EE}" destId="{B6356C05-56E9-4B29-A3D0-C418F72E7853}" srcOrd="0" destOrd="0" presId="urn:microsoft.com/office/officeart/2005/8/layout/vList2"/>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13951940-CC96-4F18-BD27-0CA6ED62FEA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C3218D0D-8FC2-4676-899F-7A9C96BBA343}">
      <dgm:prSet phldrT="[Texto]"/>
      <dgm:spPr/>
      <dgm:t>
        <a:bodyPr/>
        <a:lstStyle/>
        <a:p>
          <a:pPr marL="0" marR="0" indent="0" algn="just" defTabSz="914400" eaLnBrk="1" fontAlgn="auto" latinLnBrk="0" hangingPunct="1">
            <a:lnSpc>
              <a:spcPct val="100000"/>
            </a:lnSpc>
            <a:spcBef>
              <a:spcPts val="0"/>
            </a:spcBef>
            <a:spcAft>
              <a:spcPts val="0"/>
            </a:spcAft>
            <a:buClrTx/>
            <a:buSzTx/>
            <a:buFontTx/>
            <a:buNone/>
            <a:tabLst/>
            <a:defRPr/>
          </a:pPr>
          <a:r>
            <a:rPr lang="en-US" dirty="0" smtClean="0"/>
            <a:t>“The aggregate or global capacity of the individual to act purposefully, to think rationally, and to deal effectively with his environment”. </a:t>
          </a:r>
          <a:r>
            <a:rPr lang="es-ES" b="1" i="1" dirty="0" smtClean="0"/>
            <a:t>David </a:t>
          </a:r>
          <a:r>
            <a:rPr lang="es-ES" b="1" i="1" dirty="0" err="1" smtClean="0"/>
            <a:t>Wechsler</a:t>
          </a:r>
          <a:endParaRPr lang="es-ES" b="1" i="1" dirty="0" smtClean="0"/>
        </a:p>
      </dgm:t>
    </dgm:pt>
    <dgm:pt modelId="{7AA9AEC8-0203-4BC1-AEA9-CBB00F60A066}" type="parTrans" cxnId="{9F1102C7-37C4-450C-AF29-7EA526568ED2}">
      <dgm:prSet/>
      <dgm:spPr/>
      <dgm:t>
        <a:bodyPr/>
        <a:lstStyle/>
        <a:p>
          <a:endParaRPr lang="es-ES"/>
        </a:p>
      </dgm:t>
    </dgm:pt>
    <dgm:pt modelId="{85E2726E-E3E5-45F6-86FD-E3B0DAC324F8}" type="sibTrans" cxnId="{9F1102C7-37C4-450C-AF29-7EA526568ED2}">
      <dgm:prSet/>
      <dgm:spPr/>
      <dgm:t>
        <a:bodyPr/>
        <a:lstStyle/>
        <a:p>
          <a:endParaRPr lang="es-ES"/>
        </a:p>
      </dgm:t>
    </dgm:pt>
    <dgm:pt modelId="{E5400F09-0D37-4A67-A2D4-D5D3028D02EE}" type="pres">
      <dgm:prSet presAssocID="{13951940-CC96-4F18-BD27-0CA6ED62FEA8}" presName="linear" presStyleCnt="0">
        <dgm:presLayoutVars>
          <dgm:animLvl val="lvl"/>
          <dgm:resizeHandles val="exact"/>
        </dgm:presLayoutVars>
      </dgm:prSet>
      <dgm:spPr/>
      <dgm:t>
        <a:bodyPr/>
        <a:lstStyle/>
        <a:p>
          <a:endParaRPr lang="es-ES"/>
        </a:p>
      </dgm:t>
    </dgm:pt>
    <dgm:pt modelId="{B6356C05-56E9-4B29-A3D0-C418F72E7853}" type="pres">
      <dgm:prSet presAssocID="{C3218D0D-8FC2-4676-899F-7A9C96BBA343}" presName="parentText" presStyleLbl="node1" presStyleIdx="0" presStyleCnt="1" custScaleY="70933">
        <dgm:presLayoutVars>
          <dgm:chMax val="0"/>
          <dgm:bulletEnabled val="1"/>
        </dgm:presLayoutVars>
      </dgm:prSet>
      <dgm:spPr/>
      <dgm:t>
        <a:bodyPr/>
        <a:lstStyle/>
        <a:p>
          <a:endParaRPr lang="es-ES"/>
        </a:p>
      </dgm:t>
    </dgm:pt>
  </dgm:ptLst>
  <dgm:cxnLst>
    <dgm:cxn modelId="{9F1102C7-37C4-450C-AF29-7EA526568ED2}" srcId="{13951940-CC96-4F18-BD27-0CA6ED62FEA8}" destId="{C3218D0D-8FC2-4676-899F-7A9C96BBA343}" srcOrd="0" destOrd="0" parTransId="{7AA9AEC8-0203-4BC1-AEA9-CBB00F60A066}" sibTransId="{85E2726E-E3E5-45F6-86FD-E3B0DAC324F8}"/>
    <dgm:cxn modelId="{A1A9FCBE-2254-4B7A-BC9F-4B698E00B7C9}" type="presOf" srcId="{C3218D0D-8FC2-4676-899F-7A9C96BBA343}" destId="{B6356C05-56E9-4B29-A3D0-C418F72E7853}" srcOrd="0" destOrd="0" presId="urn:microsoft.com/office/officeart/2005/8/layout/vList2"/>
    <dgm:cxn modelId="{2C87779A-EE93-483B-80ED-4A39D472169A}" type="presOf" srcId="{13951940-CC96-4F18-BD27-0CA6ED62FEA8}" destId="{E5400F09-0D37-4A67-A2D4-D5D3028D02EE}" srcOrd="0" destOrd="0" presId="urn:microsoft.com/office/officeart/2005/8/layout/vList2"/>
    <dgm:cxn modelId="{B0241CA2-597E-4AFD-BEB1-1C430ED5F19A}" type="presParOf" srcId="{E5400F09-0D37-4A67-A2D4-D5D3028D02EE}" destId="{B6356C05-56E9-4B29-A3D0-C418F72E7853}" srcOrd="0" destOrd="0" presId="urn:microsoft.com/office/officeart/2005/8/layout/vList2"/>
  </dgm:cxnLst>
  <dgm:bg/>
  <dgm:whole/>
  <dgm:extLst>
    <a:ext uri="http://schemas.microsoft.com/office/drawing/2008/diagram">
      <dsp:dataModelExt xmlns:dsp="http://schemas.microsoft.com/office/drawing/2008/diagram" xmlns="" relId="rId1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037E9EA7-D075-4E1D-8D20-C3756FF9B4DF}" type="doc">
      <dgm:prSet loTypeId="urn:microsoft.com/office/officeart/2005/8/layout/radial5" loCatId="cycle" qsTypeId="urn:microsoft.com/office/officeart/2005/8/quickstyle/3d1" qsCatId="3D" csTypeId="urn:microsoft.com/office/officeart/2005/8/colors/accent1_2" csCatId="accent1" phldr="1"/>
      <dgm:spPr/>
      <dgm:t>
        <a:bodyPr/>
        <a:lstStyle/>
        <a:p>
          <a:endParaRPr lang="es-ES"/>
        </a:p>
      </dgm:t>
    </dgm:pt>
    <dgm:pt modelId="{49BEF1D2-A614-47F5-A211-404A900E02D8}">
      <dgm:prSet phldrT="[Texto]" custT="1"/>
      <dgm:spPr/>
      <dgm:t>
        <a:bodyPr/>
        <a:lstStyle/>
        <a:p>
          <a:r>
            <a:rPr lang="es-ES_tradnl" sz="1600" b="1" dirty="0" smtClean="0"/>
            <a:t>INTELLIGENCE</a:t>
          </a:r>
          <a:endParaRPr lang="es-ES" sz="1600" b="1" dirty="0"/>
        </a:p>
      </dgm:t>
    </dgm:pt>
    <dgm:pt modelId="{AC157639-FE86-4AD5-9DAA-654BFBB44F1A}" type="parTrans" cxnId="{A511252E-5457-4C7F-A51C-68725B2B6F19}">
      <dgm:prSet/>
      <dgm:spPr/>
      <dgm:t>
        <a:bodyPr/>
        <a:lstStyle/>
        <a:p>
          <a:endParaRPr lang="es-ES"/>
        </a:p>
      </dgm:t>
    </dgm:pt>
    <dgm:pt modelId="{FBD326E1-4E8E-4DA5-BE28-EB3A830489ED}" type="sibTrans" cxnId="{A511252E-5457-4C7F-A51C-68725B2B6F19}">
      <dgm:prSet/>
      <dgm:spPr/>
      <dgm:t>
        <a:bodyPr/>
        <a:lstStyle/>
        <a:p>
          <a:endParaRPr lang="es-ES"/>
        </a:p>
      </dgm:t>
    </dgm:pt>
    <dgm:pt modelId="{6D184800-45E5-46BC-95AB-CA87ED468BFD}">
      <dgm:prSet phldrT="[Texto]" custT="1"/>
      <dgm:spPr/>
      <dgm:t>
        <a:bodyPr/>
        <a:lstStyle/>
        <a:p>
          <a:r>
            <a:rPr lang="es-ES_tradnl" sz="1600" b="1" u="sng" dirty="0" smtClean="0"/>
            <a:t>INTER</a:t>
          </a:r>
          <a:r>
            <a:rPr lang="es-ES_tradnl" sz="1600" b="1" dirty="0" smtClean="0"/>
            <a:t>PERSONAL</a:t>
          </a:r>
          <a:endParaRPr lang="es-ES" sz="1600" b="1" dirty="0"/>
        </a:p>
      </dgm:t>
    </dgm:pt>
    <dgm:pt modelId="{6466BA03-1EEC-4386-B870-21A3930DDDAE}" type="parTrans" cxnId="{8B056EDF-1EA2-46CC-8B26-5F4C5E126895}">
      <dgm:prSet/>
      <dgm:spPr/>
      <dgm:t>
        <a:bodyPr/>
        <a:lstStyle/>
        <a:p>
          <a:endParaRPr lang="es-ES"/>
        </a:p>
      </dgm:t>
    </dgm:pt>
    <dgm:pt modelId="{DD47E4B7-8355-4BCF-A3E6-EEB4DEF82CB2}" type="sibTrans" cxnId="{8B056EDF-1EA2-46CC-8B26-5F4C5E126895}">
      <dgm:prSet/>
      <dgm:spPr/>
      <dgm:t>
        <a:bodyPr/>
        <a:lstStyle/>
        <a:p>
          <a:endParaRPr lang="es-ES"/>
        </a:p>
      </dgm:t>
    </dgm:pt>
    <dgm:pt modelId="{B0301CCC-A870-445C-B9AB-0F6122FE1D04}">
      <dgm:prSet phldrT="[Texto]" custT="1"/>
      <dgm:spPr/>
      <dgm:t>
        <a:bodyPr/>
        <a:lstStyle/>
        <a:p>
          <a:r>
            <a:rPr lang="es-ES_tradnl" sz="1600" b="1" u="sng" dirty="0" smtClean="0"/>
            <a:t>INTRA</a:t>
          </a:r>
          <a:r>
            <a:rPr lang="es-ES_tradnl" sz="1600" b="1" dirty="0" smtClean="0"/>
            <a:t>PERSONAL</a:t>
          </a:r>
          <a:endParaRPr lang="es-ES" sz="1600" b="1" dirty="0"/>
        </a:p>
      </dgm:t>
    </dgm:pt>
    <dgm:pt modelId="{7DE5B49B-78DA-462A-9B17-7F773D3C4735}" type="parTrans" cxnId="{F50C16E0-4F10-4F6F-8826-DCDF055FAE90}">
      <dgm:prSet/>
      <dgm:spPr/>
      <dgm:t>
        <a:bodyPr/>
        <a:lstStyle/>
        <a:p>
          <a:endParaRPr lang="es-ES"/>
        </a:p>
      </dgm:t>
    </dgm:pt>
    <dgm:pt modelId="{0D552360-3186-4FF8-BF8C-C0444E5A53A1}" type="sibTrans" cxnId="{F50C16E0-4F10-4F6F-8826-DCDF055FAE90}">
      <dgm:prSet/>
      <dgm:spPr/>
      <dgm:t>
        <a:bodyPr/>
        <a:lstStyle/>
        <a:p>
          <a:endParaRPr lang="es-ES"/>
        </a:p>
      </dgm:t>
    </dgm:pt>
    <dgm:pt modelId="{9820EFAF-8012-4A09-A404-CFE7601AF447}">
      <dgm:prSet phldrT="[Texto]" custT="1"/>
      <dgm:spPr/>
      <dgm:t>
        <a:bodyPr/>
        <a:lstStyle/>
        <a:p>
          <a:r>
            <a:rPr lang="es-ES_tradnl" sz="1600" b="1" dirty="0" smtClean="0"/>
            <a:t>LINGUISTIC</a:t>
          </a:r>
          <a:endParaRPr lang="es-ES" sz="1600" b="1" dirty="0"/>
        </a:p>
      </dgm:t>
    </dgm:pt>
    <dgm:pt modelId="{3FEE020A-039F-4BA6-8E84-8F1EDA3518AE}" type="parTrans" cxnId="{784E4D86-28BC-4CEF-82B1-344ACEE9235D}">
      <dgm:prSet/>
      <dgm:spPr/>
      <dgm:t>
        <a:bodyPr/>
        <a:lstStyle/>
        <a:p>
          <a:endParaRPr lang="es-ES"/>
        </a:p>
      </dgm:t>
    </dgm:pt>
    <dgm:pt modelId="{2FE936DC-7E35-4488-AB5B-CFB2E8D9C53D}" type="sibTrans" cxnId="{784E4D86-28BC-4CEF-82B1-344ACEE9235D}">
      <dgm:prSet/>
      <dgm:spPr/>
      <dgm:t>
        <a:bodyPr/>
        <a:lstStyle/>
        <a:p>
          <a:endParaRPr lang="es-ES"/>
        </a:p>
      </dgm:t>
    </dgm:pt>
    <dgm:pt modelId="{D7A09F2D-CFFD-4DC9-A405-1069DB264AB5}">
      <dgm:prSet phldrT="[Texto]" custT="1"/>
      <dgm:spPr/>
      <dgm:t>
        <a:bodyPr/>
        <a:lstStyle/>
        <a:p>
          <a:r>
            <a:rPr lang="es-ES_tradnl" sz="1600" b="1" dirty="0" smtClean="0"/>
            <a:t>LOGICAL-MATHEMATICAL</a:t>
          </a:r>
          <a:endParaRPr lang="es-ES" sz="1600" b="1" dirty="0"/>
        </a:p>
      </dgm:t>
    </dgm:pt>
    <dgm:pt modelId="{4521D3C5-5507-44F1-9741-57759394DA75}" type="parTrans" cxnId="{D0EA5877-70E9-4441-8449-43576EE6CCDD}">
      <dgm:prSet/>
      <dgm:spPr/>
      <dgm:t>
        <a:bodyPr/>
        <a:lstStyle/>
        <a:p>
          <a:endParaRPr lang="es-ES"/>
        </a:p>
      </dgm:t>
    </dgm:pt>
    <dgm:pt modelId="{A9147A34-B500-4C3A-982B-B543E51A7747}" type="sibTrans" cxnId="{D0EA5877-70E9-4441-8449-43576EE6CCDD}">
      <dgm:prSet/>
      <dgm:spPr/>
      <dgm:t>
        <a:bodyPr/>
        <a:lstStyle/>
        <a:p>
          <a:endParaRPr lang="es-ES"/>
        </a:p>
      </dgm:t>
    </dgm:pt>
    <dgm:pt modelId="{853F3A01-A7F2-4CE2-A27F-B77B4328FC1A}">
      <dgm:prSet phldrT="[Texto]" custT="1"/>
      <dgm:spPr/>
      <dgm:t>
        <a:bodyPr/>
        <a:lstStyle/>
        <a:p>
          <a:r>
            <a:rPr lang="es-ES_tradnl" sz="1600" b="1" dirty="0" smtClean="0"/>
            <a:t>NATURAL</a:t>
          </a:r>
          <a:endParaRPr lang="es-ES" sz="1600" b="1" dirty="0"/>
        </a:p>
      </dgm:t>
    </dgm:pt>
    <dgm:pt modelId="{186CFFAD-B043-4BCE-AEE9-D7D31ACCBF7D}" type="parTrans" cxnId="{4F436B37-A29A-4D93-A90E-002EDA209C32}">
      <dgm:prSet/>
      <dgm:spPr/>
      <dgm:t>
        <a:bodyPr/>
        <a:lstStyle/>
        <a:p>
          <a:endParaRPr lang="es-ES"/>
        </a:p>
      </dgm:t>
    </dgm:pt>
    <dgm:pt modelId="{61839E80-A464-4361-B753-5F2C8C589016}" type="sibTrans" cxnId="{4F436B37-A29A-4D93-A90E-002EDA209C32}">
      <dgm:prSet/>
      <dgm:spPr/>
      <dgm:t>
        <a:bodyPr/>
        <a:lstStyle/>
        <a:p>
          <a:endParaRPr lang="es-ES"/>
        </a:p>
      </dgm:t>
    </dgm:pt>
    <dgm:pt modelId="{911D93CA-4B78-4727-8E01-6FB90133FD9E}">
      <dgm:prSet phldrT="[Texto]" custT="1"/>
      <dgm:spPr/>
      <dgm:t>
        <a:bodyPr/>
        <a:lstStyle/>
        <a:p>
          <a:r>
            <a:rPr lang="es-ES_tradnl" sz="1600" b="1" dirty="0" smtClean="0"/>
            <a:t>SPATIAL</a:t>
          </a:r>
          <a:endParaRPr lang="es-ES" sz="1600" b="1" dirty="0"/>
        </a:p>
      </dgm:t>
    </dgm:pt>
    <dgm:pt modelId="{8FB64217-E948-48BA-90F6-1DDD11E5337D}" type="parTrans" cxnId="{5D980F84-E20B-4BA7-B218-AA2ABBAE1643}">
      <dgm:prSet/>
      <dgm:spPr/>
      <dgm:t>
        <a:bodyPr/>
        <a:lstStyle/>
        <a:p>
          <a:endParaRPr lang="es-ES"/>
        </a:p>
      </dgm:t>
    </dgm:pt>
    <dgm:pt modelId="{EDB3F9E8-34C6-4991-B3C4-5C6A1D4A2EAA}" type="sibTrans" cxnId="{5D980F84-E20B-4BA7-B218-AA2ABBAE1643}">
      <dgm:prSet/>
      <dgm:spPr/>
      <dgm:t>
        <a:bodyPr/>
        <a:lstStyle/>
        <a:p>
          <a:endParaRPr lang="es-ES"/>
        </a:p>
      </dgm:t>
    </dgm:pt>
    <dgm:pt modelId="{EE4398ED-4DCE-4EEB-B0FA-4E78B7976D30}">
      <dgm:prSet phldrT="[Texto]" custT="1"/>
      <dgm:spPr/>
      <dgm:t>
        <a:bodyPr/>
        <a:lstStyle/>
        <a:p>
          <a:r>
            <a:rPr lang="es-ES_tradnl" sz="1600" b="1" dirty="0" smtClean="0"/>
            <a:t>BODILY-KINESTHETICAL</a:t>
          </a:r>
          <a:endParaRPr lang="es-ES" sz="1600" b="1" dirty="0"/>
        </a:p>
      </dgm:t>
    </dgm:pt>
    <dgm:pt modelId="{18E11DB9-7318-45D9-B468-1C6959D706C3}" type="parTrans" cxnId="{C32C3A72-6C50-4527-B3D4-7E4CDDD32FBE}">
      <dgm:prSet/>
      <dgm:spPr/>
      <dgm:t>
        <a:bodyPr/>
        <a:lstStyle/>
        <a:p>
          <a:endParaRPr lang="es-ES"/>
        </a:p>
      </dgm:t>
    </dgm:pt>
    <dgm:pt modelId="{ECD16383-B483-4DD0-9F61-81C9FA3EFB8C}" type="sibTrans" cxnId="{C32C3A72-6C50-4527-B3D4-7E4CDDD32FBE}">
      <dgm:prSet/>
      <dgm:spPr/>
      <dgm:t>
        <a:bodyPr/>
        <a:lstStyle/>
        <a:p>
          <a:endParaRPr lang="es-ES"/>
        </a:p>
      </dgm:t>
    </dgm:pt>
    <dgm:pt modelId="{646EF4AC-87CC-43EE-9629-D6F0007EE0A2}">
      <dgm:prSet phldrT="[Texto]" custT="1"/>
      <dgm:spPr/>
      <dgm:t>
        <a:bodyPr/>
        <a:lstStyle/>
        <a:p>
          <a:r>
            <a:rPr lang="es-ES_tradnl" sz="1600" b="1" dirty="0" smtClean="0"/>
            <a:t>MUSICAL</a:t>
          </a:r>
          <a:endParaRPr lang="es-ES" sz="1600" b="1" dirty="0"/>
        </a:p>
      </dgm:t>
    </dgm:pt>
    <dgm:pt modelId="{7E0B4C74-377D-4554-B1D7-B681BA9051F9}" type="parTrans" cxnId="{BCF2D847-F14D-4EDC-B0CA-D9B88A065C3E}">
      <dgm:prSet/>
      <dgm:spPr/>
      <dgm:t>
        <a:bodyPr/>
        <a:lstStyle/>
        <a:p>
          <a:endParaRPr lang="es-ES"/>
        </a:p>
      </dgm:t>
    </dgm:pt>
    <dgm:pt modelId="{BDD900BA-CB00-4262-89EB-5CBC91BBB61C}" type="sibTrans" cxnId="{BCF2D847-F14D-4EDC-B0CA-D9B88A065C3E}">
      <dgm:prSet/>
      <dgm:spPr/>
      <dgm:t>
        <a:bodyPr/>
        <a:lstStyle/>
        <a:p>
          <a:endParaRPr lang="es-ES"/>
        </a:p>
      </dgm:t>
    </dgm:pt>
    <dgm:pt modelId="{38188908-90A2-40B7-8BFB-E3EA2457614B}" type="pres">
      <dgm:prSet presAssocID="{037E9EA7-D075-4E1D-8D20-C3756FF9B4DF}" presName="Name0" presStyleCnt="0">
        <dgm:presLayoutVars>
          <dgm:chMax val="1"/>
          <dgm:dir/>
          <dgm:animLvl val="ctr"/>
          <dgm:resizeHandles val="exact"/>
        </dgm:presLayoutVars>
      </dgm:prSet>
      <dgm:spPr/>
      <dgm:t>
        <a:bodyPr/>
        <a:lstStyle/>
        <a:p>
          <a:endParaRPr lang="es-ES"/>
        </a:p>
      </dgm:t>
    </dgm:pt>
    <dgm:pt modelId="{A6EDD5FF-EACC-43E7-AD58-FE64477A2DE6}" type="pres">
      <dgm:prSet presAssocID="{49BEF1D2-A614-47F5-A211-404A900E02D8}" presName="centerShape" presStyleLbl="node0" presStyleIdx="0" presStyleCnt="1" custScaleX="130989" custScaleY="87530"/>
      <dgm:spPr/>
      <dgm:t>
        <a:bodyPr/>
        <a:lstStyle/>
        <a:p>
          <a:endParaRPr lang="es-ES"/>
        </a:p>
      </dgm:t>
    </dgm:pt>
    <dgm:pt modelId="{9EDE31C2-F7F8-422C-BAE3-C967E3EC2124}" type="pres">
      <dgm:prSet presAssocID="{6466BA03-1EEC-4386-B870-21A3930DDDAE}" presName="parTrans" presStyleLbl="sibTrans2D1" presStyleIdx="0" presStyleCnt="8"/>
      <dgm:spPr/>
      <dgm:t>
        <a:bodyPr/>
        <a:lstStyle/>
        <a:p>
          <a:endParaRPr lang="es-ES"/>
        </a:p>
      </dgm:t>
    </dgm:pt>
    <dgm:pt modelId="{5795D3AC-B39C-4F27-B931-8EA8D779BBB0}" type="pres">
      <dgm:prSet presAssocID="{6466BA03-1EEC-4386-B870-21A3930DDDAE}" presName="connectorText" presStyleLbl="sibTrans2D1" presStyleIdx="0" presStyleCnt="8"/>
      <dgm:spPr/>
      <dgm:t>
        <a:bodyPr/>
        <a:lstStyle/>
        <a:p>
          <a:endParaRPr lang="es-ES"/>
        </a:p>
      </dgm:t>
    </dgm:pt>
    <dgm:pt modelId="{42904B26-1553-4726-A6E5-3B53BE8AC1CD}" type="pres">
      <dgm:prSet presAssocID="{6D184800-45E5-46BC-95AB-CA87ED468BFD}" presName="node" presStyleLbl="node1" presStyleIdx="0" presStyleCnt="8" custScaleX="169537" custScaleY="110641">
        <dgm:presLayoutVars>
          <dgm:bulletEnabled val="1"/>
        </dgm:presLayoutVars>
      </dgm:prSet>
      <dgm:spPr/>
      <dgm:t>
        <a:bodyPr/>
        <a:lstStyle/>
        <a:p>
          <a:endParaRPr lang="es-ES"/>
        </a:p>
      </dgm:t>
    </dgm:pt>
    <dgm:pt modelId="{B9F1F0C2-537B-445F-AEE4-71F8B128F7E5}" type="pres">
      <dgm:prSet presAssocID="{7DE5B49B-78DA-462A-9B17-7F773D3C4735}" presName="parTrans" presStyleLbl="sibTrans2D1" presStyleIdx="1" presStyleCnt="8"/>
      <dgm:spPr/>
      <dgm:t>
        <a:bodyPr/>
        <a:lstStyle/>
        <a:p>
          <a:endParaRPr lang="es-ES"/>
        </a:p>
      </dgm:t>
    </dgm:pt>
    <dgm:pt modelId="{4DFBE1E9-C001-4D64-9596-7A16B4199399}" type="pres">
      <dgm:prSet presAssocID="{7DE5B49B-78DA-462A-9B17-7F773D3C4735}" presName="connectorText" presStyleLbl="sibTrans2D1" presStyleIdx="1" presStyleCnt="8"/>
      <dgm:spPr/>
      <dgm:t>
        <a:bodyPr/>
        <a:lstStyle/>
        <a:p>
          <a:endParaRPr lang="es-ES"/>
        </a:p>
      </dgm:t>
    </dgm:pt>
    <dgm:pt modelId="{DB6721F2-7548-4915-A5E1-4D81A7F47669}" type="pres">
      <dgm:prSet presAssocID="{B0301CCC-A870-445C-B9AB-0F6122FE1D04}" presName="node" presStyleLbl="node1" presStyleIdx="1" presStyleCnt="8" custScaleX="171385" custScaleY="128613" custRadScaleRad="130795" custRadScaleInc="36255">
        <dgm:presLayoutVars>
          <dgm:bulletEnabled val="1"/>
        </dgm:presLayoutVars>
      </dgm:prSet>
      <dgm:spPr/>
      <dgm:t>
        <a:bodyPr/>
        <a:lstStyle/>
        <a:p>
          <a:endParaRPr lang="es-ES"/>
        </a:p>
      </dgm:t>
    </dgm:pt>
    <dgm:pt modelId="{DA1A9380-C376-4F42-AA15-348E408BAC7C}" type="pres">
      <dgm:prSet presAssocID="{3FEE020A-039F-4BA6-8E84-8F1EDA3518AE}" presName="parTrans" presStyleLbl="sibTrans2D1" presStyleIdx="2" presStyleCnt="8"/>
      <dgm:spPr/>
      <dgm:t>
        <a:bodyPr/>
        <a:lstStyle/>
        <a:p>
          <a:endParaRPr lang="es-ES"/>
        </a:p>
      </dgm:t>
    </dgm:pt>
    <dgm:pt modelId="{838CA368-2C7F-4CDE-8EB1-B26010FDF769}" type="pres">
      <dgm:prSet presAssocID="{3FEE020A-039F-4BA6-8E84-8F1EDA3518AE}" presName="connectorText" presStyleLbl="sibTrans2D1" presStyleIdx="2" presStyleCnt="8"/>
      <dgm:spPr/>
      <dgm:t>
        <a:bodyPr/>
        <a:lstStyle/>
        <a:p>
          <a:endParaRPr lang="es-ES"/>
        </a:p>
      </dgm:t>
    </dgm:pt>
    <dgm:pt modelId="{08C78E41-2EAA-4E31-BD61-B03FC0B8F616}" type="pres">
      <dgm:prSet presAssocID="{9820EFAF-8012-4A09-A404-CFE7601AF447}" presName="node" presStyleLbl="node1" presStyleIdx="2" presStyleCnt="8" custScaleX="149424" custScaleY="120139" custRadScaleRad="112056" custRadScaleInc="-294">
        <dgm:presLayoutVars>
          <dgm:bulletEnabled val="1"/>
        </dgm:presLayoutVars>
      </dgm:prSet>
      <dgm:spPr/>
      <dgm:t>
        <a:bodyPr/>
        <a:lstStyle/>
        <a:p>
          <a:endParaRPr lang="es-ES"/>
        </a:p>
      </dgm:t>
    </dgm:pt>
    <dgm:pt modelId="{A4610EB8-7ABD-48F2-B152-F196FF7EE57F}" type="pres">
      <dgm:prSet presAssocID="{4521D3C5-5507-44F1-9741-57759394DA75}" presName="parTrans" presStyleLbl="sibTrans2D1" presStyleIdx="3" presStyleCnt="8"/>
      <dgm:spPr/>
      <dgm:t>
        <a:bodyPr/>
        <a:lstStyle/>
        <a:p>
          <a:endParaRPr lang="es-ES"/>
        </a:p>
      </dgm:t>
    </dgm:pt>
    <dgm:pt modelId="{23052AEA-5041-4DD8-B0F4-DCAFD0AC48B1}" type="pres">
      <dgm:prSet presAssocID="{4521D3C5-5507-44F1-9741-57759394DA75}" presName="connectorText" presStyleLbl="sibTrans2D1" presStyleIdx="3" presStyleCnt="8"/>
      <dgm:spPr/>
      <dgm:t>
        <a:bodyPr/>
        <a:lstStyle/>
        <a:p>
          <a:endParaRPr lang="es-ES"/>
        </a:p>
      </dgm:t>
    </dgm:pt>
    <dgm:pt modelId="{3F25F05D-C5CB-4332-862F-0156AB7E4D4E}" type="pres">
      <dgm:prSet presAssocID="{D7A09F2D-CFFD-4DC9-A405-1069DB264AB5}" presName="node" presStyleLbl="node1" presStyleIdx="3" presStyleCnt="8" custScaleX="164129" custScaleY="114327" custRadScaleRad="132399" custRadScaleInc="-37304">
        <dgm:presLayoutVars>
          <dgm:bulletEnabled val="1"/>
        </dgm:presLayoutVars>
      </dgm:prSet>
      <dgm:spPr/>
      <dgm:t>
        <a:bodyPr/>
        <a:lstStyle/>
        <a:p>
          <a:endParaRPr lang="es-ES"/>
        </a:p>
      </dgm:t>
    </dgm:pt>
    <dgm:pt modelId="{75027E60-4E8A-448A-B5D1-37E519EEDC89}" type="pres">
      <dgm:prSet presAssocID="{186CFFAD-B043-4BCE-AEE9-D7D31ACCBF7D}" presName="parTrans" presStyleLbl="sibTrans2D1" presStyleIdx="4" presStyleCnt="8"/>
      <dgm:spPr/>
      <dgm:t>
        <a:bodyPr/>
        <a:lstStyle/>
        <a:p>
          <a:endParaRPr lang="es-ES"/>
        </a:p>
      </dgm:t>
    </dgm:pt>
    <dgm:pt modelId="{61B59F9F-48FE-4D66-90EB-BAD98A6AF6D2}" type="pres">
      <dgm:prSet presAssocID="{186CFFAD-B043-4BCE-AEE9-D7D31ACCBF7D}" presName="connectorText" presStyleLbl="sibTrans2D1" presStyleIdx="4" presStyleCnt="8"/>
      <dgm:spPr/>
      <dgm:t>
        <a:bodyPr/>
        <a:lstStyle/>
        <a:p>
          <a:endParaRPr lang="es-ES"/>
        </a:p>
      </dgm:t>
    </dgm:pt>
    <dgm:pt modelId="{0E362C39-1A69-4376-8BE0-BE04AA5A276F}" type="pres">
      <dgm:prSet presAssocID="{853F3A01-A7F2-4CE2-A27F-B77B4328FC1A}" presName="node" presStyleLbl="node1" presStyleIdx="4" presStyleCnt="8" custScaleX="150783" custScaleY="120048" custRadScaleRad="95842" custRadScaleInc="-14025">
        <dgm:presLayoutVars>
          <dgm:bulletEnabled val="1"/>
        </dgm:presLayoutVars>
      </dgm:prSet>
      <dgm:spPr/>
      <dgm:t>
        <a:bodyPr/>
        <a:lstStyle/>
        <a:p>
          <a:endParaRPr lang="es-ES"/>
        </a:p>
      </dgm:t>
    </dgm:pt>
    <dgm:pt modelId="{B2FDDE93-9184-4569-B5E5-73F0884AFED5}" type="pres">
      <dgm:prSet presAssocID="{8FB64217-E948-48BA-90F6-1DDD11E5337D}" presName="parTrans" presStyleLbl="sibTrans2D1" presStyleIdx="5" presStyleCnt="8"/>
      <dgm:spPr/>
      <dgm:t>
        <a:bodyPr/>
        <a:lstStyle/>
        <a:p>
          <a:endParaRPr lang="es-ES"/>
        </a:p>
      </dgm:t>
    </dgm:pt>
    <dgm:pt modelId="{21102EB0-E004-449F-8A1A-80F9AE84EFAE}" type="pres">
      <dgm:prSet presAssocID="{8FB64217-E948-48BA-90F6-1DDD11E5337D}" presName="connectorText" presStyleLbl="sibTrans2D1" presStyleIdx="5" presStyleCnt="8"/>
      <dgm:spPr/>
      <dgm:t>
        <a:bodyPr/>
        <a:lstStyle/>
        <a:p>
          <a:endParaRPr lang="es-ES"/>
        </a:p>
      </dgm:t>
    </dgm:pt>
    <dgm:pt modelId="{A3D118F9-A564-4775-8810-7051685CCBC2}" type="pres">
      <dgm:prSet presAssocID="{911D93CA-4B78-4727-8E01-6FB90133FD9E}" presName="node" presStyleLbl="node1" presStyleIdx="5" presStyleCnt="8" custScaleX="142405" custScaleY="124426" custRadScaleRad="120072" custRadScaleInc="14799">
        <dgm:presLayoutVars>
          <dgm:bulletEnabled val="1"/>
        </dgm:presLayoutVars>
      </dgm:prSet>
      <dgm:spPr/>
      <dgm:t>
        <a:bodyPr/>
        <a:lstStyle/>
        <a:p>
          <a:endParaRPr lang="es-ES"/>
        </a:p>
      </dgm:t>
    </dgm:pt>
    <dgm:pt modelId="{5F803A28-066F-40A5-B863-3BA1B5DA0FB5}" type="pres">
      <dgm:prSet presAssocID="{18E11DB9-7318-45D9-B468-1C6959D706C3}" presName="parTrans" presStyleLbl="sibTrans2D1" presStyleIdx="6" presStyleCnt="8"/>
      <dgm:spPr/>
      <dgm:t>
        <a:bodyPr/>
        <a:lstStyle/>
        <a:p>
          <a:endParaRPr lang="es-ES"/>
        </a:p>
      </dgm:t>
    </dgm:pt>
    <dgm:pt modelId="{3E7EA5F9-3FA6-481E-A565-791864A810B7}" type="pres">
      <dgm:prSet presAssocID="{18E11DB9-7318-45D9-B468-1C6959D706C3}" presName="connectorText" presStyleLbl="sibTrans2D1" presStyleIdx="6" presStyleCnt="8"/>
      <dgm:spPr/>
      <dgm:t>
        <a:bodyPr/>
        <a:lstStyle/>
        <a:p>
          <a:endParaRPr lang="es-ES"/>
        </a:p>
      </dgm:t>
    </dgm:pt>
    <dgm:pt modelId="{AD0FDEA7-2D3C-46EC-B68C-623710E54498}" type="pres">
      <dgm:prSet presAssocID="{EE4398ED-4DCE-4EEB-B0FA-4E78B7976D30}" presName="node" presStyleLbl="node1" presStyleIdx="6" presStyleCnt="8" custScaleX="153445" custScaleY="127910" custRadScaleRad="131918" custRadScaleInc="-4164">
        <dgm:presLayoutVars>
          <dgm:bulletEnabled val="1"/>
        </dgm:presLayoutVars>
      </dgm:prSet>
      <dgm:spPr/>
      <dgm:t>
        <a:bodyPr/>
        <a:lstStyle/>
        <a:p>
          <a:endParaRPr lang="es-ES"/>
        </a:p>
      </dgm:t>
    </dgm:pt>
    <dgm:pt modelId="{11C01CAF-8331-4B6D-B139-8E2B49BBF8D4}" type="pres">
      <dgm:prSet presAssocID="{7E0B4C74-377D-4554-B1D7-B681BA9051F9}" presName="parTrans" presStyleLbl="sibTrans2D1" presStyleIdx="7" presStyleCnt="8"/>
      <dgm:spPr/>
      <dgm:t>
        <a:bodyPr/>
        <a:lstStyle/>
        <a:p>
          <a:endParaRPr lang="es-ES"/>
        </a:p>
      </dgm:t>
    </dgm:pt>
    <dgm:pt modelId="{4132F2D7-0981-4A99-AB6E-878320CD9EE2}" type="pres">
      <dgm:prSet presAssocID="{7E0B4C74-377D-4554-B1D7-B681BA9051F9}" presName="connectorText" presStyleLbl="sibTrans2D1" presStyleIdx="7" presStyleCnt="8"/>
      <dgm:spPr/>
      <dgm:t>
        <a:bodyPr/>
        <a:lstStyle/>
        <a:p>
          <a:endParaRPr lang="es-ES"/>
        </a:p>
      </dgm:t>
    </dgm:pt>
    <dgm:pt modelId="{2E4882E5-F4F1-4E96-A704-6C517114BAB4}" type="pres">
      <dgm:prSet presAssocID="{646EF4AC-87CC-43EE-9629-D6F0007EE0A2}" presName="node" presStyleLbl="node1" presStyleIdx="7" presStyleCnt="8" custScaleX="155528" custScaleY="120139" custRadScaleRad="126239" custRadScaleInc="-31538">
        <dgm:presLayoutVars>
          <dgm:bulletEnabled val="1"/>
        </dgm:presLayoutVars>
      </dgm:prSet>
      <dgm:spPr/>
      <dgm:t>
        <a:bodyPr/>
        <a:lstStyle/>
        <a:p>
          <a:endParaRPr lang="es-ES"/>
        </a:p>
      </dgm:t>
    </dgm:pt>
  </dgm:ptLst>
  <dgm:cxnLst>
    <dgm:cxn modelId="{246EC8B6-7382-447A-8C97-8A4013AE141C}" type="presOf" srcId="{7E0B4C74-377D-4554-B1D7-B681BA9051F9}" destId="{4132F2D7-0981-4A99-AB6E-878320CD9EE2}" srcOrd="1" destOrd="0" presId="urn:microsoft.com/office/officeart/2005/8/layout/radial5"/>
    <dgm:cxn modelId="{5D980F84-E20B-4BA7-B218-AA2ABBAE1643}" srcId="{49BEF1D2-A614-47F5-A211-404A900E02D8}" destId="{911D93CA-4B78-4727-8E01-6FB90133FD9E}" srcOrd="5" destOrd="0" parTransId="{8FB64217-E948-48BA-90F6-1DDD11E5337D}" sibTransId="{EDB3F9E8-34C6-4991-B3C4-5C6A1D4A2EAA}"/>
    <dgm:cxn modelId="{059CC2D9-7FF2-4EFC-8DCA-ACBA270AFFF6}" type="presOf" srcId="{186CFFAD-B043-4BCE-AEE9-D7D31ACCBF7D}" destId="{75027E60-4E8A-448A-B5D1-37E519EEDC89}" srcOrd="0" destOrd="0" presId="urn:microsoft.com/office/officeart/2005/8/layout/radial5"/>
    <dgm:cxn modelId="{C228CEEA-E57B-4E39-9CDC-6E64917D5D81}" type="presOf" srcId="{6466BA03-1EEC-4386-B870-21A3930DDDAE}" destId="{9EDE31C2-F7F8-422C-BAE3-C967E3EC2124}" srcOrd="0" destOrd="0" presId="urn:microsoft.com/office/officeart/2005/8/layout/radial5"/>
    <dgm:cxn modelId="{89228122-3B8E-4D30-B217-4F510F5A4EBF}" type="presOf" srcId="{49BEF1D2-A614-47F5-A211-404A900E02D8}" destId="{A6EDD5FF-EACC-43E7-AD58-FE64477A2DE6}" srcOrd="0" destOrd="0" presId="urn:microsoft.com/office/officeart/2005/8/layout/radial5"/>
    <dgm:cxn modelId="{526E66F4-10CF-47DB-8D84-BF894B6B8D5E}" type="presOf" srcId="{8FB64217-E948-48BA-90F6-1DDD11E5337D}" destId="{21102EB0-E004-449F-8A1A-80F9AE84EFAE}" srcOrd="1" destOrd="0" presId="urn:microsoft.com/office/officeart/2005/8/layout/radial5"/>
    <dgm:cxn modelId="{5AB62F35-3D2F-4B64-8772-343A98ACD6D8}" type="presOf" srcId="{9820EFAF-8012-4A09-A404-CFE7601AF447}" destId="{08C78E41-2EAA-4E31-BD61-B03FC0B8F616}" srcOrd="0" destOrd="0" presId="urn:microsoft.com/office/officeart/2005/8/layout/radial5"/>
    <dgm:cxn modelId="{B85A7C6B-2F1E-485A-8A45-7322765C1CF4}" type="presOf" srcId="{EE4398ED-4DCE-4EEB-B0FA-4E78B7976D30}" destId="{AD0FDEA7-2D3C-46EC-B68C-623710E54498}" srcOrd="0" destOrd="0" presId="urn:microsoft.com/office/officeart/2005/8/layout/radial5"/>
    <dgm:cxn modelId="{8B4A3D16-FFCA-41B8-9D23-04DAE19345E4}" type="presOf" srcId="{D7A09F2D-CFFD-4DC9-A405-1069DB264AB5}" destId="{3F25F05D-C5CB-4332-862F-0156AB7E4D4E}" srcOrd="0" destOrd="0" presId="urn:microsoft.com/office/officeart/2005/8/layout/radial5"/>
    <dgm:cxn modelId="{4F436B37-A29A-4D93-A90E-002EDA209C32}" srcId="{49BEF1D2-A614-47F5-A211-404A900E02D8}" destId="{853F3A01-A7F2-4CE2-A27F-B77B4328FC1A}" srcOrd="4" destOrd="0" parTransId="{186CFFAD-B043-4BCE-AEE9-D7D31ACCBF7D}" sibTransId="{61839E80-A464-4361-B753-5F2C8C589016}"/>
    <dgm:cxn modelId="{116E56C5-CD2A-4BC7-9465-F3FD28C33D25}" type="presOf" srcId="{186CFFAD-B043-4BCE-AEE9-D7D31ACCBF7D}" destId="{61B59F9F-48FE-4D66-90EB-BAD98A6AF6D2}" srcOrd="1" destOrd="0" presId="urn:microsoft.com/office/officeart/2005/8/layout/radial5"/>
    <dgm:cxn modelId="{CDDB13D2-C17F-4B1F-BDDE-A3DE62128C96}" type="presOf" srcId="{911D93CA-4B78-4727-8E01-6FB90133FD9E}" destId="{A3D118F9-A564-4775-8810-7051685CCBC2}" srcOrd="0" destOrd="0" presId="urn:microsoft.com/office/officeart/2005/8/layout/radial5"/>
    <dgm:cxn modelId="{784E4D86-28BC-4CEF-82B1-344ACEE9235D}" srcId="{49BEF1D2-A614-47F5-A211-404A900E02D8}" destId="{9820EFAF-8012-4A09-A404-CFE7601AF447}" srcOrd="2" destOrd="0" parTransId="{3FEE020A-039F-4BA6-8E84-8F1EDA3518AE}" sibTransId="{2FE936DC-7E35-4488-AB5B-CFB2E8D9C53D}"/>
    <dgm:cxn modelId="{6E4BFAE8-44C9-440A-8671-4B5A3D49C0A8}" type="presOf" srcId="{7DE5B49B-78DA-462A-9B17-7F773D3C4735}" destId="{B9F1F0C2-537B-445F-AEE4-71F8B128F7E5}" srcOrd="0" destOrd="0" presId="urn:microsoft.com/office/officeart/2005/8/layout/radial5"/>
    <dgm:cxn modelId="{8B056EDF-1EA2-46CC-8B26-5F4C5E126895}" srcId="{49BEF1D2-A614-47F5-A211-404A900E02D8}" destId="{6D184800-45E5-46BC-95AB-CA87ED468BFD}" srcOrd="0" destOrd="0" parTransId="{6466BA03-1EEC-4386-B870-21A3930DDDAE}" sibTransId="{DD47E4B7-8355-4BCF-A3E6-EEB4DEF82CB2}"/>
    <dgm:cxn modelId="{A511252E-5457-4C7F-A51C-68725B2B6F19}" srcId="{037E9EA7-D075-4E1D-8D20-C3756FF9B4DF}" destId="{49BEF1D2-A614-47F5-A211-404A900E02D8}" srcOrd="0" destOrd="0" parTransId="{AC157639-FE86-4AD5-9DAA-654BFBB44F1A}" sibTransId="{FBD326E1-4E8E-4DA5-BE28-EB3A830489ED}"/>
    <dgm:cxn modelId="{F06C34C1-D1ED-4BDC-B7C5-932389A36A8E}" type="presOf" srcId="{4521D3C5-5507-44F1-9741-57759394DA75}" destId="{A4610EB8-7ABD-48F2-B152-F196FF7EE57F}" srcOrd="0" destOrd="0" presId="urn:microsoft.com/office/officeart/2005/8/layout/radial5"/>
    <dgm:cxn modelId="{CD5A4D5F-9FD0-40A1-BC03-0741961F805A}" type="presOf" srcId="{18E11DB9-7318-45D9-B468-1C6959D706C3}" destId="{3E7EA5F9-3FA6-481E-A565-791864A810B7}" srcOrd="1" destOrd="0" presId="urn:microsoft.com/office/officeart/2005/8/layout/radial5"/>
    <dgm:cxn modelId="{86D79A46-91FA-4E49-91D0-2573C0CAA10D}" type="presOf" srcId="{853F3A01-A7F2-4CE2-A27F-B77B4328FC1A}" destId="{0E362C39-1A69-4376-8BE0-BE04AA5A276F}" srcOrd="0" destOrd="0" presId="urn:microsoft.com/office/officeart/2005/8/layout/radial5"/>
    <dgm:cxn modelId="{C32C3A72-6C50-4527-B3D4-7E4CDDD32FBE}" srcId="{49BEF1D2-A614-47F5-A211-404A900E02D8}" destId="{EE4398ED-4DCE-4EEB-B0FA-4E78B7976D30}" srcOrd="6" destOrd="0" parTransId="{18E11DB9-7318-45D9-B468-1C6959D706C3}" sibTransId="{ECD16383-B483-4DD0-9F61-81C9FA3EFB8C}"/>
    <dgm:cxn modelId="{BCF2D847-F14D-4EDC-B0CA-D9B88A065C3E}" srcId="{49BEF1D2-A614-47F5-A211-404A900E02D8}" destId="{646EF4AC-87CC-43EE-9629-D6F0007EE0A2}" srcOrd="7" destOrd="0" parTransId="{7E0B4C74-377D-4554-B1D7-B681BA9051F9}" sibTransId="{BDD900BA-CB00-4262-89EB-5CBC91BBB61C}"/>
    <dgm:cxn modelId="{D0EA5877-70E9-4441-8449-43576EE6CCDD}" srcId="{49BEF1D2-A614-47F5-A211-404A900E02D8}" destId="{D7A09F2D-CFFD-4DC9-A405-1069DB264AB5}" srcOrd="3" destOrd="0" parTransId="{4521D3C5-5507-44F1-9741-57759394DA75}" sibTransId="{A9147A34-B500-4C3A-982B-B543E51A7747}"/>
    <dgm:cxn modelId="{DBBDE2A6-B687-428D-924E-5EADCE530555}" type="presOf" srcId="{18E11DB9-7318-45D9-B468-1C6959D706C3}" destId="{5F803A28-066F-40A5-B863-3BA1B5DA0FB5}" srcOrd="0" destOrd="0" presId="urn:microsoft.com/office/officeart/2005/8/layout/radial5"/>
    <dgm:cxn modelId="{4504CDF6-9521-46F4-86D0-8C6830B4894F}" type="presOf" srcId="{6D184800-45E5-46BC-95AB-CA87ED468BFD}" destId="{42904B26-1553-4726-A6E5-3B53BE8AC1CD}" srcOrd="0" destOrd="0" presId="urn:microsoft.com/office/officeart/2005/8/layout/radial5"/>
    <dgm:cxn modelId="{9972772C-0384-490B-8364-F6ABC981156C}" type="presOf" srcId="{4521D3C5-5507-44F1-9741-57759394DA75}" destId="{23052AEA-5041-4DD8-B0F4-DCAFD0AC48B1}" srcOrd="1" destOrd="0" presId="urn:microsoft.com/office/officeart/2005/8/layout/radial5"/>
    <dgm:cxn modelId="{7545EB6F-A3D4-4662-B37B-69325094DE97}" type="presOf" srcId="{646EF4AC-87CC-43EE-9629-D6F0007EE0A2}" destId="{2E4882E5-F4F1-4E96-A704-6C517114BAB4}" srcOrd="0" destOrd="0" presId="urn:microsoft.com/office/officeart/2005/8/layout/radial5"/>
    <dgm:cxn modelId="{A9084DFA-6761-4107-BF03-E8D39571F8D7}" type="presOf" srcId="{3FEE020A-039F-4BA6-8E84-8F1EDA3518AE}" destId="{DA1A9380-C376-4F42-AA15-348E408BAC7C}" srcOrd="0" destOrd="0" presId="urn:microsoft.com/office/officeart/2005/8/layout/radial5"/>
    <dgm:cxn modelId="{7E576279-9C4F-4718-AB52-C551567C8877}" type="presOf" srcId="{B0301CCC-A870-445C-B9AB-0F6122FE1D04}" destId="{DB6721F2-7548-4915-A5E1-4D81A7F47669}" srcOrd="0" destOrd="0" presId="urn:microsoft.com/office/officeart/2005/8/layout/radial5"/>
    <dgm:cxn modelId="{F67FCEF0-1334-4D5E-B830-7D0BD6FE10FD}" type="presOf" srcId="{7E0B4C74-377D-4554-B1D7-B681BA9051F9}" destId="{11C01CAF-8331-4B6D-B139-8E2B49BBF8D4}" srcOrd="0" destOrd="0" presId="urn:microsoft.com/office/officeart/2005/8/layout/radial5"/>
    <dgm:cxn modelId="{A020CB81-67FA-4C21-99A3-D94AF400D95C}" type="presOf" srcId="{7DE5B49B-78DA-462A-9B17-7F773D3C4735}" destId="{4DFBE1E9-C001-4D64-9596-7A16B4199399}" srcOrd="1" destOrd="0" presId="urn:microsoft.com/office/officeart/2005/8/layout/radial5"/>
    <dgm:cxn modelId="{6BAA8EDB-2488-4AB7-9239-BC939669C8A4}" type="presOf" srcId="{6466BA03-1EEC-4386-B870-21A3930DDDAE}" destId="{5795D3AC-B39C-4F27-B931-8EA8D779BBB0}" srcOrd="1" destOrd="0" presId="urn:microsoft.com/office/officeart/2005/8/layout/radial5"/>
    <dgm:cxn modelId="{C29B3413-93F8-43BF-A7C8-62BAEFD0C524}" type="presOf" srcId="{037E9EA7-D075-4E1D-8D20-C3756FF9B4DF}" destId="{38188908-90A2-40B7-8BFB-E3EA2457614B}" srcOrd="0" destOrd="0" presId="urn:microsoft.com/office/officeart/2005/8/layout/radial5"/>
    <dgm:cxn modelId="{1DCD152F-532E-426F-ACBC-7C1DC613EBF7}" type="presOf" srcId="{8FB64217-E948-48BA-90F6-1DDD11E5337D}" destId="{B2FDDE93-9184-4569-B5E5-73F0884AFED5}" srcOrd="0" destOrd="0" presId="urn:microsoft.com/office/officeart/2005/8/layout/radial5"/>
    <dgm:cxn modelId="{F50C16E0-4F10-4F6F-8826-DCDF055FAE90}" srcId="{49BEF1D2-A614-47F5-A211-404A900E02D8}" destId="{B0301CCC-A870-445C-B9AB-0F6122FE1D04}" srcOrd="1" destOrd="0" parTransId="{7DE5B49B-78DA-462A-9B17-7F773D3C4735}" sibTransId="{0D552360-3186-4FF8-BF8C-C0444E5A53A1}"/>
    <dgm:cxn modelId="{36A61C01-20DF-446C-8596-AB5A0D8F3719}" type="presOf" srcId="{3FEE020A-039F-4BA6-8E84-8F1EDA3518AE}" destId="{838CA368-2C7F-4CDE-8EB1-B26010FDF769}" srcOrd="1" destOrd="0" presId="urn:microsoft.com/office/officeart/2005/8/layout/radial5"/>
    <dgm:cxn modelId="{09F34DF0-6951-4C74-B12C-3C82FBF87916}" type="presParOf" srcId="{38188908-90A2-40B7-8BFB-E3EA2457614B}" destId="{A6EDD5FF-EACC-43E7-AD58-FE64477A2DE6}" srcOrd="0" destOrd="0" presId="urn:microsoft.com/office/officeart/2005/8/layout/radial5"/>
    <dgm:cxn modelId="{FB225FA7-6515-460C-AEC6-5E9F39318F0B}" type="presParOf" srcId="{38188908-90A2-40B7-8BFB-E3EA2457614B}" destId="{9EDE31C2-F7F8-422C-BAE3-C967E3EC2124}" srcOrd="1" destOrd="0" presId="urn:microsoft.com/office/officeart/2005/8/layout/radial5"/>
    <dgm:cxn modelId="{ECC89910-AF07-481C-93F9-44554C3407EE}" type="presParOf" srcId="{9EDE31C2-F7F8-422C-BAE3-C967E3EC2124}" destId="{5795D3AC-B39C-4F27-B931-8EA8D779BBB0}" srcOrd="0" destOrd="0" presId="urn:microsoft.com/office/officeart/2005/8/layout/radial5"/>
    <dgm:cxn modelId="{1500B0E8-2837-44F8-890C-C4E7D9E389DB}" type="presParOf" srcId="{38188908-90A2-40B7-8BFB-E3EA2457614B}" destId="{42904B26-1553-4726-A6E5-3B53BE8AC1CD}" srcOrd="2" destOrd="0" presId="urn:microsoft.com/office/officeart/2005/8/layout/radial5"/>
    <dgm:cxn modelId="{0AC15573-A953-4F7F-BC56-3A3C1EC5443B}" type="presParOf" srcId="{38188908-90A2-40B7-8BFB-E3EA2457614B}" destId="{B9F1F0C2-537B-445F-AEE4-71F8B128F7E5}" srcOrd="3" destOrd="0" presId="urn:microsoft.com/office/officeart/2005/8/layout/radial5"/>
    <dgm:cxn modelId="{144A0EDF-0114-406D-B156-F882FFA3D834}" type="presParOf" srcId="{B9F1F0C2-537B-445F-AEE4-71F8B128F7E5}" destId="{4DFBE1E9-C001-4D64-9596-7A16B4199399}" srcOrd="0" destOrd="0" presId="urn:microsoft.com/office/officeart/2005/8/layout/radial5"/>
    <dgm:cxn modelId="{34017C1A-4CB6-40F4-9D1A-B6DDCC3BE147}" type="presParOf" srcId="{38188908-90A2-40B7-8BFB-E3EA2457614B}" destId="{DB6721F2-7548-4915-A5E1-4D81A7F47669}" srcOrd="4" destOrd="0" presId="urn:microsoft.com/office/officeart/2005/8/layout/radial5"/>
    <dgm:cxn modelId="{E99C9362-98E1-4277-A810-3738DF4E5DF9}" type="presParOf" srcId="{38188908-90A2-40B7-8BFB-E3EA2457614B}" destId="{DA1A9380-C376-4F42-AA15-348E408BAC7C}" srcOrd="5" destOrd="0" presId="urn:microsoft.com/office/officeart/2005/8/layout/radial5"/>
    <dgm:cxn modelId="{F14246BE-2137-46DB-9071-B8C0156443F3}" type="presParOf" srcId="{DA1A9380-C376-4F42-AA15-348E408BAC7C}" destId="{838CA368-2C7F-4CDE-8EB1-B26010FDF769}" srcOrd="0" destOrd="0" presId="urn:microsoft.com/office/officeart/2005/8/layout/radial5"/>
    <dgm:cxn modelId="{7266083D-0C32-40F5-A817-7AD5D3C10F90}" type="presParOf" srcId="{38188908-90A2-40B7-8BFB-E3EA2457614B}" destId="{08C78E41-2EAA-4E31-BD61-B03FC0B8F616}" srcOrd="6" destOrd="0" presId="urn:microsoft.com/office/officeart/2005/8/layout/radial5"/>
    <dgm:cxn modelId="{6409FD77-FE2A-472C-BE26-CFEF9F98D190}" type="presParOf" srcId="{38188908-90A2-40B7-8BFB-E3EA2457614B}" destId="{A4610EB8-7ABD-48F2-B152-F196FF7EE57F}" srcOrd="7" destOrd="0" presId="urn:microsoft.com/office/officeart/2005/8/layout/radial5"/>
    <dgm:cxn modelId="{8C1EE761-A907-4A2D-B3FE-1E591AEF539A}" type="presParOf" srcId="{A4610EB8-7ABD-48F2-B152-F196FF7EE57F}" destId="{23052AEA-5041-4DD8-B0F4-DCAFD0AC48B1}" srcOrd="0" destOrd="0" presId="urn:microsoft.com/office/officeart/2005/8/layout/radial5"/>
    <dgm:cxn modelId="{81FAC6F4-9C71-4958-A004-358BEE29DB7A}" type="presParOf" srcId="{38188908-90A2-40B7-8BFB-E3EA2457614B}" destId="{3F25F05D-C5CB-4332-862F-0156AB7E4D4E}" srcOrd="8" destOrd="0" presId="urn:microsoft.com/office/officeart/2005/8/layout/radial5"/>
    <dgm:cxn modelId="{6F69F8B2-4F21-417F-A0CA-1A320E3DD4A6}" type="presParOf" srcId="{38188908-90A2-40B7-8BFB-E3EA2457614B}" destId="{75027E60-4E8A-448A-B5D1-37E519EEDC89}" srcOrd="9" destOrd="0" presId="urn:microsoft.com/office/officeart/2005/8/layout/radial5"/>
    <dgm:cxn modelId="{7834429B-08B2-44CD-9A72-CF6367A326F2}" type="presParOf" srcId="{75027E60-4E8A-448A-B5D1-37E519EEDC89}" destId="{61B59F9F-48FE-4D66-90EB-BAD98A6AF6D2}" srcOrd="0" destOrd="0" presId="urn:microsoft.com/office/officeart/2005/8/layout/radial5"/>
    <dgm:cxn modelId="{2929B070-FD4B-4380-A1D7-E44A78ED6BC0}" type="presParOf" srcId="{38188908-90A2-40B7-8BFB-E3EA2457614B}" destId="{0E362C39-1A69-4376-8BE0-BE04AA5A276F}" srcOrd="10" destOrd="0" presId="urn:microsoft.com/office/officeart/2005/8/layout/radial5"/>
    <dgm:cxn modelId="{74C51653-95CF-4A13-A1E4-139496C1DF3B}" type="presParOf" srcId="{38188908-90A2-40B7-8BFB-E3EA2457614B}" destId="{B2FDDE93-9184-4569-B5E5-73F0884AFED5}" srcOrd="11" destOrd="0" presId="urn:microsoft.com/office/officeart/2005/8/layout/radial5"/>
    <dgm:cxn modelId="{054B55B3-CEAE-4081-A1F4-167AB244C5F3}" type="presParOf" srcId="{B2FDDE93-9184-4569-B5E5-73F0884AFED5}" destId="{21102EB0-E004-449F-8A1A-80F9AE84EFAE}" srcOrd="0" destOrd="0" presId="urn:microsoft.com/office/officeart/2005/8/layout/radial5"/>
    <dgm:cxn modelId="{3D3B0877-0866-451A-8E2D-CF9416B00CDC}" type="presParOf" srcId="{38188908-90A2-40B7-8BFB-E3EA2457614B}" destId="{A3D118F9-A564-4775-8810-7051685CCBC2}" srcOrd="12" destOrd="0" presId="urn:microsoft.com/office/officeart/2005/8/layout/radial5"/>
    <dgm:cxn modelId="{B08B1ECA-872E-4F92-A3B7-283038F38DE3}" type="presParOf" srcId="{38188908-90A2-40B7-8BFB-E3EA2457614B}" destId="{5F803A28-066F-40A5-B863-3BA1B5DA0FB5}" srcOrd="13" destOrd="0" presId="urn:microsoft.com/office/officeart/2005/8/layout/radial5"/>
    <dgm:cxn modelId="{C4F054EC-C84E-483E-A88D-FB2DABDF7995}" type="presParOf" srcId="{5F803A28-066F-40A5-B863-3BA1B5DA0FB5}" destId="{3E7EA5F9-3FA6-481E-A565-791864A810B7}" srcOrd="0" destOrd="0" presId="urn:microsoft.com/office/officeart/2005/8/layout/radial5"/>
    <dgm:cxn modelId="{3C944F1A-DFC2-4FB7-8443-90A168194A6E}" type="presParOf" srcId="{38188908-90A2-40B7-8BFB-E3EA2457614B}" destId="{AD0FDEA7-2D3C-46EC-B68C-623710E54498}" srcOrd="14" destOrd="0" presId="urn:microsoft.com/office/officeart/2005/8/layout/radial5"/>
    <dgm:cxn modelId="{6595FC55-3E4A-4EAD-BC71-7184EDAD3E68}" type="presParOf" srcId="{38188908-90A2-40B7-8BFB-E3EA2457614B}" destId="{11C01CAF-8331-4B6D-B139-8E2B49BBF8D4}" srcOrd="15" destOrd="0" presId="urn:microsoft.com/office/officeart/2005/8/layout/radial5"/>
    <dgm:cxn modelId="{FC4BD541-07A8-4A24-B6FA-A06DD0354AC2}" type="presParOf" srcId="{11C01CAF-8331-4B6D-B139-8E2B49BBF8D4}" destId="{4132F2D7-0981-4A99-AB6E-878320CD9EE2}" srcOrd="0" destOrd="0" presId="urn:microsoft.com/office/officeart/2005/8/layout/radial5"/>
    <dgm:cxn modelId="{BE7CC422-98EE-48C6-8004-C7751C342518}" type="presParOf" srcId="{38188908-90A2-40B7-8BFB-E3EA2457614B}" destId="{2E4882E5-F4F1-4E96-A704-6C517114BAB4}" srcOrd="16" destOrd="0" presId="urn:microsoft.com/office/officeart/2005/8/layout/radial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13951940-CC96-4F18-BD27-0CA6ED62FEA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C3218D0D-8FC2-4676-899F-7A9C96BBA343}">
      <dgm:prSet phldrT="[Texto]" custT="1"/>
      <dgm:spPr/>
      <dgm:t>
        <a:bodyPr/>
        <a:lstStyle/>
        <a:p>
          <a:pPr marL="0" marR="0" indent="0" algn="l" defTabSz="914400" eaLnBrk="1" fontAlgn="auto" latinLnBrk="0" hangingPunct="1">
            <a:lnSpc>
              <a:spcPct val="100000"/>
            </a:lnSpc>
            <a:spcBef>
              <a:spcPts val="0"/>
            </a:spcBef>
            <a:spcAft>
              <a:spcPts val="0"/>
            </a:spcAft>
            <a:buClrTx/>
            <a:buSzTx/>
            <a:buFontTx/>
            <a:buNone/>
            <a:tabLst/>
            <a:defRPr/>
          </a:pPr>
          <a:endParaRPr lang="es-ES" sz="1600" b="1" dirty="0" smtClean="0"/>
        </a:p>
        <a:p>
          <a:pPr marL="0" marR="0" indent="0" algn="just" defTabSz="914400" eaLnBrk="1" fontAlgn="auto" latinLnBrk="0" hangingPunct="1">
            <a:lnSpc>
              <a:spcPct val="100000"/>
            </a:lnSpc>
            <a:spcBef>
              <a:spcPts val="0"/>
            </a:spcBef>
            <a:spcAft>
              <a:spcPts val="0"/>
            </a:spcAft>
            <a:buClrTx/>
            <a:buSzTx/>
            <a:buFontTx/>
            <a:buNone/>
            <a:tabLst/>
            <a:defRPr/>
          </a:pPr>
          <a:r>
            <a:rPr lang="es-ES" sz="1600" b="1" dirty="0" err="1" smtClean="0"/>
            <a:t>This</a:t>
          </a:r>
          <a:r>
            <a:rPr lang="es-ES" sz="1600" b="1" dirty="0" smtClean="0"/>
            <a:t> </a:t>
          </a:r>
          <a:r>
            <a:rPr lang="es-ES" sz="1600" b="1" dirty="0" err="1" smtClean="0"/>
            <a:t>phenomenon</a:t>
          </a:r>
          <a:r>
            <a:rPr lang="es-ES" sz="1600" b="1" dirty="0" smtClean="0"/>
            <a:t> </a:t>
          </a:r>
          <a:r>
            <a:rPr lang="es-ES" sz="1600" b="1" dirty="0" err="1" smtClean="0"/>
            <a:t>is</a:t>
          </a:r>
          <a:r>
            <a:rPr lang="es-ES" sz="1600" b="1" dirty="0" smtClean="0"/>
            <a:t> </a:t>
          </a:r>
          <a:r>
            <a:rPr lang="es-ES" sz="1600" b="1" dirty="0" err="1" smtClean="0"/>
            <a:t>known</a:t>
          </a:r>
          <a:r>
            <a:rPr lang="es-ES" sz="1600" b="1" dirty="0" smtClean="0"/>
            <a:t> </a:t>
          </a:r>
          <a:r>
            <a:rPr lang="es-ES" sz="1600" b="1" dirty="0" err="1" smtClean="0"/>
            <a:t>like</a:t>
          </a:r>
          <a:r>
            <a:rPr lang="es-ES" sz="1600" b="1" dirty="0" smtClean="0"/>
            <a:t> </a:t>
          </a:r>
          <a:r>
            <a:rPr lang="es-ES" sz="1600" b="1" dirty="0" err="1" smtClean="0"/>
            <a:t>Flynn</a:t>
          </a:r>
          <a:r>
            <a:rPr lang="es-ES" sz="1600" b="1" dirty="0" smtClean="0"/>
            <a:t> </a:t>
          </a:r>
          <a:r>
            <a:rPr lang="es-ES" sz="1600" b="1" dirty="0" err="1" smtClean="0"/>
            <a:t>Efect</a:t>
          </a:r>
          <a:r>
            <a:rPr lang="es-ES" sz="1600" b="1" dirty="0" smtClean="0"/>
            <a:t>. </a:t>
          </a:r>
          <a:r>
            <a:rPr lang="es-ES" sz="1600" b="1" dirty="0" err="1" smtClean="0"/>
            <a:t>It</a:t>
          </a:r>
          <a:r>
            <a:rPr lang="es-ES" sz="1600" b="1" dirty="0" smtClean="0"/>
            <a:t> </a:t>
          </a:r>
          <a:r>
            <a:rPr lang="es-ES" sz="1600" b="1" dirty="0" err="1" smtClean="0"/>
            <a:t>is</a:t>
          </a:r>
          <a:r>
            <a:rPr lang="es-ES" sz="1600" b="1" dirty="0" smtClean="0"/>
            <a:t> </a:t>
          </a:r>
          <a:r>
            <a:rPr lang="es-ES" sz="1600" b="1" dirty="0" err="1" smtClean="0"/>
            <a:t>said</a:t>
          </a:r>
          <a:r>
            <a:rPr lang="es-ES" sz="1600" b="1" dirty="0" smtClean="0"/>
            <a:t> </a:t>
          </a:r>
          <a:r>
            <a:rPr lang="es-ES" sz="1600" b="1" dirty="0" err="1" smtClean="0"/>
            <a:t>that</a:t>
          </a:r>
          <a:r>
            <a:rPr lang="es-ES" sz="1600" b="1" dirty="0" smtClean="0"/>
            <a:t> </a:t>
          </a:r>
          <a:r>
            <a:rPr lang="es-ES" sz="1600" b="1" dirty="0" err="1" smtClean="0"/>
            <a:t>is</a:t>
          </a:r>
          <a:r>
            <a:rPr lang="es-ES" sz="1600" b="1" dirty="0" smtClean="0"/>
            <a:t> </a:t>
          </a:r>
          <a:r>
            <a:rPr lang="es-ES" sz="1600" b="1" dirty="0" err="1" smtClean="0"/>
            <a:t>due</a:t>
          </a:r>
          <a:r>
            <a:rPr lang="es-ES" sz="1600" b="1" dirty="0" smtClean="0"/>
            <a:t> </a:t>
          </a:r>
          <a:r>
            <a:rPr lang="es-ES" sz="1600" b="1" dirty="0" err="1" smtClean="0"/>
            <a:t>to</a:t>
          </a:r>
          <a:r>
            <a:rPr lang="es-ES" sz="1600" b="1" dirty="0" smtClean="0"/>
            <a:t> </a:t>
          </a:r>
          <a:r>
            <a:rPr lang="es-ES" sz="1600" b="1" dirty="0" err="1" smtClean="0"/>
            <a:t>better</a:t>
          </a:r>
          <a:r>
            <a:rPr lang="es-ES" sz="1600" b="1" dirty="0" smtClean="0"/>
            <a:t> </a:t>
          </a:r>
          <a:r>
            <a:rPr lang="es-ES" sz="1600" b="1" dirty="0" err="1" smtClean="0"/>
            <a:t>nutrition</a:t>
          </a:r>
          <a:r>
            <a:rPr lang="es-ES" sz="1600" b="1" dirty="0" smtClean="0"/>
            <a:t> and </a:t>
          </a:r>
          <a:r>
            <a:rPr lang="es-ES" sz="1600" b="1" dirty="0" err="1" smtClean="0"/>
            <a:t>education</a:t>
          </a:r>
          <a:r>
            <a:rPr lang="es-ES" sz="1600" b="1" dirty="0" smtClean="0"/>
            <a:t> </a:t>
          </a:r>
          <a:r>
            <a:rPr lang="es-ES" sz="1600" b="1" dirty="0" err="1" smtClean="0"/>
            <a:t>received</a:t>
          </a:r>
          <a:r>
            <a:rPr lang="es-ES" sz="1600" b="1" dirty="0" smtClean="0"/>
            <a:t>. T</a:t>
          </a:r>
          <a:r>
            <a:rPr lang="en-US" sz="1600" b="1" dirty="0" smtClean="0"/>
            <a:t>he average of the IQ on current population is established on 100 points.</a:t>
          </a:r>
          <a:endParaRPr lang="es-ES" sz="1600" b="1" dirty="0" smtClean="0"/>
        </a:p>
        <a:p>
          <a:pPr marL="0" marR="0" indent="0" algn="l" defTabSz="914400" eaLnBrk="1" fontAlgn="auto" latinLnBrk="0" hangingPunct="1">
            <a:lnSpc>
              <a:spcPct val="100000"/>
            </a:lnSpc>
            <a:spcBef>
              <a:spcPts val="0"/>
            </a:spcBef>
            <a:spcAft>
              <a:spcPts val="0"/>
            </a:spcAft>
            <a:buClrTx/>
            <a:buSzTx/>
            <a:buFontTx/>
            <a:buNone/>
            <a:tabLst/>
            <a:defRPr/>
          </a:pPr>
          <a:endParaRPr lang="es-ES_tradnl" sz="1000" b="1" dirty="0" smtClean="0"/>
        </a:p>
        <a:p>
          <a:pPr marL="0" marR="0" indent="0" algn="l" defTabSz="914400" eaLnBrk="1" fontAlgn="auto" latinLnBrk="0" hangingPunct="1">
            <a:lnSpc>
              <a:spcPct val="100000"/>
            </a:lnSpc>
            <a:spcBef>
              <a:spcPts val="0"/>
            </a:spcBef>
            <a:spcAft>
              <a:spcPts val="0"/>
            </a:spcAft>
            <a:buClrTx/>
            <a:buSzTx/>
            <a:buFontTx/>
            <a:buNone/>
            <a:tabLst/>
            <a:defRPr/>
          </a:pPr>
          <a:endParaRPr lang="es-ES" sz="1000" dirty="0"/>
        </a:p>
      </dgm:t>
    </dgm:pt>
    <dgm:pt modelId="{7AA9AEC8-0203-4BC1-AEA9-CBB00F60A066}" type="parTrans" cxnId="{9F1102C7-37C4-450C-AF29-7EA526568ED2}">
      <dgm:prSet/>
      <dgm:spPr/>
      <dgm:t>
        <a:bodyPr/>
        <a:lstStyle/>
        <a:p>
          <a:endParaRPr lang="es-ES"/>
        </a:p>
      </dgm:t>
    </dgm:pt>
    <dgm:pt modelId="{85E2726E-E3E5-45F6-86FD-E3B0DAC324F8}" type="sibTrans" cxnId="{9F1102C7-37C4-450C-AF29-7EA526568ED2}">
      <dgm:prSet/>
      <dgm:spPr/>
      <dgm:t>
        <a:bodyPr/>
        <a:lstStyle/>
        <a:p>
          <a:endParaRPr lang="es-ES"/>
        </a:p>
      </dgm:t>
    </dgm:pt>
    <dgm:pt modelId="{803532F9-436E-4325-AAF3-61C7E413FE84}">
      <dgm:prSet phldrT="[Texto]" custT="1"/>
      <dgm:spPr/>
      <dgm:t>
        <a:bodyPr/>
        <a:lstStyle/>
        <a:p>
          <a:pPr marL="0" marR="0" indent="0" algn="just" defTabSz="914400" eaLnBrk="1" fontAlgn="auto" latinLnBrk="0" hangingPunct="1">
            <a:lnSpc>
              <a:spcPct val="100000"/>
            </a:lnSpc>
            <a:spcBef>
              <a:spcPts val="0"/>
            </a:spcBef>
            <a:spcAft>
              <a:spcPts val="0"/>
            </a:spcAft>
            <a:buClrTx/>
            <a:buSzTx/>
            <a:buFontTx/>
            <a:buNone/>
            <a:tabLst/>
            <a:defRPr/>
          </a:pPr>
          <a:r>
            <a:rPr lang="en-US" sz="1600" b="1" dirty="0" smtClean="0"/>
            <a:t>Gifted people have an IQ above 130 points and is estimated that only 2% of the population is gifted.</a:t>
          </a:r>
        </a:p>
      </dgm:t>
    </dgm:pt>
    <dgm:pt modelId="{451DCF18-5D99-4F07-B167-EAF85B47192F}" type="parTrans" cxnId="{63ED13AF-43CB-4150-9FFA-7D6A729CD65B}">
      <dgm:prSet/>
      <dgm:spPr/>
      <dgm:t>
        <a:bodyPr/>
        <a:lstStyle/>
        <a:p>
          <a:endParaRPr lang="es-ES"/>
        </a:p>
      </dgm:t>
    </dgm:pt>
    <dgm:pt modelId="{DC8D39EE-6F3E-46B8-A6B7-9E678DB782CD}" type="sibTrans" cxnId="{63ED13AF-43CB-4150-9FFA-7D6A729CD65B}">
      <dgm:prSet/>
      <dgm:spPr/>
      <dgm:t>
        <a:bodyPr/>
        <a:lstStyle/>
        <a:p>
          <a:endParaRPr lang="es-ES"/>
        </a:p>
      </dgm:t>
    </dgm:pt>
    <dgm:pt modelId="{E5400F09-0D37-4A67-A2D4-D5D3028D02EE}" type="pres">
      <dgm:prSet presAssocID="{13951940-CC96-4F18-BD27-0CA6ED62FEA8}" presName="linear" presStyleCnt="0">
        <dgm:presLayoutVars>
          <dgm:animLvl val="lvl"/>
          <dgm:resizeHandles val="exact"/>
        </dgm:presLayoutVars>
      </dgm:prSet>
      <dgm:spPr/>
      <dgm:t>
        <a:bodyPr/>
        <a:lstStyle/>
        <a:p>
          <a:endParaRPr lang="es-ES"/>
        </a:p>
      </dgm:t>
    </dgm:pt>
    <dgm:pt modelId="{B6356C05-56E9-4B29-A3D0-C418F72E7853}" type="pres">
      <dgm:prSet presAssocID="{C3218D0D-8FC2-4676-899F-7A9C96BBA343}" presName="parentText" presStyleLbl="node1" presStyleIdx="0" presStyleCnt="2" custScaleY="70933">
        <dgm:presLayoutVars>
          <dgm:chMax val="0"/>
          <dgm:bulletEnabled val="1"/>
        </dgm:presLayoutVars>
      </dgm:prSet>
      <dgm:spPr/>
      <dgm:t>
        <a:bodyPr/>
        <a:lstStyle/>
        <a:p>
          <a:endParaRPr lang="es-ES"/>
        </a:p>
      </dgm:t>
    </dgm:pt>
    <dgm:pt modelId="{7D36787B-7C86-47CE-98C1-5E41EEC91158}" type="pres">
      <dgm:prSet presAssocID="{85E2726E-E3E5-45F6-86FD-E3B0DAC324F8}" presName="spacer" presStyleCnt="0"/>
      <dgm:spPr/>
    </dgm:pt>
    <dgm:pt modelId="{188A321A-075B-4A85-8E84-DC9B2D7D1205}" type="pres">
      <dgm:prSet presAssocID="{803532F9-436E-4325-AAF3-61C7E413FE84}" presName="parentText" presStyleLbl="node1" presStyleIdx="1" presStyleCnt="2" custScaleY="74538">
        <dgm:presLayoutVars>
          <dgm:chMax val="0"/>
          <dgm:bulletEnabled val="1"/>
        </dgm:presLayoutVars>
      </dgm:prSet>
      <dgm:spPr/>
      <dgm:t>
        <a:bodyPr/>
        <a:lstStyle/>
        <a:p>
          <a:endParaRPr lang="es-ES"/>
        </a:p>
      </dgm:t>
    </dgm:pt>
  </dgm:ptLst>
  <dgm:cxnLst>
    <dgm:cxn modelId="{63ED13AF-43CB-4150-9FFA-7D6A729CD65B}" srcId="{13951940-CC96-4F18-BD27-0CA6ED62FEA8}" destId="{803532F9-436E-4325-AAF3-61C7E413FE84}" srcOrd="1" destOrd="0" parTransId="{451DCF18-5D99-4F07-B167-EAF85B47192F}" sibTransId="{DC8D39EE-6F3E-46B8-A6B7-9E678DB782CD}"/>
    <dgm:cxn modelId="{EC69FF58-23A5-4CFC-9B7B-67BBDC47C671}" type="presOf" srcId="{C3218D0D-8FC2-4676-899F-7A9C96BBA343}" destId="{B6356C05-56E9-4B29-A3D0-C418F72E7853}" srcOrd="0" destOrd="0" presId="urn:microsoft.com/office/officeart/2005/8/layout/vList2"/>
    <dgm:cxn modelId="{9F1102C7-37C4-450C-AF29-7EA526568ED2}" srcId="{13951940-CC96-4F18-BD27-0CA6ED62FEA8}" destId="{C3218D0D-8FC2-4676-899F-7A9C96BBA343}" srcOrd="0" destOrd="0" parTransId="{7AA9AEC8-0203-4BC1-AEA9-CBB00F60A066}" sibTransId="{85E2726E-E3E5-45F6-86FD-E3B0DAC324F8}"/>
    <dgm:cxn modelId="{EC441152-594D-42BE-97A9-06E7149E8C8F}" type="presOf" srcId="{13951940-CC96-4F18-BD27-0CA6ED62FEA8}" destId="{E5400F09-0D37-4A67-A2D4-D5D3028D02EE}" srcOrd="0" destOrd="0" presId="urn:microsoft.com/office/officeart/2005/8/layout/vList2"/>
    <dgm:cxn modelId="{0470B43C-1E33-4950-994C-3A1C99FCE47B}" type="presOf" srcId="{803532F9-436E-4325-AAF3-61C7E413FE84}" destId="{188A321A-075B-4A85-8E84-DC9B2D7D1205}" srcOrd="0" destOrd="0" presId="urn:microsoft.com/office/officeart/2005/8/layout/vList2"/>
    <dgm:cxn modelId="{0C3B0541-0D5D-4B4E-818B-97DCA30869ED}" type="presParOf" srcId="{E5400F09-0D37-4A67-A2D4-D5D3028D02EE}" destId="{B6356C05-56E9-4B29-A3D0-C418F72E7853}" srcOrd="0" destOrd="0" presId="urn:microsoft.com/office/officeart/2005/8/layout/vList2"/>
    <dgm:cxn modelId="{DE707557-8D9F-4370-A89F-0708874E99D8}" type="presParOf" srcId="{E5400F09-0D37-4A67-A2D4-D5D3028D02EE}" destId="{7D36787B-7C86-47CE-98C1-5E41EEC91158}" srcOrd="1" destOrd="0" presId="urn:microsoft.com/office/officeart/2005/8/layout/vList2"/>
    <dgm:cxn modelId="{DB3B4AF7-CBE1-406D-9DB0-C78DE191080F}" type="presParOf" srcId="{E5400F09-0D37-4A67-A2D4-D5D3028D02EE}" destId="{188A321A-075B-4A85-8E84-DC9B2D7D1205}" srcOrd="2"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13951940-CC96-4F18-BD27-0CA6ED62FEA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C3218D0D-8FC2-4676-899F-7A9C96BBA343}">
      <dgm:prSet phldrT="[Texto]"/>
      <dgm:spPr/>
      <dgm:t>
        <a:bodyPr/>
        <a:lstStyle/>
        <a:p>
          <a:pPr marL="0" marR="0" indent="0" algn="just" defTabSz="914400" eaLnBrk="1" fontAlgn="auto" latinLnBrk="0" hangingPunct="1">
            <a:lnSpc>
              <a:spcPct val="100000"/>
            </a:lnSpc>
            <a:spcBef>
              <a:spcPts val="0"/>
            </a:spcBef>
            <a:spcAft>
              <a:spcPts val="0"/>
            </a:spcAft>
            <a:buClrTx/>
            <a:buSzTx/>
            <a:buFontTx/>
            <a:buNone/>
            <a:tabLst/>
            <a:defRPr/>
          </a:pPr>
          <a:r>
            <a:rPr lang="en-US" b="0" dirty="0" smtClean="0">
              <a:latin typeface="+mn-lt"/>
            </a:rPr>
            <a:t>IQ is a measure of relative intelligence determined by a standardized test. </a:t>
          </a:r>
          <a:r>
            <a:rPr lang="es-ES_tradnl" b="0" dirty="0" err="1" smtClean="0">
              <a:latin typeface="+mn-lt"/>
            </a:rPr>
            <a:t>It´s</a:t>
          </a:r>
          <a:r>
            <a:rPr lang="es-ES_tradnl" b="0" dirty="0" smtClean="0">
              <a:latin typeface="+mn-lt"/>
            </a:rPr>
            <a:t> a </a:t>
          </a:r>
          <a:r>
            <a:rPr lang="es-ES_tradnl" b="0" dirty="0" err="1" smtClean="0">
              <a:latin typeface="+mn-lt"/>
            </a:rPr>
            <a:t>graphic</a:t>
          </a:r>
          <a:r>
            <a:rPr lang="es-ES_tradnl" b="0" dirty="0" smtClean="0">
              <a:latin typeface="+mn-lt"/>
            </a:rPr>
            <a:t> </a:t>
          </a:r>
          <a:r>
            <a:rPr lang="es-ES_tradnl" b="0" dirty="0" err="1" smtClean="0">
              <a:latin typeface="+mn-lt"/>
            </a:rPr>
            <a:t>representation</a:t>
          </a:r>
          <a:r>
            <a:rPr lang="es-ES_tradnl" b="0" dirty="0" smtClean="0">
              <a:latin typeface="+mn-lt"/>
            </a:rPr>
            <a:t> of the normal </a:t>
          </a:r>
          <a:r>
            <a:rPr lang="es-ES_tradnl" b="0" dirty="0" err="1" smtClean="0">
              <a:latin typeface="+mn-lt"/>
            </a:rPr>
            <a:t>distribution</a:t>
          </a:r>
          <a:r>
            <a:rPr lang="es-ES_tradnl" b="0" dirty="0" smtClean="0">
              <a:latin typeface="+mn-lt"/>
            </a:rPr>
            <a:t> </a:t>
          </a:r>
          <a:r>
            <a:rPr lang="es-ES_tradnl" b="0" dirty="0" err="1" smtClean="0">
              <a:latin typeface="+mn-lt"/>
            </a:rPr>
            <a:t>to</a:t>
          </a:r>
          <a:r>
            <a:rPr lang="es-ES_tradnl" b="0" dirty="0" smtClean="0">
              <a:latin typeface="+mn-lt"/>
            </a:rPr>
            <a:t> a </a:t>
          </a:r>
          <a:r>
            <a:rPr lang="es-ES_tradnl" b="0" dirty="0" err="1" smtClean="0">
              <a:latin typeface="+mn-lt"/>
            </a:rPr>
            <a:t>gruop</a:t>
          </a:r>
          <a:r>
            <a:rPr lang="es-ES_tradnl" b="0" dirty="0" smtClean="0">
              <a:latin typeface="+mn-lt"/>
            </a:rPr>
            <a:t> of </a:t>
          </a:r>
          <a:r>
            <a:rPr lang="es-ES_tradnl" b="0" dirty="0" err="1" smtClean="0">
              <a:latin typeface="+mn-lt"/>
            </a:rPr>
            <a:t>values</a:t>
          </a:r>
          <a:r>
            <a:rPr lang="es-ES_tradnl" b="0" dirty="0" smtClean="0">
              <a:latin typeface="+mn-lt"/>
            </a:rPr>
            <a:t>. </a:t>
          </a:r>
          <a:r>
            <a:rPr lang="es-ES_tradnl" b="0" dirty="0" err="1" smtClean="0">
              <a:latin typeface="+mn-lt"/>
            </a:rPr>
            <a:t>These</a:t>
          </a:r>
          <a:r>
            <a:rPr lang="es-ES_tradnl" b="0" dirty="0" smtClean="0">
              <a:latin typeface="+mn-lt"/>
            </a:rPr>
            <a:t> </a:t>
          </a:r>
          <a:r>
            <a:rPr lang="es-ES_tradnl" b="0" dirty="0" err="1" smtClean="0">
              <a:latin typeface="+mn-lt"/>
            </a:rPr>
            <a:t>values</a:t>
          </a:r>
          <a:r>
            <a:rPr lang="es-ES_tradnl" b="0" dirty="0" smtClean="0">
              <a:latin typeface="+mn-lt"/>
            </a:rPr>
            <a:t> are </a:t>
          </a:r>
          <a:r>
            <a:rPr lang="es-ES_tradnl" b="0" dirty="0" err="1" smtClean="0">
              <a:latin typeface="+mn-lt"/>
            </a:rPr>
            <a:t>shared</a:t>
          </a:r>
          <a:r>
            <a:rPr lang="es-ES_tradnl" b="0" dirty="0" smtClean="0">
              <a:latin typeface="+mn-lt"/>
            </a:rPr>
            <a:t> in </a:t>
          </a:r>
          <a:r>
            <a:rPr lang="es-ES_tradnl" b="0" dirty="0" err="1" smtClean="0">
              <a:latin typeface="+mn-lt"/>
            </a:rPr>
            <a:t>low</a:t>
          </a:r>
          <a:r>
            <a:rPr lang="es-ES_tradnl" b="0" dirty="0" smtClean="0">
              <a:latin typeface="+mn-lt"/>
            </a:rPr>
            <a:t>, </a:t>
          </a:r>
          <a:r>
            <a:rPr lang="es-ES_tradnl" b="0" dirty="0" err="1" smtClean="0">
              <a:latin typeface="+mn-lt"/>
            </a:rPr>
            <a:t>medium</a:t>
          </a:r>
          <a:r>
            <a:rPr lang="es-ES_tradnl" b="0" dirty="0" smtClean="0">
              <a:latin typeface="+mn-lt"/>
            </a:rPr>
            <a:t> and </a:t>
          </a:r>
          <a:r>
            <a:rPr lang="es-ES_tradnl" b="0" dirty="0" err="1" smtClean="0">
              <a:latin typeface="+mn-lt"/>
            </a:rPr>
            <a:t>high</a:t>
          </a:r>
          <a:r>
            <a:rPr lang="es-ES_tradnl" b="0" dirty="0" smtClean="0">
              <a:latin typeface="+mn-lt"/>
            </a:rPr>
            <a:t> </a:t>
          </a:r>
          <a:r>
            <a:rPr lang="es-ES_tradnl" b="0" dirty="0" err="1" smtClean="0">
              <a:latin typeface="+mn-lt"/>
            </a:rPr>
            <a:t>values</a:t>
          </a:r>
          <a:r>
            <a:rPr lang="es-ES_tradnl" b="0" dirty="0" smtClean="0">
              <a:latin typeface="+mn-lt"/>
            </a:rPr>
            <a:t>, </a:t>
          </a:r>
          <a:r>
            <a:rPr lang="es-ES_tradnl" b="0" dirty="0" err="1" smtClean="0">
              <a:latin typeface="+mn-lt"/>
            </a:rPr>
            <a:t>resulting</a:t>
          </a:r>
          <a:r>
            <a:rPr lang="es-ES_tradnl" b="0" dirty="0" smtClean="0">
              <a:latin typeface="+mn-lt"/>
            </a:rPr>
            <a:t> in a </a:t>
          </a:r>
          <a:r>
            <a:rPr lang="es-ES_tradnl" b="0" dirty="0" err="1" smtClean="0">
              <a:latin typeface="+mn-lt"/>
            </a:rPr>
            <a:t>bell-shaped</a:t>
          </a:r>
          <a:r>
            <a:rPr lang="es-ES_tradnl" b="0" dirty="0" smtClean="0">
              <a:latin typeface="+mn-lt"/>
            </a:rPr>
            <a:t> and </a:t>
          </a:r>
          <a:r>
            <a:rPr lang="es-ES_tradnl" b="0" dirty="0" err="1" smtClean="0">
              <a:latin typeface="+mn-lt"/>
            </a:rPr>
            <a:t>simetric</a:t>
          </a:r>
          <a:r>
            <a:rPr lang="es-ES_tradnl" b="0" dirty="0" smtClean="0">
              <a:latin typeface="+mn-lt"/>
            </a:rPr>
            <a:t> </a:t>
          </a:r>
          <a:r>
            <a:rPr lang="es-ES_tradnl" b="0" dirty="0" err="1" smtClean="0">
              <a:latin typeface="+mn-lt"/>
            </a:rPr>
            <a:t>graph</a:t>
          </a:r>
          <a:r>
            <a:rPr lang="es-ES_tradnl" b="0" dirty="0" smtClean="0">
              <a:latin typeface="+mn-lt"/>
            </a:rPr>
            <a:t> </a:t>
          </a:r>
          <a:r>
            <a:rPr lang="es-ES_tradnl" b="0" dirty="0" err="1" smtClean="0">
              <a:latin typeface="+mn-lt"/>
            </a:rPr>
            <a:t>respect</a:t>
          </a:r>
          <a:r>
            <a:rPr lang="es-ES_tradnl" b="0" dirty="0" smtClean="0">
              <a:latin typeface="+mn-lt"/>
            </a:rPr>
            <a:t> </a:t>
          </a:r>
          <a:r>
            <a:rPr lang="es-ES_tradnl" b="0" dirty="0" err="1" smtClean="0">
              <a:latin typeface="+mn-lt"/>
            </a:rPr>
            <a:t>to</a:t>
          </a:r>
          <a:r>
            <a:rPr lang="es-ES_tradnl" b="0" dirty="0" smtClean="0">
              <a:latin typeface="+mn-lt"/>
            </a:rPr>
            <a:t> a </a:t>
          </a:r>
          <a:r>
            <a:rPr lang="es-ES_tradnl" b="0" dirty="0" err="1" smtClean="0">
              <a:latin typeface="+mn-lt"/>
            </a:rPr>
            <a:t>given</a:t>
          </a:r>
          <a:r>
            <a:rPr lang="es-ES_tradnl" b="0" dirty="0" smtClean="0">
              <a:latin typeface="+mn-lt"/>
            </a:rPr>
            <a:t> </a:t>
          </a:r>
          <a:r>
            <a:rPr lang="es-ES_tradnl" b="0" dirty="0" err="1" smtClean="0">
              <a:latin typeface="+mn-lt"/>
            </a:rPr>
            <a:t>parameter</a:t>
          </a:r>
          <a:r>
            <a:rPr lang="es-ES_tradnl" b="0" dirty="0" smtClean="0">
              <a:latin typeface="+mn-lt"/>
            </a:rPr>
            <a:t>.</a:t>
          </a:r>
          <a:endParaRPr lang="es-ES" b="0" dirty="0" smtClean="0">
            <a:latin typeface="+mn-lt"/>
          </a:endParaRPr>
        </a:p>
      </dgm:t>
    </dgm:pt>
    <dgm:pt modelId="{7AA9AEC8-0203-4BC1-AEA9-CBB00F60A066}" type="parTrans" cxnId="{9F1102C7-37C4-450C-AF29-7EA526568ED2}">
      <dgm:prSet/>
      <dgm:spPr/>
      <dgm:t>
        <a:bodyPr/>
        <a:lstStyle/>
        <a:p>
          <a:endParaRPr lang="es-ES"/>
        </a:p>
      </dgm:t>
    </dgm:pt>
    <dgm:pt modelId="{85E2726E-E3E5-45F6-86FD-E3B0DAC324F8}" type="sibTrans" cxnId="{9F1102C7-37C4-450C-AF29-7EA526568ED2}">
      <dgm:prSet/>
      <dgm:spPr/>
      <dgm:t>
        <a:bodyPr/>
        <a:lstStyle/>
        <a:p>
          <a:endParaRPr lang="es-ES"/>
        </a:p>
      </dgm:t>
    </dgm:pt>
    <dgm:pt modelId="{E5400F09-0D37-4A67-A2D4-D5D3028D02EE}" type="pres">
      <dgm:prSet presAssocID="{13951940-CC96-4F18-BD27-0CA6ED62FEA8}" presName="linear" presStyleCnt="0">
        <dgm:presLayoutVars>
          <dgm:animLvl val="lvl"/>
          <dgm:resizeHandles val="exact"/>
        </dgm:presLayoutVars>
      </dgm:prSet>
      <dgm:spPr/>
      <dgm:t>
        <a:bodyPr/>
        <a:lstStyle/>
        <a:p>
          <a:endParaRPr lang="es-ES"/>
        </a:p>
      </dgm:t>
    </dgm:pt>
    <dgm:pt modelId="{B6356C05-56E9-4B29-A3D0-C418F72E7853}" type="pres">
      <dgm:prSet presAssocID="{C3218D0D-8FC2-4676-899F-7A9C96BBA343}" presName="parentText" presStyleLbl="node1" presStyleIdx="0" presStyleCnt="1" custScaleY="70933">
        <dgm:presLayoutVars>
          <dgm:chMax val="0"/>
          <dgm:bulletEnabled val="1"/>
        </dgm:presLayoutVars>
      </dgm:prSet>
      <dgm:spPr/>
      <dgm:t>
        <a:bodyPr/>
        <a:lstStyle/>
        <a:p>
          <a:endParaRPr lang="es-ES"/>
        </a:p>
      </dgm:t>
    </dgm:pt>
  </dgm:ptLst>
  <dgm:cxnLst>
    <dgm:cxn modelId="{41A27A7D-D8EE-45D2-9C68-769BD04D06EA}" type="presOf" srcId="{13951940-CC96-4F18-BD27-0CA6ED62FEA8}" destId="{E5400F09-0D37-4A67-A2D4-D5D3028D02EE}" srcOrd="0" destOrd="0" presId="urn:microsoft.com/office/officeart/2005/8/layout/vList2"/>
    <dgm:cxn modelId="{9F1102C7-37C4-450C-AF29-7EA526568ED2}" srcId="{13951940-CC96-4F18-BD27-0CA6ED62FEA8}" destId="{C3218D0D-8FC2-4676-899F-7A9C96BBA343}" srcOrd="0" destOrd="0" parTransId="{7AA9AEC8-0203-4BC1-AEA9-CBB00F60A066}" sibTransId="{85E2726E-E3E5-45F6-86FD-E3B0DAC324F8}"/>
    <dgm:cxn modelId="{31121188-666D-4EE8-9001-A9AE3332E5B2}" type="presOf" srcId="{C3218D0D-8FC2-4676-899F-7A9C96BBA343}" destId="{B6356C05-56E9-4B29-A3D0-C418F72E7853}" srcOrd="0" destOrd="0" presId="urn:microsoft.com/office/officeart/2005/8/layout/vList2"/>
    <dgm:cxn modelId="{82BB73AF-4F2B-43EA-8245-2A4E742BF12A}" type="presParOf" srcId="{E5400F09-0D37-4A67-A2D4-D5D3028D02EE}" destId="{B6356C05-56E9-4B29-A3D0-C418F72E7853}" srcOrd="0" destOrd="0" presId="urn:microsoft.com/office/officeart/2005/8/layout/vList2"/>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13951940-CC96-4F18-BD27-0CA6ED62FEA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C3218D0D-8FC2-4676-899F-7A9C96BBA343}">
      <dgm:prSet phldrT="[Texto]"/>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ES_tradnl" b="1" dirty="0" err="1" smtClean="0"/>
            <a:t>Moderate</a:t>
          </a:r>
          <a:r>
            <a:rPr lang="es-ES_tradnl" b="1" dirty="0" smtClean="0"/>
            <a:t> </a:t>
          </a:r>
          <a:r>
            <a:rPr lang="es-ES_tradnl" b="1" dirty="0" err="1" smtClean="0"/>
            <a:t>Intellectual</a:t>
          </a:r>
          <a:r>
            <a:rPr lang="es-ES_tradnl" b="1" dirty="0" smtClean="0"/>
            <a:t> </a:t>
          </a:r>
          <a:r>
            <a:rPr lang="es-ES_tradnl" b="1" dirty="0" err="1" smtClean="0"/>
            <a:t>giftedness</a:t>
          </a:r>
          <a:r>
            <a:rPr lang="es-ES_tradnl" b="1" dirty="0" smtClean="0"/>
            <a:t>: </a:t>
          </a:r>
          <a:r>
            <a:rPr lang="es-ES_tradnl" b="1" dirty="0" err="1" smtClean="0"/>
            <a:t>Over</a:t>
          </a:r>
          <a:r>
            <a:rPr lang="es-ES_tradnl" b="1" dirty="0" smtClean="0"/>
            <a:t> 130 IQ. </a:t>
          </a:r>
          <a:r>
            <a:rPr lang="es-ES_tradnl" b="1" dirty="0" err="1" smtClean="0"/>
            <a:t>Representing</a:t>
          </a:r>
          <a:r>
            <a:rPr lang="es-ES_tradnl" b="1" dirty="0" smtClean="0"/>
            <a:t> 1,94% of the </a:t>
          </a:r>
          <a:r>
            <a:rPr lang="es-ES_tradnl" b="1" dirty="0" err="1" smtClean="0"/>
            <a:t>population</a:t>
          </a:r>
          <a:r>
            <a:rPr lang="es-ES_tradnl" b="1" dirty="0" smtClean="0"/>
            <a:t> (1 in 52)</a:t>
          </a:r>
        </a:p>
        <a:p>
          <a:pPr defTabSz="1733550">
            <a:lnSpc>
              <a:spcPct val="90000"/>
            </a:lnSpc>
            <a:spcBef>
              <a:spcPct val="0"/>
            </a:spcBef>
            <a:spcAft>
              <a:spcPct val="35000"/>
            </a:spcAft>
          </a:pPr>
          <a:endParaRPr lang="es-ES" dirty="0"/>
        </a:p>
      </dgm:t>
    </dgm:pt>
    <dgm:pt modelId="{7AA9AEC8-0203-4BC1-AEA9-CBB00F60A066}" type="parTrans" cxnId="{9F1102C7-37C4-450C-AF29-7EA526568ED2}">
      <dgm:prSet/>
      <dgm:spPr/>
      <dgm:t>
        <a:bodyPr/>
        <a:lstStyle/>
        <a:p>
          <a:endParaRPr lang="es-ES"/>
        </a:p>
      </dgm:t>
    </dgm:pt>
    <dgm:pt modelId="{85E2726E-E3E5-45F6-86FD-E3B0DAC324F8}" type="sibTrans" cxnId="{9F1102C7-37C4-450C-AF29-7EA526568ED2}">
      <dgm:prSet/>
      <dgm:spPr/>
      <dgm:t>
        <a:bodyPr/>
        <a:lstStyle/>
        <a:p>
          <a:endParaRPr lang="es-ES"/>
        </a:p>
      </dgm:t>
    </dgm:pt>
    <dgm:pt modelId="{803532F9-436E-4325-AAF3-61C7E413FE84}">
      <dgm:prSet phldrT="[Texto]"/>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ES_tradnl" b="1" dirty="0" err="1" smtClean="0"/>
            <a:t>Intellectual</a:t>
          </a:r>
          <a:r>
            <a:rPr lang="es-ES_tradnl" b="1" dirty="0" smtClean="0"/>
            <a:t> </a:t>
          </a:r>
          <a:r>
            <a:rPr lang="es-ES_tradnl" b="1" dirty="0" err="1" smtClean="0"/>
            <a:t>giftedness</a:t>
          </a:r>
          <a:r>
            <a:rPr lang="es-ES_tradnl" b="1" dirty="0" smtClean="0"/>
            <a:t> </a:t>
          </a:r>
          <a:r>
            <a:rPr lang="es-ES_tradnl" b="1" dirty="0" err="1" smtClean="0"/>
            <a:t>High</a:t>
          </a:r>
          <a:r>
            <a:rPr lang="es-ES_tradnl" b="1" dirty="0" smtClean="0"/>
            <a:t>: </a:t>
          </a:r>
          <a:r>
            <a:rPr lang="es-ES_tradnl" b="1" dirty="0" err="1" smtClean="0"/>
            <a:t>Over</a:t>
          </a:r>
          <a:r>
            <a:rPr lang="es-ES_tradnl" b="1" dirty="0" smtClean="0"/>
            <a:t> 145 IQ. Representes 0,11% of the </a:t>
          </a:r>
          <a:r>
            <a:rPr lang="es-ES_tradnl" b="1" dirty="0" err="1" smtClean="0"/>
            <a:t>population</a:t>
          </a:r>
          <a:r>
            <a:rPr lang="es-ES_tradnl" b="1" dirty="0" smtClean="0"/>
            <a:t> (1 in 924)</a:t>
          </a:r>
        </a:p>
        <a:p>
          <a:pPr defTabSz="1022350">
            <a:lnSpc>
              <a:spcPct val="90000"/>
            </a:lnSpc>
            <a:spcBef>
              <a:spcPct val="0"/>
            </a:spcBef>
            <a:spcAft>
              <a:spcPct val="35000"/>
            </a:spcAft>
          </a:pPr>
          <a:endParaRPr lang="es-ES" dirty="0"/>
        </a:p>
      </dgm:t>
    </dgm:pt>
    <dgm:pt modelId="{451DCF18-5D99-4F07-B167-EAF85B47192F}" type="parTrans" cxnId="{63ED13AF-43CB-4150-9FFA-7D6A729CD65B}">
      <dgm:prSet/>
      <dgm:spPr/>
      <dgm:t>
        <a:bodyPr/>
        <a:lstStyle/>
        <a:p>
          <a:endParaRPr lang="es-ES"/>
        </a:p>
      </dgm:t>
    </dgm:pt>
    <dgm:pt modelId="{DC8D39EE-6F3E-46B8-A6B7-9E678DB782CD}" type="sibTrans" cxnId="{63ED13AF-43CB-4150-9FFA-7D6A729CD65B}">
      <dgm:prSet/>
      <dgm:spPr/>
      <dgm:t>
        <a:bodyPr/>
        <a:lstStyle/>
        <a:p>
          <a:endParaRPr lang="es-ES"/>
        </a:p>
      </dgm:t>
    </dgm:pt>
    <dgm:pt modelId="{F6752522-A0E6-452E-B7C3-01D69AE28D50}">
      <dgm:prSet phldrT="[Texto]"/>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ES_tradnl" b="1" dirty="0" err="1" smtClean="0"/>
            <a:t>Intellectual</a:t>
          </a:r>
          <a:r>
            <a:rPr lang="es-ES_tradnl" b="1" dirty="0" smtClean="0"/>
            <a:t> </a:t>
          </a:r>
          <a:r>
            <a:rPr lang="es-ES_tradnl" b="1" dirty="0" err="1" smtClean="0"/>
            <a:t>giftedness</a:t>
          </a:r>
          <a:r>
            <a:rPr lang="es-ES_tradnl" b="1" dirty="0" smtClean="0"/>
            <a:t> </a:t>
          </a:r>
          <a:r>
            <a:rPr lang="es-ES_tradnl" b="1" dirty="0" err="1" smtClean="0"/>
            <a:t>exceptional</a:t>
          </a:r>
          <a:r>
            <a:rPr lang="es-ES_tradnl" b="1" dirty="0" smtClean="0"/>
            <a:t>: </a:t>
          </a:r>
          <a:r>
            <a:rPr lang="es-ES_tradnl" b="1" dirty="0" err="1" smtClean="0"/>
            <a:t>Over</a:t>
          </a:r>
          <a:r>
            <a:rPr lang="es-ES_tradnl" b="1" dirty="0" smtClean="0"/>
            <a:t> 160 IQ. </a:t>
          </a:r>
          <a:r>
            <a:rPr lang="es-ES_tradnl" b="1" dirty="0" err="1" smtClean="0"/>
            <a:t>It</a:t>
          </a:r>
          <a:r>
            <a:rPr lang="es-ES_tradnl" b="1" dirty="0" smtClean="0"/>
            <a:t> </a:t>
          </a:r>
          <a:r>
            <a:rPr lang="es-ES_tradnl" b="1" dirty="0" err="1" smtClean="0"/>
            <a:t>represents</a:t>
          </a:r>
          <a:r>
            <a:rPr lang="es-ES_tradnl" b="1" dirty="0" smtClean="0"/>
            <a:t> 0,0023% of the </a:t>
          </a:r>
          <a:r>
            <a:rPr lang="es-ES_tradnl" b="1" dirty="0" err="1" smtClean="0"/>
            <a:t>population</a:t>
          </a:r>
          <a:r>
            <a:rPr lang="es-ES_tradnl" b="1" dirty="0" smtClean="0"/>
            <a:t> (1 in 41.916)</a:t>
          </a:r>
        </a:p>
        <a:p>
          <a:pPr defTabSz="844550">
            <a:lnSpc>
              <a:spcPct val="90000"/>
            </a:lnSpc>
            <a:spcBef>
              <a:spcPct val="0"/>
            </a:spcBef>
            <a:spcAft>
              <a:spcPct val="35000"/>
            </a:spcAft>
          </a:pPr>
          <a:endParaRPr lang="es-ES" dirty="0"/>
        </a:p>
      </dgm:t>
    </dgm:pt>
    <dgm:pt modelId="{73B98A91-FB73-4EB3-9BC4-4D454D4F7E6F}" type="parTrans" cxnId="{E9054AC7-1A82-4F49-A650-D65B079FFB14}">
      <dgm:prSet/>
      <dgm:spPr/>
      <dgm:t>
        <a:bodyPr/>
        <a:lstStyle/>
        <a:p>
          <a:endParaRPr lang="es-ES"/>
        </a:p>
      </dgm:t>
    </dgm:pt>
    <dgm:pt modelId="{E5BFFB22-BBC2-4742-88DE-4991E126468E}" type="sibTrans" cxnId="{E9054AC7-1A82-4F49-A650-D65B079FFB14}">
      <dgm:prSet/>
      <dgm:spPr/>
      <dgm:t>
        <a:bodyPr/>
        <a:lstStyle/>
        <a:p>
          <a:endParaRPr lang="es-ES"/>
        </a:p>
      </dgm:t>
    </dgm:pt>
    <dgm:pt modelId="{CE344582-8653-45CF-BB78-E9969D9F309F}">
      <dgm:prSet phldrT="[Texto]"/>
      <dgm:spPr/>
      <dgm:t>
        <a:bodyPr/>
        <a:lstStyle/>
        <a:p>
          <a:pPr marL="0" marR="0" indent="0" defTabSz="844550" eaLnBrk="1" fontAlgn="auto" latinLnBrk="0" hangingPunct="1">
            <a:lnSpc>
              <a:spcPct val="90000"/>
            </a:lnSpc>
            <a:spcBef>
              <a:spcPct val="0"/>
            </a:spcBef>
            <a:spcAft>
              <a:spcPct val="35000"/>
            </a:spcAft>
            <a:buClrTx/>
            <a:buSzTx/>
            <a:buFontTx/>
            <a:buNone/>
            <a:tabLst/>
            <a:defRPr/>
          </a:pPr>
          <a:r>
            <a:rPr lang="es-ES_tradnl" b="1" dirty="0" err="1" smtClean="0"/>
            <a:t>Intellectual</a:t>
          </a:r>
          <a:r>
            <a:rPr lang="es-ES_tradnl" b="1" dirty="0" smtClean="0"/>
            <a:t> </a:t>
          </a:r>
          <a:r>
            <a:rPr lang="es-ES_tradnl" b="1" dirty="0" err="1" smtClean="0"/>
            <a:t>giftedness</a:t>
          </a:r>
          <a:r>
            <a:rPr lang="es-ES_tradnl" b="1" dirty="0" smtClean="0"/>
            <a:t> </a:t>
          </a:r>
          <a:r>
            <a:rPr lang="es-ES_tradnl" b="1" dirty="0" err="1" smtClean="0"/>
            <a:t>deep</a:t>
          </a:r>
          <a:r>
            <a:rPr lang="es-ES_tradnl" b="1" dirty="0" smtClean="0"/>
            <a:t>: </a:t>
          </a:r>
          <a:r>
            <a:rPr lang="es-ES_tradnl" b="1" dirty="0" err="1" smtClean="0"/>
            <a:t>Over</a:t>
          </a:r>
          <a:r>
            <a:rPr lang="es-ES_tradnl" b="1" dirty="0" smtClean="0"/>
            <a:t> 175 IQ. </a:t>
          </a:r>
          <a:r>
            <a:rPr lang="es-ES_tradnl" b="1" dirty="0" err="1" smtClean="0"/>
            <a:t>It</a:t>
          </a:r>
          <a:r>
            <a:rPr lang="es-ES_tradnl" b="1" dirty="0" smtClean="0"/>
            <a:t> </a:t>
          </a:r>
          <a:r>
            <a:rPr lang="es-ES_tradnl" b="1" dirty="0" err="1" smtClean="0"/>
            <a:t>represents</a:t>
          </a:r>
          <a:r>
            <a:rPr lang="es-ES_tradnl" b="1" dirty="0" smtClean="0"/>
            <a:t> 0,00002% of the </a:t>
          </a:r>
          <a:r>
            <a:rPr lang="es-ES_tradnl" b="1" dirty="0" err="1" smtClean="0"/>
            <a:t>population</a:t>
          </a:r>
          <a:r>
            <a:rPr lang="es-ES_tradnl" b="1" dirty="0" smtClean="0"/>
            <a:t> (1 in 3.483.046), </a:t>
          </a:r>
          <a:r>
            <a:rPr lang="es-ES_tradnl" b="1" dirty="0" err="1" smtClean="0"/>
            <a:t>or</a:t>
          </a:r>
          <a:r>
            <a:rPr lang="es-ES_tradnl" b="1" dirty="0" smtClean="0"/>
            <a:t> </a:t>
          </a:r>
          <a:r>
            <a:rPr lang="es-ES_tradnl" b="1" dirty="0" err="1" smtClean="0"/>
            <a:t>approximately</a:t>
          </a:r>
          <a:r>
            <a:rPr lang="es-ES_tradnl" b="1" dirty="0" smtClean="0"/>
            <a:t> 2009 </a:t>
          </a:r>
          <a:r>
            <a:rPr lang="es-ES_tradnl" b="1" dirty="0" err="1" smtClean="0"/>
            <a:t>people</a:t>
          </a:r>
          <a:r>
            <a:rPr lang="es-ES_tradnl" b="1" dirty="0" smtClean="0"/>
            <a:t> </a:t>
          </a:r>
          <a:r>
            <a:rPr lang="es-ES_tradnl" b="1" dirty="0" err="1" smtClean="0"/>
            <a:t>worldwide</a:t>
          </a:r>
          <a:r>
            <a:rPr lang="es-ES_tradnl" b="1" dirty="0" smtClean="0"/>
            <a:t> </a:t>
          </a:r>
          <a:r>
            <a:rPr lang="es-ES_tradnl" b="1" dirty="0" err="1" smtClean="0"/>
            <a:t>with</a:t>
          </a:r>
          <a:r>
            <a:rPr lang="es-ES_tradnl" b="1" dirty="0" smtClean="0"/>
            <a:t> the </a:t>
          </a:r>
          <a:r>
            <a:rPr lang="es-ES_tradnl" b="1" dirty="0" err="1" smtClean="0"/>
            <a:t>population</a:t>
          </a:r>
          <a:r>
            <a:rPr lang="es-ES_tradnl" b="1" dirty="0" smtClean="0"/>
            <a:t> of 2011, </a:t>
          </a:r>
          <a:r>
            <a:rPr lang="es-ES_tradnl" b="1" dirty="0" err="1" smtClean="0"/>
            <a:t>approaching</a:t>
          </a:r>
          <a:r>
            <a:rPr lang="es-ES_tradnl" b="1" dirty="0" smtClean="0"/>
            <a:t> 7 </a:t>
          </a:r>
          <a:r>
            <a:rPr lang="es-ES_tradnl" b="1" dirty="0" err="1" smtClean="0"/>
            <a:t>billion</a:t>
          </a:r>
          <a:r>
            <a:rPr lang="es-ES_tradnl" b="1" dirty="0" smtClean="0"/>
            <a:t> </a:t>
          </a:r>
          <a:r>
            <a:rPr lang="es-ES_tradnl" b="1" dirty="0" err="1" smtClean="0"/>
            <a:t>inhabitants</a:t>
          </a:r>
          <a:r>
            <a:rPr lang="es-ES_tradnl" b="1" dirty="0" smtClean="0"/>
            <a:t>.</a:t>
          </a:r>
          <a:endParaRPr lang="es-ES" b="1" dirty="0" smtClean="0"/>
        </a:p>
        <a:p>
          <a:pPr defTabSz="844550">
            <a:lnSpc>
              <a:spcPct val="90000"/>
            </a:lnSpc>
            <a:spcBef>
              <a:spcPct val="0"/>
            </a:spcBef>
            <a:spcAft>
              <a:spcPct val="35000"/>
            </a:spcAft>
          </a:pPr>
          <a:endParaRPr lang="es-ES" dirty="0"/>
        </a:p>
      </dgm:t>
    </dgm:pt>
    <dgm:pt modelId="{A3C609A3-3586-4634-B64C-235C66D20CE2}" type="parTrans" cxnId="{F0686A25-2333-43F1-91EB-4B242AB85798}">
      <dgm:prSet/>
      <dgm:spPr/>
      <dgm:t>
        <a:bodyPr/>
        <a:lstStyle/>
        <a:p>
          <a:endParaRPr lang="es-ES"/>
        </a:p>
      </dgm:t>
    </dgm:pt>
    <dgm:pt modelId="{29673665-619B-452E-8A07-9A8D57550A71}" type="sibTrans" cxnId="{F0686A25-2333-43F1-91EB-4B242AB85798}">
      <dgm:prSet/>
      <dgm:spPr/>
      <dgm:t>
        <a:bodyPr/>
        <a:lstStyle/>
        <a:p>
          <a:endParaRPr lang="es-ES"/>
        </a:p>
      </dgm:t>
    </dgm:pt>
    <dgm:pt modelId="{E5400F09-0D37-4A67-A2D4-D5D3028D02EE}" type="pres">
      <dgm:prSet presAssocID="{13951940-CC96-4F18-BD27-0CA6ED62FEA8}" presName="linear" presStyleCnt="0">
        <dgm:presLayoutVars>
          <dgm:animLvl val="lvl"/>
          <dgm:resizeHandles val="exact"/>
        </dgm:presLayoutVars>
      </dgm:prSet>
      <dgm:spPr/>
      <dgm:t>
        <a:bodyPr/>
        <a:lstStyle/>
        <a:p>
          <a:endParaRPr lang="es-ES"/>
        </a:p>
      </dgm:t>
    </dgm:pt>
    <dgm:pt modelId="{B6356C05-56E9-4B29-A3D0-C418F72E7853}" type="pres">
      <dgm:prSet presAssocID="{C3218D0D-8FC2-4676-899F-7A9C96BBA343}" presName="parentText" presStyleLbl="node1" presStyleIdx="0" presStyleCnt="4" custScaleY="70933">
        <dgm:presLayoutVars>
          <dgm:chMax val="0"/>
          <dgm:bulletEnabled val="1"/>
        </dgm:presLayoutVars>
      </dgm:prSet>
      <dgm:spPr/>
      <dgm:t>
        <a:bodyPr/>
        <a:lstStyle/>
        <a:p>
          <a:endParaRPr lang="es-ES"/>
        </a:p>
      </dgm:t>
    </dgm:pt>
    <dgm:pt modelId="{7D36787B-7C86-47CE-98C1-5E41EEC91158}" type="pres">
      <dgm:prSet presAssocID="{85E2726E-E3E5-45F6-86FD-E3B0DAC324F8}" presName="spacer" presStyleCnt="0"/>
      <dgm:spPr/>
    </dgm:pt>
    <dgm:pt modelId="{188A321A-075B-4A85-8E84-DC9B2D7D1205}" type="pres">
      <dgm:prSet presAssocID="{803532F9-436E-4325-AAF3-61C7E413FE84}" presName="parentText" presStyleLbl="node1" presStyleIdx="1" presStyleCnt="4" custScaleY="83168">
        <dgm:presLayoutVars>
          <dgm:chMax val="0"/>
          <dgm:bulletEnabled val="1"/>
        </dgm:presLayoutVars>
      </dgm:prSet>
      <dgm:spPr/>
      <dgm:t>
        <a:bodyPr/>
        <a:lstStyle/>
        <a:p>
          <a:endParaRPr lang="es-ES"/>
        </a:p>
      </dgm:t>
    </dgm:pt>
    <dgm:pt modelId="{8797F4A7-3A5A-42CE-9ADC-C26E382BE34A}" type="pres">
      <dgm:prSet presAssocID="{DC8D39EE-6F3E-46B8-A6B7-9E678DB782CD}" presName="spacer" presStyleCnt="0"/>
      <dgm:spPr/>
    </dgm:pt>
    <dgm:pt modelId="{5AD06319-0BAF-4F3E-B392-25B88FCE827F}" type="pres">
      <dgm:prSet presAssocID="{F6752522-A0E6-452E-B7C3-01D69AE28D50}" presName="parentText" presStyleLbl="node1" presStyleIdx="2" presStyleCnt="4" custScaleY="82823">
        <dgm:presLayoutVars>
          <dgm:chMax val="0"/>
          <dgm:bulletEnabled val="1"/>
        </dgm:presLayoutVars>
      </dgm:prSet>
      <dgm:spPr/>
      <dgm:t>
        <a:bodyPr/>
        <a:lstStyle/>
        <a:p>
          <a:endParaRPr lang="es-ES"/>
        </a:p>
      </dgm:t>
    </dgm:pt>
    <dgm:pt modelId="{F675E2EB-7D65-4C03-ABDA-825D8DD56E27}" type="pres">
      <dgm:prSet presAssocID="{E5BFFB22-BBC2-4742-88DE-4991E126468E}" presName="spacer" presStyleCnt="0"/>
      <dgm:spPr/>
    </dgm:pt>
    <dgm:pt modelId="{AC3C0283-3DCD-4961-BB7A-BD43EBBD58EE}" type="pres">
      <dgm:prSet presAssocID="{CE344582-8653-45CF-BB78-E9969D9F309F}" presName="parentText" presStyleLbl="node1" presStyleIdx="3" presStyleCnt="4" custScaleY="92405">
        <dgm:presLayoutVars>
          <dgm:chMax val="0"/>
          <dgm:bulletEnabled val="1"/>
        </dgm:presLayoutVars>
      </dgm:prSet>
      <dgm:spPr/>
      <dgm:t>
        <a:bodyPr/>
        <a:lstStyle/>
        <a:p>
          <a:endParaRPr lang="es-ES"/>
        </a:p>
      </dgm:t>
    </dgm:pt>
  </dgm:ptLst>
  <dgm:cxnLst>
    <dgm:cxn modelId="{8A08286C-6980-4CFD-A14D-3F3128CCB7CB}" type="presOf" srcId="{CE344582-8653-45CF-BB78-E9969D9F309F}" destId="{AC3C0283-3DCD-4961-BB7A-BD43EBBD58EE}" srcOrd="0" destOrd="0" presId="urn:microsoft.com/office/officeart/2005/8/layout/vList2"/>
    <dgm:cxn modelId="{63ED13AF-43CB-4150-9FFA-7D6A729CD65B}" srcId="{13951940-CC96-4F18-BD27-0CA6ED62FEA8}" destId="{803532F9-436E-4325-AAF3-61C7E413FE84}" srcOrd="1" destOrd="0" parTransId="{451DCF18-5D99-4F07-B167-EAF85B47192F}" sibTransId="{DC8D39EE-6F3E-46B8-A6B7-9E678DB782CD}"/>
    <dgm:cxn modelId="{9F1102C7-37C4-450C-AF29-7EA526568ED2}" srcId="{13951940-CC96-4F18-BD27-0CA6ED62FEA8}" destId="{C3218D0D-8FC2-4676-899F-7A9C96BBA343}" srcOrd="0" destOrd="0" parTransId="{7AA9AEC8-0203-4BC1-AEA9-CBB00F60A066}" sibTransId="{85E2726E-E3E5-45F6-86FD-E3B0DAC324F8}"/>
    <dgm:cxn modelId="{16901DBF-CD81-49C5-AB0B-E0A526A285C8}" type="presOf" srcId="{F6752522-A0E6-452E-B7C3-01D69AE28D50}" destId="{5AD06319-0BAF-4F3E-B392-25B88FCE827F}" srcOrd="0" destOrd="0" presId="urn:microsoft.com/office/officeart/2005/8/layout/vList2"/>
    <dgm:cxn modelId="{02C9CEEF-DD70-4FC3-9D33-853CC6D757F5}" type="presOf" srcId="{803532F9-436E-4325-AAF3-61C7E413FE84}" destId="{188A321A-075B-4A85-8E84-DC9B2D7D1205}" srcOrd="0" destOrd="0" presId="urn:microsoft.com/office/officeart/2005/8/layout/vList2"/>
    <dgm:cxn modelId="{AF3C1DB8-2494-486A-9B21-756B683DB921}" type="presOf" srcId="{C3218D0D-8FC2-4676-899F-7A9C96BBA343}" destId="{B6356C05-56E9-4B29-A3D0-C418F72E7853}" srcOrd="0" destOrd="0" presId="urn:microsoft.com/office/officeart/2005/8/layout/vList2"/>
    <dgm:cxn modelId="{C51DFBF0-B146-4792-9197-70072F0D8BAD}" type="presOf" srcId="{13951940-CC96-4F18-BD27-0CA6ED62FEA8}" destId="{E5400F09-0D37-4A67-A2D4-D5D3028D02EE}" srcOrd="0" destOrd="0" presId="urn:microsoft.com/office/officeart/2005/8/layout/vList2"/>
    <dgm:cxn modelId="{E9054AC7-1A82-4F49-A650-D65B079FFB14}" srcId="{13951940-CC96-4F18-BD27-0CA6ED62FEA8}" destId="{F6752522-A0E6-452E-B7C3-01D69AE28D50}" srcOrd="2" destOrd="0" parTransId="{73B98A91-FB73-4EB3-9BC4-4D454D4F7E6F}" sibTransId="{E5BFFB22-BBC2-4742-88DE-4991E126468E}"/>
    <dgm:cxn modelId="{F0686A25-2333-43F1-91EB-4B242AB85798}" srcId="{13951940-CC96-4F18-BD27-0CA6ED62FEA8}" destId="{CE344582-8653-45CF-BB78-E9969D9F309F}" srcOrd="3" destOrd="0" parTransId="{A3C609A3-3586-4634-B64C-235C66D20CE2}" sibTransId="{29673665-619B-452E-8A07-9A8D57550A71}"/>
    <dgm:cxn modelId="{0216048E-C17E-423D-85E1-A25D272EF2AF}" type="presParOf" srcId="{E5400F09-0D37-4A67-A2D4-D5D3028D02EE}" destId="{B6356C05-56E9-4B29-A3D0-C418F72E7853}" srcOrd="0" destOrd="0" presId="urn:microsoft.com/office/officeart/2005/8/layout/vList2"/>
    <dgm:cxn modelId="{FAF009C7-B91E-4373-B17D-19FEA9255CCB}" type="presParOf" srcId="{E5400F09-0D37-4A67-A2D4-D5D3028D02EE}" destId="{7D36787B-7C86-47CE-98C1-5E41EEC91158}" srcOrd="1" destOrd="0" presId="urn:microsoft.com/office/officeart/2005/8/layout/vList2"/>
    <dgm:cxn modelId="{C600696A-F0DB-48E0-918B-79D66AA69037}" type="presParOf" srcId="{E5400F09-0D37-4A67-A2D4-D5D3028D02EE}" destId="{188A321A-075B-4A85-8E84-DC9B2D7D1205}" srcOrd="2" destOrd="0" presId="urn:microsoft.com/office/officeart/2005/8/layout/vList2"/>
    <dgm:cxn modelId="{CB9795D7-5980-40A5-9B21-82F1B8282D03}" type="presParOf" srcId="{E5400F09-0D37-4A67-A2D4-D5D3028D02EE}" destId="{8797F4A7-3A5A-42CE-9ADC-C26E382BE34A}" srcOrd="3" destOrd="0" presId="urn:microsoft.com/office/officeart/2005/8/layout/vList2"/>
    <dgm:cxn modelId="{1CCD0368-257F-4C6F-A287-3FEE2C91EF94}" type="presParOf" srcId="{E5400F09-0D37-4A67-A2D4-D5D3028D02EE}" destId="{5AD06319-0BAF-4F3E-B392-25B88FCE827F}" srcOrd="4" destOrd="0" presId="urn:microsoft.com/office/officeart/2005/8/layout/vList2"/>
    <dgm:cxn modelId="{EDB8A71A-474C-4ACF-9744-FE7B6418E8E3}" type="presParOf" srcId="{E5400F09-0D37-4A67-A2D4-D5D3028D02EE}" destId="{F675E2EB-7D65-4C03-ABDA-825D8DD56E27}" srcOrd="5" destOrd="0" presId="urn:microsoft.com/office/officeart/2005/8/layout/vList2"/>
    <dgm:cxn modelId="{990CB70D-D505-48A2-90BC-C1AB34DEB980}" type="presParOf" srcId="{E5400F09-0D37-4A67-A2D4-D5D3028D02EE}" destId="{AC3C0283-3DCD-4961-BB7A-BD43EBBD58EE}" srcOrd="6"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3951940-CC96-4F18-BD27-0CA6ED62FEA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C3218D0D-8FC2-4676-899F-7A9C96BBA343}">
      <dgm:prSet phldrT="[Texto]"/>
      <dgm:spPr/>
      <dgm:t>
        <a:bodyPr/>
        <a:lstStyle/>
        <a:p>
          <a:pPr marL="0" marR="0" indent="0" algn="just" defTabSz="914400" eaLnBrk="1" fontAlgn="auto" latinLnBrk="0" hangingPunct="1">
            <a:lnSpc>
              <a:spcPct val="100000"/>
            </a:lnSpc>
            <a:spcBef>
              <a:spcPts val="0"/>
            </a:spcBef>
            <a:spcAft>
              <a:spcPts val="0"/>
            </a:spcAft>
            <a:buClrTx/>
            <a:buSzTx/>
            <a:buFontTx/>
            <a:buNone/>
            <a:tabLst/>
            <a:defRPr/>
          </a:pPr>
          <a:r>
            <a:rPr lang="en-US" b="1" dirty="0" smtClean="0"/>
            <a:t>RAE</a:t>
          </a:r>
          <a:r>
            <a:rPr lang="en-US" dirty="0" smtClean="0"/>
            <a:t>: it is the faculty to create. It is the creation capacity.</a:t>
          </a:r>
          <a:endParaRPr lang="es-ES" dirty="0" smtClean="0"/>
        </a:p>
      </dgm:t>
    </dgm:pt>
    <dgm:pt modelId="{7AA9AEC8-0203-4BC1-AEA9-CBB00F60A066}" type="parTrans" cxnId="{9F1102C7-37C4-450C-AF29-7EA526568ED2}">
      <dgm:prSet/>
      <dgm:spPr/>
      <dgm:t>
        <a:bodyPr/>
        <a:lstStyle/>
        <a:p>
          <a:endParaRPr lang="es-ES"/>
        </a:p>
      </dgm:t>
    </dgm:pt>
    <dgm:pt modelId="{85E2726E-E3E5-45F6-86FD-E3B0DAC324F8}" type="sibTrans" cxnId="{9F1102C7-37C4-450C-AF29-7EA526568ED2}">
      <dgm:prSet/>
      <dgm:spPr/>
      <dgm:t>
        <a:bodyPr/>
        <a:lstStyle/>
        <a:p>
          <a:endParaRPr lang="es-ES"/>
        </a:p>
      </dgm:t>
    </dgm:pt>
    <dgm:pt modelId="{E5400F09-0D37-4A67-A2D4-D5D3028D02EE}" type="pres">
      <dgm:prSet presAssocID="{13951940-CC96-4F18-BD27-0CA6ED62FEA8}" presName="linear" presStyleCnt="0">
        <dgm:presLayoutVars>
          <dgm:animLvl val="lvl"/>
          <dgm:resizeHandles val="exact"/>
        </dgm:presLayoutVars>
      </dgm:prSet>
      <dgm:spPr/>
      <dgm:t>
        <a:bodyPr/>
        <a:lstStyle/>
        <a:p>
          <a:endParaRPr lang="es-ES"/>
        </a:p>
      </dgm:t>
    </dgm:pt>
    <dgm:pt modelId="{B6356C05-56E9-4B29-A3D0-C418F72E7853}" type="pres">
      <dgm:prSet presAssocID="{C3218D0D-8FC2-4676-899F-7A9C96BBA343}" presName="parentText" presStyleLbl="node1" presStyleIdx="0" presStyleCnt="1" custScaleY="70933">
        <dgm:presLayoutVars>
          <dgm:chMax val="0"/>
          <dgm:bulletEnabled val="1"/>
        </dgm:presLayoutVars>
      </dgm:prSet>
      <dgm:spPr/>
      <dgm:t>
        <a:bodyPr/>
        <a:lstStyle/>
        <a:p>
          <a:endParaRPr lang="es-ES"/>
        </a:p>
      </dgm:t>
    </dgm:pt>
  </dgm:ptLst>
  <dgm:cxnLst>
    <dgm:cxn modelId="{9F1102C7-37C4-450C-AF29-7EA526568ED2}" srcId="{13951940-CC96-4F18-BD27-0CA6ED62FEA8}" destId="{C3218D0D-8FC2-4676-899F-7A9C96BBA343}" srcOrd="0" destOrd="0" parTransId="{7AA9AEC8-0203-4BC1-AEA9-CBB00F60A066}" sibTransId="{85E2726E-E3E5-45F6-86FD-E3B0DAC324F8}"/>
    <dgm:cxn modelId="{AD88D140-A013-442B-A907-2824753DDE02}" type="presOf" srcId="{13951940-CC96-4F18-BD27-0CA6ED62FEA8}" destId="{E5400F09-0D37-4A67-A2D4-D5D3028D02EE}" srcOrd="0" destOrd="0" presId="urn:microsoft.com/office/officeart/2005/8/layout/vList2"/>
    <dgm:cxn modelId="{ECD35A11-22C0-4D74-A093-DE50565192C8}" type="presOf" srcId="{C3218D0D-8FC2-4676-899F-7A9C96BBA343}" destId="{B6356C05-56E9-4B29-A3D0-C418F72E7853}" srcOrd="0" destOrd="0" presId="urn:microsoft.com/office/officeart/2005/8/layout/vList2"/>
    <dgm:cxn modelId="{6A80F180-411C-416D-8C7A-311FBB121BA6}" type="presParOf" srcId="{E5400F09-0D37-4A67-A2D4-D5D3028D02EE}" destId="{B6356C05-56E9-4B29-A3D0-C418F72E7853}"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3951940-CC96-4F18-BD27-0CA6ED62FEA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C3218D0D-8FC2-4676-899F-7A9C96BBA343}">
      <dgm:prSet phldrT="[Texto]" custT="1"/>
      <dgm:spPr/>
      <dgm:t>
        <a:bodyPr/>
        <a:lstStyle/>
        <a:p>
          <a:pPr marL="0" marR="0" indent="0" algn="just" defTabSz="914400" eaLnBrk="1" fontAlgn="auto" latinLnBrk="0" hangingPunct="1">
            <a:lnSpc>
              <a:spcPct val="100000"/>
            </a:lnSpc>
            <a:spcBef>
              <a:spcPts val="0"/>
            </a:spcBef>
            <a:spcAft>
              <a:spcPts val="0"/>
            </a:spcAft>
            <a:buClrTx/>
            <a:buSzTx/>
            <a:buFontTx/>
            <a:buNone/>
            <a:tabLst/>
            <a:defRPr/>
          </a:pPr>
          <a:r>
            <a:rPr lang="en-US" sz="3200" b="1" dirty="0" smtClean="0"/>
            <a:t>Oxford</a:t>
          </a:r>
          <a:r>
            <a:rPr lang="en-US" sz="2700" dirty="0" smtClean="0"/>
            <a:t>: the use of the imagination or original ideas, especially in the production of an artistic work.</a:t>
          </a:r>
          <a:endParaRPr lang="es-ES" sz="2700" dirty="0" smtClean="0"/>
        </a:p>
      </dgm:t>
    </dgm:pt>
    <dgm:pt modelId="{7AA9AEC8-0203-4BC1-AEA9-CBB00F60A066}" type="parTrans" cxnId="{9F1102C7-37C4-450C-AF29-7EA526568ED2}">
      <dgm:prSet/>
      <dgm:spPr/>
      <dgm:t>
        <a:bodyPr/>
        <a:lstStyle/>
        <a:p>
          <a:endParaRPr lang="es-ES"/>
        </a:p>
      </dgm:t>
    </dgm:pt>
    <dgm:pt modelId="{85E2726E-E3E5-45F6-86FD-E3B0DAC324F8}" type="sibTrans" cxnId="{9F1102C7-37C4-450C-AF29-7EA526568ED2}">
      <dgm:prSet/>
      <dgm:spPr/>
      <dgm:t>
        <a:bodyPr/>
        <a:lstStyle/>
        <a:p>
          <a:endParaRPr lang="es-ES"/>
        </a:p>
      </dgm:t>
    </dgm:pt>
    <dgm:pt modelId="{E5400F09-0D37-4A67-A2D4-D5D3028D02EE}" type="pres">
      <dgm:prSet presAssocID="{13951940-CC96-4F18-BD27-0CA6ED62FEA8}" presName="linear" presStyleCnt="0">
        <dgm:presLayoutVars>
          <dgm:animLvl val="lvl"/>
          <dgm:resizeHandles val="exact"/>
        </dgm:presLayoutVars>
      </dgm:prSet>
      <dgm:spPr/>
      <dgm:t>
        <a:bodyPr/>
        <a:lstStyle/>
        <a:p>
          <a:endParaRPr lang="es-ES"/>
        </a:p>
      </dgm:t>
    </dgm:pt>
    <dgm:pt modelId="{B6356C05-56E9-4B29-A3D0-C418F72E7853}" type="pres">
      <dgm:prSet presAssocID="{C3218D0D-8FC2-4676-899F-7A9C96BBA343}" presName="parentText" presStyleLbl="node1" presStyleIdx="0" presStyleCnt="1" custScaleY="70933" custLinFactNeighborY="3422">
        <dgm:presLayoutVars>
          <dgm:chMax val="0"/>
          <dgm:bulletEnabled val="1"/>
        </dgm:presLayoutVars>
      </dgm:prSet>
      <dgm:spPr/>
      <dgm:t>
        <a:bodyPr/>
        <a:lstStyle/>
        <a:p>
          <a:endParaRPr lang="es-ES"/>
        </a:p>
      </dgm:t>
    </dgm:pt>
  </dgm:ptLst>
  <dgm:cxnLst>
    <dgm:cxn modelId="{88E462C0-D029-4A22-9EF2-F1F09F7633E9}" type="presOf" srcId="{C3218D0D-8FC2-4676-899F-7A9C96BBA343}" destId="{B6356C05-56E9-4B29-A3D0-C418F72E7853}" srcOrd="0" destOrd="0" presId="urn:microsoft.com/office/officeart/2005/8/layout/vList2"/>
    <dgm:cxn modelId="{9F1102C7-37C4-450C-AF29-7EA526568ED2}" srcId="{13951940-CC96-4F18-BD27-0CA6ED62FEA8}" destId="{C3218D0D-8FC2-4676-899F-7A9C96BBA343}" srcOrd="0" destOrd="0" parTransId="{7AA9AEC8-0203-4BC1-AEA9-CBB00F60A066}" sibTransId="{85E2726E-E3E5-45F6-86FD-E3B0DAC324F8}"/>
    <dgm:cxn modelId="{96DB36FC-9D8A-42B7-9D8C-D548C3BB651E}" type="presOf" srcId="{13951940-CC96-4F18-BD27-0CA6ED62FEA8}" destId="{E5400F09-0D37-4A67-A2D4-D5D3028D02EE}" srcOrd="0" destOrd="0" presId="urn:microsoft.com/office/officeart/2005/8/layout/vList2"/>
    <dgm:cxn modelId="{D2C320A4-4788-4154-8B43-A273F39BC7D0}" type="presParOf" srcId="{E5400F09-0D37-4A67-A2D4-D5D3028D02EE}" destId="{B6356C05-56E9-4B29-A3D0-C418F72E7853}" srcOrd="0" destOrd="0" presId="urn:microsoft.com/office/officeart/2005/8/layout/vList2"/>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3951940-CC96-4F18-BD27-0CA6ED62FEA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C3218D0D-8FC2-4676-899F-7A9C96BBA343}">
      <dgm:prSet phldrT="[Texto]"/>
      <dgm:spPr/>
      <dgm:t>
        <a:bodyPr/>
        <a:lstStyle/>
        <a:p>
          <a:pPr marL="0" marR="0" indent="0" algn="just" defTabSz="914400" eaLnBrk="1" fontAlgn="auto" latinLnBrk="0" hangingPunct="1">
            <a:lnSpc>
              <a:spcPct val="100000"/>
            </a:lnSpc>
            <a:spcBef>
              <a:spcPts val="0"/>
            </a:spcBef>
            <a:spcAft>
              <a:spcPts val="0"/>
            </a:spcAft>
            <a:buClrTx/>
            <a:buSzTx/>
            <a:buFontTx/>
            <a:buNone/>
            <a:tabLst/>
            <a:defRPr/>
          </a:pPr>
          <a:r>
            <a:rPr lang="en-US" i="1" dirty="0" smtClean="0"/>
            <a:t>“Creativity is defined as the tendency to generate or recognize ideas, alternatives, or possibilities that may be useful in solving problems, communicating with others, and entertaining ourselves and others.”</a:t>
          </a:r>
          <a:r>
            <a:rPr lang="en-US" dirty="0" smtClean="0"/>
            <a:t> – Robert E. Franken, Human Motivation</a:t>
          </a:r>
          <a:endParaRPr lang="es-ES" dirty="0" smtClean="0"/>
        </a:p>
      </dgm:t>
    </dgm:pt>
    <dgm:pt modelId="{7AA9AEC8-0203-4BC1-AEA9-CBB00F60A066}" type="parTrans" cxnId="{9F1102C7-37C4-450C-AF29-7EA526568ED2}">
      <dgm:prSet/>
      <dgm:spPr/>
      <dgm:t>
        <a:bodyPr/>
        <a:lstStyle/>
        <a:p>
          <a:endParaRPr lang="es-ES"/>
        </a:p>
      </dgm:t>
    </dgm:pt>
    <dgm:pt modelId="{85E2726E-E3E5-45F6-86FD-E3B0DAC324F8}" type="sibTrans" cxnId="{9F1102C7-37C4-450C-AF29-7EA526568ED2}">
      <dgm:prSet/>
      <dgm:spPr/>
      <dgm:t>
        <a:bodyPr/>
        <a:lstStyle/>
        <a:p>
          <a:endParaRPr lang="es-ES"/>
        </a:p>
      </dgm:t>
    </dgm:pt>
    <dgm:pt modelId="{E5400F09-0D37-4A67-A2D4-D5D3028D02EE}" type="pres">
      <dgm:prSet presAssocID="{13951940-CC96-4F18-BD27-0CA6ED62FEA8}" presName="linear" presStyleCnt="0">
        <dgm:presLayoutVars>
          <dgm:animLvl val="lvl"/>
          <dgm:resizeHandles val="exact"/>
        </dgm:presLayoutVars>
      </dgm:prSet>
      <dgm:spPr/>
      <dgm:t>
        <a:bodyPr/>
        <a:lstStyle/>
        <a:p>
          <a:endParaRPr lang="es-ES"/>
        </a:p>
      </dgm:t>
    </dgm:pt>
    <dgm:pt modelId="{B6356C05-56E9-4B29-A3D0-C418F72E7853}" type="pres">
      <dgm:prSet presAssocID="{C3218D0D-8FC2-4676-899F-7A9C96BBA343}" presName="parentText" presStyleLbl="node1" presStyleIdx="0" presStyleCnt="1" custScaleY="70933">
        <dgm:presLayoutVars>
          <dgm:chMax val="0"/>
          <dgm:bulletEnabled val="1"/>
        </dgm:presLayoutVars>
      </dgm:prSet>
      <dgm:spPr/>
      <dgm:t>
        <a:bodyPr/>
        <a:lstStyle/>
        <a:p>
          <a:endParaRPr lang="es-ES"/>
        </a:p>
      </dgm:t>
    </dgm:pt>
  </dgm:ptLst>
  <dgm:cxnLst>
    <dgm:cxn modelId="{9F1102C7-37C4-450C-AF29-7EA526568ED2}" srcId="{13951940-CC96-4F18-BD27-0CA6ED62FEA8}" destId="{C3218D0D-8FC2-4676-899F-7A9C96BBA343}" srcOrd="0" destOrd="0" parTransId="{7AA9AEC8-0203-4BC1-AEA9-CBB00F60A066}" sibTransId="{85E2726E-E3E5-45F6-86FD-E3B0DAC324F8}"/>
    <dgm:cxn modelId="{EA1E1113-B3DC-4536-93A0-BFC1FE0F4AC4}" type="presOf" srcId="{13951940-CC96-4F18-BD27-0CA6ED62FEA8}" destId="{E5400F09-0D37-4A67-A2D4-D5D3028D02EE}" srcOrd="0" destOrd="0" presId="urn:microsoft.com/office/officeart/2005/8/layout/vList2"/>
    <dgm:cxn modelId="{B0363296-59F9-4E63-8787-C758E04D2E71}" type="presOf" srcId="{C3218D0D-8FC2-4676-899F-7A9C96BBA343}" destId="{B6356C05-56E9-4B29-A3D0-C418F72E7853}" srcOrd="0" destOrd="0" presId="urn:microsoft.com/office/officeart/2005/8/layout/vList2"/>
    <dgm:cxn modelId="{A3A4CBF7-8F88-4B14-93CC-AF6B1FAAFB9A}" type="presParOf" srcId="{E5400F09-0D37-4A67-A2D4-D5D3028D02EE}" destId="{B6356C05-56E9-4B29-A3D0-C418F72E7853}"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3951940-CC96-4F18-BD27-0CA6ED62FEA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C3218D0D-8FC2-4676-899F-7A9C96BBA343}">
      <dgm:prSet phldrT="[Texto]"/>
      <dgm:spPr/>
      <dgm:t>
        <a:bodyPr/>
        <a:lstStyle/>
        <a:p>
          <a:pPr marL="0" marR="0" indent="0" algn="just" defTabSz="914400" eaLnBrk="1" fontAlgn="auto" latinLnBrk="0" hangingPunct="1">
            <a:lnSpc>
              <a:spcPct val="100000"/>
            </a:lnSpc>
            <a:spcBef>
              <a:spcPts val="0"/>
            </a:spcBef>
            <a:spcAft>
              <a:spcPts val="0"/>
            </a:spcAft>
            <a:buClrTx/>
            <a:buSzTx/>
            <a:buFontTx/>
            <a:buNone/>
            <a:tabLst/>
            <a:defRPr/>
          </a:pPr>
          <a:r>
            <a:rPr lang="en-US" i="1" dirty="0" smtClean="0"/>
            <a:t>“’Creative’ refers to novel products of value, as in ‘The airplane was a creative invention.’ ‘Creative’ also refers to the person who produces the work, as in, ‘Picasso was creative.’ ‘Creativity,’ then refers both to the capacity to produce such works, as in ‘How can we foster our employees’ creativity?’ and to the activity of generating such products, as in ‘Creativity requires hard work.’”</a:t>
          </a:r>
          <a:r>
            <a:rPr lang="en-US" dirty="0" smtClean="0"/>
            <a:t> – Robert W. Weisberg, Creativity – Beyond the Myth of Genius</a:t>
          </a:r>
          <a:endParaRPr lang="es-ES" dirty="0" smtClean="0"/>
        </a:p>
      </dgm:t>
    </dgm:pt>
    <dgm:pt modelId="{7AA9AEC8-0203-4BC1-AEA9-CBB00F60A066}" type="parTrans" cxnId="{9F1102C7-37C4-450C-AF29-7EA526568ED2}">
      <dgm:prSet/>
      <dgm:spPr/>
      <dgm:t>
        <a:bodyPr/>
        <a:lstStyle/>
        <a:p>
          <a:endParaRPr lang="es-ES"/>
        </a:p>
      </dgm:t>
    </dgm:pt>
    <dgm:pt modelId="{85E2726E-E3E5-45F6-86FD-E3B0DAC324F8}" type="sibTrans" cxnId="{9F1102C7-37C4-450C-AF29-7EA526568ED2}">
      <dgm:prSet/>
      <dgm:spPr/>
      <dgm:t>
        <a:bodyPr/>
        <a:lstStyle/>
        <a:p>
          <a:endParaRPr lang="es-ES"/>
        </a:p>
      </dgm:t>
    </dgm:pt>
    <dgm:pt modelId="{E5400F09-0D37-4A67-A2D4-D5D3028D02EE}" type="pres">
      <dgm:prSet presAssocID="{13951940-CC96-4F18-BD27-0CA6ED62FEA8}" presName="linear" presStyleCnt="0">
        <dgm:presLayoutVars>
          <dgm:animLvl val="lvl"/>
          <dgm:resizeHandles val="exact"/>
        </dgm:presLayoutVars>
      </dgm:prSet>
      <dgm:spPr/>
      <dgm:t>
        <a:bodyPr/>
        <a:lstStyle/>
        <a:p>
          <a:endParaRPr lang="es-ES"/>
        </a:p>
      </dgm:t>
    </dgm:pt>
    <dgm:pt modelId="{B6356C05-56E9-4B29-A3D0-C418F72E7853}" type="pres">
      <dgm:prSet presAssocID="{C3218D0D-8FC2-4676-899F-7A9C96BBA343}" presName="parentText" presStyleLbl="node1" presStyleIdx="0" presStyleCnt="1" custScaleY="70933" custLinFactNeighborX="-36111" custLinFactNeighborY="-44671">
        <dgm:presLayoutVars>
          <dgm:chMax val="0"/>
          <dgm:bulletEnabled val="1"/>
        </dgm:presLayoutVars>
      </dgm:prSet>
      <dgm:spPr/>
      <dgm:t>
        <a:bodyPr/>
        <a:lstStyle/>
        <a:p>
          <a:endParaRPr lang="es-ES"/>
        </a:p>
      </dgm:t>
    </dgm:pt>
  </dgm:ptLst>
  <dgm:cxnLst>
    <dgm:cxn modelId="{9F1102C7-37C4-450C-AF29-7EA526568ED2}" srcId="{13951940-CC96-4F18-BD27-0CA6ED62FEA8}" destId="{C3218D0D-8FC2-4676-899F-7A9C96BBA343}" srcOrd="0" destOrd="0" parTransId="{7AA9AEC8-0203-4BC1-AEA9-CBB00F60A066}" sibTransId="{85E2726E-E3E5-45F6-86FD-E3B0DAC324F8}"/>
    <dgm:cxn modelId="{E3875A3F-9A3F-4882-A8B2-D7EE8FB2A37D}" type="presOf" srcId="{13951940-CC96-4F18-BD27-0CA6ED62FEA8}" destId="{E5400F09-0D37-4A67-A2D4-D5D3028D02EE}" srcOrd="0" destOrd="0" presId="urn:microsoft.com/office/officeart/2005/8/layout/vList2"/>
    <dgm:cxn modelId="{CEFBE89B-B47A-41AC-97A6-D363ED7D447A}" type="presOf" srcId="{C3218D0D-8FC2-4676-899F-7A9C96BBA343}" destId="{B6356C05-56E9-4B29-A3D0-C418F72E7853}" srcOrd="0" destOrd="0" presId="urn:microsoft.com/office/officeart/2005/8/layout/vList2"/>
    <dgm:cxn modelId="{1B831A67-8232-4EFF-85FD-291C9C984663}" type="presParOf" srcId="{E5400F09-0D37-4A67-A2D4-D5D3028D02EE}" destId="{B6356C05-56E9-4B29-A3D0-C418F72E7853}" srcOrd="0" destOrd="0" presId="urn:microsoft.com/office/officeart/2005/8/layout/vList2"/>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3951940-CC96-4F18-BD27-0CA6ED62FEA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C3218D0D-8FC2-4676-899F-7A9C96BBA343}">
      <dgm:prSet phldrT="[Texto]"/>
      <dgm:spPr/>
      <dgm:t>
        <a:bodyPr/>
        <a:lstStyle/>
        <a:p>
          <a:pPr marL="0" marR="0" indent="0" algn="just" defTabSz="914400" eaLnBrk="1" fontAlgn="auto" latinLnBrk="0" hangingPunct="1">
            <a:lnSpc>
              <a:spcPct val="100000"/>
            </a:lnSpc>
            <a:spcBef>
              <a:spcPts val="0"/>
            </a:spcBef>
            <a:spcAft>
              <a:spcPts val="0"/>
            </a:spcAft>
            <a:buClrTx/>
            <a:buSzTx/>
            <a:buFontTx/>
            <a:buNone/>
            <a:tabLst/>
            <a:defRPr/>
          </a:pPr>
          <a:r>
            <a:rPr lang="en-US" i="1" dirty="0" smtClean="0"/>
            <a:t>“Creativity is generating new ideas and concepts, or making connections between ideas where none previously existed.”</a:t>
          </a:r>
          <a:r>
            <a:rPr lang="en-US" dirty="0" smtClean="0"/>
            <a:t> – Mitchell </a:t>
          </a:r>
          <a:r>
            <a:rPr lang="en-US" dirty="0" err="1" smtClean="0"/>
            <a:t>Rigie</a:t>
          </a:r>
          <a:r>
            <a:rPr lang="en-US" dirty="0" smtClean="0"/>
            <a:t> and Keith </a:t>
          </a:r>
          <a:r>
            <a:rPr lang="en-US" dirty="0" err="1" smtClean="0"/>
            <a:t>Harmeyer</a:t>
          </a:r>
          <a:r>
            <a:rPr lang="en-US" dirty="0" smtClean="0"/>
            <a:t>, </a:t>
          </a:r>
          <a:r>
            <a:rPr lang="en-US" dirty="0" err="1" smtClean="0"/>
            <a:t>SmartStorming</a:t>
          </a:r>
          <a:endParaRPr lang="es-ES" dirty="0" smtClean="0"/>
        </a:p>
      </dgm:t>
    </dgm:pt>
    <dgm:pt modelId="{7AA9AEC8-0203-4BC1-AEA9-CBB00F60A066}" type="parTrans" cxnId="{9F1102C7-37C4-450C-AF29-7EA526568ED2}">
      <dgm:prSet/>
      <dgm:spPr/>
      <dgm:t>
        <a:bodyPr/>
        <a:lstStyle/>
        <a:p>
          <a:endParaRPr lang="es-ES"/>
        </a:p>
      </dgm:t>
    </dgm:pt>
    <dgm:pt modelId="{85E2726E-E3E5-45F6-86FD-E3B0DAC324F8}" type="sibTrans" cxnId="{9F1102C7-37C4-450C-AF29-7EA526568ED2}">
      <dgm:prSet/>
      <dgm:spPr/>
      <dgm:t>
        <a:bodyPr/>
        <a:lstStyle/>
        <a:p>
          <a:endParaRPr lang="es-ES"/>
        </a:p>
      </dgm:t>
    </dgm:pt>
    <dgm:pt modelId="{E5400F09-0D37-4A67-A2D4-D5D3028D02EE}" type="pres">
      <dgm:prSet presAssocID="{13951940-CC96-4F18-BD27-0CA6ED62FEA8}" presName="linear" presStyleCnt="0">
        <dgm:presLayoutVars>
          <dgm:animLvl val="lvl"/>
          <dgm:resizeHandles val="exact"/>
        </dgm:presLayoutVars>
      </dgm:prSet>
      <dgm:spPr/>
      <dgm:t>
        <a:bodyPr/>
        <a:lstStyle/>
        <a:p>
          <a:endParaRPr lang="es-ES"/>
        </a:p>
      </dgm:t>
    </dgm:pt>
    <dgm:pt modelId="{B6356C05-56E9-4B29-A3D0-C418F72E7853}" type="pres">
      <dgm:prSet presAssocID="{C3218D0D-8FC2-4676-899F-7A9C96BBA343}" presName="parentText" presStyleLbl="node1" presStyleIdx="0" presStyleCnt="1" custScaleY="70933">
        <dgm:presLayoutVars>
          <dgm:chMax val="0"/>
          <dgm:bulletEnabled val="1"/>
        </dgm:presLayoutVars>
      </dgm:prSet>
      <dgm:spPr/>
      <dgm:t>
        <a:bodyPr/>
        <a:lstStyle/>
        <a:p>
          <a:endParaRPr lang="es-ES"/>
        </a:p>
      </dgm:t>
    </dgm:pt>
  </dgm:ptLst>
  <dgm:cxnLst>
    <dgm:cxn modelId="{9F1102C7-37C4-450C-AF29-7EA526568ED2}" srcId="{13951940-CC96-4F18-BD27-0CA6ED62FEA8}" destId="{C3218D0D-8FC2-4676-899F-7A9C96BBA343}" srcOrd="0" destOrd="0" parTransId="{7AA9AEC8-0203-4BC1-AEA9-CBB00F60A066}" sibTransId="{85E2726E-E3E5-45F6-86FD-E3B0DAC324F8}"/>
    <dgm:cxn modelId="{FBBAD573-FC05-41C5-84A6-60ADEDD22C80}" type="presOf" srcId="{13951940-CC96-4F18-BD27-0CA6ED62FEA8}" destId="{E5400F09-0D37-4A67-A2D4-D5D3028D02EE}" srcOrd="0" destOrd="0" presId="urn:microsoft.com/office/officeart/2005/8/layout/vList2"/>
    <dgm:cxn modelId="{72B38260-9226-4819-9571-07FE1263144B}" type="presOf" srcId="{C3218D0D-8FC2-4676-899F-7A9C96BBA343}" destId="{B6356C05-56E9-4B29-A3D0-C418F72E7853}" srcOrd="0" destOrd="0" presId="urn:microsoft.com/office/officeart/2005/8/layout/vList2"/>
    <dgm:cxn modelId="{99A6526E-7DC2-4071-9435-537F70546E6D}" type="presParOf" srcId="{E5400F09-0D37-4A67-A2D4-D5D3028D02EE}" destId="{B6356C05-56E9-4B29-A3D0-C418F72E7853}" srcOrd="0" destOrd="0" presId="urn:microsoft.com/office/officeart/2005/8/layout/vList2"/>
  </dgm:cxnLst>
  <dgm:bg/>
  <dgm:whole/>
  <dgm:extLst>
    <a:ext uri="http://schemas.microsoft.com/office/drawing/2008/diagram">
      <dsp:dataModelExt xmlns:dsp="http://schemas.microsoft.com/office/drawing/2008/diagram" xmlns="" relId="rId1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3951940-CC96-4F18-BD27-0CA6ED62FEA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C3218D0D-8FC2-4676-899F-7A9C96BBA343}">
      <dgm:prSet phldrT="[Texto]"/>
      <dgm:spPr/>
      <dgm:t>
        <a:bodyPr/>
        <a:lstStyle/>
        <a:p>
          <a:pPr marL="0" marR="0" indent="0" algn="just" defTabSz="914400" eaLnBrk="1" fontAlgn="auto" latinLnBrk="0" hangingPunct="1">
            <a:lnSpc>
              <a:spcPct val="100000"/>
            </a:lnSpc>
            <a:spcBef>
              <a:spcPts val="0"/>
            </a:spcBef>
            <a:spcAft>
              <a:spcPts val="0"/>
            </a:spcAft>
            <a:buClrTx/>
            <a:buSzTx/>
            <a:buFontTx/>
            <a:buNone/>
            <a:tabLst/>
            <a:defRPr/>
          </a:pPr>
          <a:r>
            <a:rPr lang="en-US" i="1" dirty="0" smtClean="0"/>
            <a:t>“I define creativity as the act of turning new and imaginative ideas into reality. Creativity involves two processes: thinking, then producing. Innovation is the production or implementation of an idea. If you have ideas, but don’t act on them, you are imaginative but not creative.”</a:t>
          </a:r>
          <a:r>
            <a:rPr lang="en-US" dirty="0" smtClean="0"/>
            <a:t> – Linda </a:t>
          </a:r>
          <a:r>
            <a:rPr lang="en-US" dirty="0" err="1" smtClean="0"/>
            <a:t>Naiman</a:t>
          </a:r>
          <a:r>
            <a:rPr lang="en-US" dirty="0" smtClean="0"/>
            <a:t>, Creativity At Work</a:t>
          </a:r>
          <a:endParaRPr lang="es-ES" dirty="0" smtClean="0"/>
        </a:p>
      </dgm:t>
    </dgm:pt>
    <dgm:pt modelId="{7AA9AEC8-0203-4BC1-AEA9-CBB00F60A066}" type="parTrans" cxnId="{9F1102C7-37C4-450C-AF29-7EA526568ED2}">
      <dgm:prSet/>
      <dgm:spPr/>
      <dgm:t>
        <a:bodyPr/>
        <a:lstStyle/>
        <a:p>
          <a:endParaRPr lang="es-ES"/>
        </a:p>
      </dgm:t>
    </dgm:pt>
    <dgm:pt modelId="{85E2726E-E3E5-45F6-86FD-E3B0DAC324F8}" type="sibTrans" cxnId="{9F1102C7-37C4-450C-AF29-7EA526568ED2}">
      <dgm:prSet/>
      <dgm:spPr/>
      <dgm:t>
        <a:bodyPr/>
        <a:lstStyle/>
        <a:p>
          <a:endParaRPr lang="es-ES"/>
        </a:p>
      </dgm:t>
    </dgm:pt>
    <dgm:pt modelId="{E5400F09-0D37-4A67-A2D4-D5D3028D02EE}" type="pres">
      <dgm:prSet presAssocID="{13951940-CC96-4F18-BD27-0CA6ED62FEA8}" presName="linear" presStyleCnt="0">
        <dgm:presLayoutVars>
          <dgm:animLvl val="lvl"/>
          <dgm:resizeHandles val="exact"/>
        </dgm:presLayoutVars>
      </dgm:prSet>
      <dgm:spPr/>
      <dgm:t>
        <a:bodyPr/>
        <a:lstStyle/>
        <a:p>
          <a:endParaRPr lang="es-ES"/>
        </a:p>
      </dgm:t>
    </dgm:pt>
    <dgm:pt modelId="{B6356C05-56E9-4B29-A3D0-C418F72E7853}" type="pres">
      <dgm:prSet presAssocID="{C3218D0D-8FC2-4676-899F-7A9C96BBA343}" presName="parentText" presStyleLbl="node1" presStyleIdx="0" presStyleCnt="1" custScaleY="70933" custLinFactNeighborY="3767">
        <dgm:presLayoutVars>
          <dgm:chMax val="0"/>
          <dgm:bulletEnabled val="1"/>
        </dgm:presLayoutVars>
      </dgm:prSet>
      <dgm:spPr/>
      <dgm:t>
        <a:bodyPr/>
        <a:lstStyle/>
        <a:p>
          <a:endParaRPr lang="es-ES"/>
        </a:p>
      </dgm:t>
    </dgm:pt>
  </dgm:ptLst>
  <dgm:cxnLst>
    <dgm:cxn modelId="{9F1102C7-37C4-450C-AF29-7EA526568ED2}" srcId="{13951940-CC96-4F18-BD27-0CA6ED62FEA8}" destId="{C3218D0D-8FC2-4676-899F-7A9C96BBA343}" srcOrd="0" destOrd="0" parTransId="{7AA9AEC8-0203-4BC1-AEA9-CBB00F60A066}" sibTransId="{85E2726E-E3E5-45F6-86FD-E3B0DAC324F8}"/>
    <dgm:cxn modelId="{EA5CD290-A0AE-410E-85E5-0CFFFACF5E0F}" type="presOf" srcId="{C3218D0D-8FC2-4676-899F-7A9C96BBA343}" destId="{B6356C05-56E9-4B29-A3D0-C418F72E7853}" srcOrd="0" destOrd="0" presId="urn:microsoft.com/office/officeart/2005/8/layout/vList2"/>
    <dgm:cxn modelId="{8BCE463D-E4AF-4A5C-AC06-51D7498763B7}" type="presOf" srcId="{13951940-CC96-4F18-BD27-0CA6ED62FEA8}" destId="{E5400F09-0D37-4A67-A2D4-D5D3028D02EE}" srcOrd="0" destOrd="0" presId="urn:microsoft.com/office/officeart/2005/8/layout/vList2"/>
    <dgm:cxn modelId="{B3D3C986-98D5-4372-8C8F-535C0A597D0E}" type="presParOf" srcId="{E5400F09-0D37-4A67-A2D4-D5D3028D02EE}" destId="{B6356C05-56E9-4B29-A3D0-C418F72E7853}"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3951940-CC96-4F18-BD27-0CA6ED62FEA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C3218D0D-8FC2-4676-899F-7A9C96BBA343}">
      <dgm:prSet phldrT="[Texto]"/>
      <dgm:spPr/>
      <dgm:t>
        <a:bodyPr/>
        <a:lstStyle/>
        <a:p>
          <a:pPr marL="0" marR="0" indent="0" algn="just" defTabSz="914400" eaLnBrk="1" fontAlgn="auto" latinLnBrk="0" hangingPunct="1">
            <a:lnSpc>
              <a:spcPct val="100000"/>
            </a:lnSpc>
            <a:spcBef>
              <a:spcPts val="0"/>
            </a:spcBef>
            <a:spcAft>
              <a:spcPts val="0"/>
            </a:spcAft>
            <a:buClrTx/>
            <a:buSzTx/>
            <a:buFontTx/>
            <a:buNone/>
            <a:tabLst/>
            <a:defRPr/>
          </a:pPr>
          <a:r>
            <a:rPr lang="en-US" i="1" dirty="0" smtClean="0"/>
            <a:t>“Creativity is seeing what everyone else has seen, and thinking what no one else has thought.”</a:t>
          </a:r>
          <a:r>
            <a:rPr lang="en-US" dirty="0" smtClean="0"/>
            <a:t> – Einstein, quoted in Creativity, Design and Business Performance</a:t>
          </a:r>
          <a:endParaRPr lang="es-ES" dirty="0" smtClean="0"/>
        </a:p>
      </dgm:t>
    </dgm:pt>
    <dgm:pt modelId="{7AA9AEC8-0203-4BC1-AEA9-CBB00F60A066}" type="parTrans" cxnId="{9F1102C7-37C4-450C-AF29-7EA526568ED2}">
      <dgm:prSet/>
      <dgm:spPr/>
      <dgm:t>
        <a:bodyPr/>
        <a:lstStyle/>
        <a:p>
          <a:endParaRPr lang="es-ES"/>
        </a:p>
      </dgm:t>
    </dgm:pt>
    <dgm:pt modelId="{85E2726E-E3E5-45F6-86FD-E3B0DAC324F8}" type="sibTrans" cxnId="{9F1102C7-37C4-450C-AF29-7EA526568ED2}">
      <dgm:prSet/>
      <dgm:spPr/>
      <dgm:t>
        <a:bodyPr/>
        <a:lstStyle/>
        <a:p>
          <a:endParaRPr lang="es-ES"/>
        </a:p>
      </dgm:t>
    </dgm:pt>
    <dgm:pt modelId="{E5400F09-0D37-4A67-A2D4-D5D3028D02EE}" type="pres">
      <dgm:prSet presAssocID="{13951940-CC96-4F18-BD27-0CA6ED62FEA8}" presName="linear" presStyleCnt="0">
        <dgm:presLayoutVars>
          <dgm:animLvl val="lvl"/>
          <dgm:resizeHandles val="exact"/>
        </dgm:presLayoutVars>
      </dgm:prSet>
      <dgm:spPr/>
      <dgm:t>
        <a:bodyPr/>
        <a:lstStyle/>
        <a:p>
          <a:endParaRPr lang="es-ES"/>
        </a:p>
      </dgm:t>
    </dgm:pt>
    <dgm:pt modelId="{B6356C05-56E9-4B29-A3D0-C418F72E7853}" type="pres">
      <dgm:prSet presAssocID="{C3218D0D-8FC2-4676-899F-7A9C96BBA343}" presName="parentText" presStyleLbl="node1" presStyleIdx="0" presStyleCnt="1" custScaleY="70933">
        <dgm:presLayoutVars>
          <dgm:chMax val="0"/>
          <dgm:bulletEnabled val="1"/>
        </dgm:presLayoutVars>
      </dgm:prSet>
      <dgm:spPr/>
      <dgm:t>
        <a:bodyPr/>
        <a:lstStyle/>
        <a:p>
          <a:endParaRPr lang="es-ES"/>
        </a:p>
      </dgm:t>
    </dgm:pt>
  </dgm:ptLst>
  <dgm:cxnLst>
    <dgm:cxn modelId="{9F1102C7-37C4-450C-AF29-7EA526568ED2}" srcId="{13951940-CC96-4F18-BD27-0CA6ED62FEA8}" destId="{C3218D0D-8FC2-4676-899F-7A9C96BBA343}" srcOrd="0" destOrd="0" parTransId="{7AA9AEC8-0203-4BC1-AEA9-CBB00F60A066}" sibTransId="{85E2726E-E3E5-45F6-86FD-E3B0DAC324F8}"/>
    <dgm:cxn modelId="{7D23971D-0E2D-464A-A9FF-B3298E7E020B}" type="presOf" srcId="{C3218D0D-8FC2-4676-899F-7A9C96BBA343}" destId="{B6356C05-56E9-4B29-A3D0-C418F72E7853}" srcOrd="0" destOrd="0" presId="urn:microsoft.com/office/officeart/2005/8/layout/vList2"/>
    <dgm:cxn modelId="{8CB351C4-6CF4-47CE-B7F1-E5F5FBE56DF3}" type="presOf" srcId="{13951940-CC96-4F18-BD27-0CA6ED62FEA8}" destId="{E5400F09-0D37-4A67-A2D4-D5D3028D02EE}" srcOrd="0" destOrd="0" presId="urn:microsoft.com/office/officeart/2005/8/layout/vList2"/>
    <dgm:cxn modelId="{372F5269-73C6-425C-9624-8725163802FF}" type="presParOf" srcId="{E5400F09-0D37-4A67-A2D4-D5D3028D02EE}" destId="{B6356C05-56E9-4B29-A3D0-C418F72E7853}" srcOrd="0" destOrd="0" presId="urn:microsoft.com/office/officeart/2005/8/layout/vList2"/>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3951940-CC96-4F18-BD27-0CA6ED62FEA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C3218D0D-8FC2-4676-899F-7A9C96BBA343}">
      <dgm:prSet phldrT="[Texto]" custT="1"/>
      <dgm:spPr/>
      <dgm:t>
        <a:bodyPr/>
        <a:lstStyle/>
        <a:p>
          <a:pPr marL="0" marR="0" indent="0" algn="just" defTabSz="914400" eaLnBrk="1" fontAlgn="auto" latinLnBrk="0" hangingPunct="1">
            <a:lnSpc>
              <a:spcPct val="100000"/>
            </a:lnSpc>
            <a:spcBef>
              <a:spcPts val="0"/>
            </a:spcBef>
            <a:spcAft>
              <a:spcPts val="0"/>
            </a:spcAft>
            <a:buClrTx/>
            <a:buSzTx/>
            <a:buFontTx/>
            <a:buNone/>
            <a:tabLst/>
            <a:defRPr/>
          </a:pPr>
          <a:r>
            <a:rPr lang="en-US" sz="3200" b="1" dirty="0" smtClean="0"/>
            <a:t>RAE</a:t>
          </a:r>
          <a:r>
            <a:rPr lang="en-US" sz="2400" dirty="0" smtClean="0"/>
            <a:t>: </a:t>
          </a:r>
          <a:r>
            <a:rPr lang="es-ES" sz="2400" dirty="0" err="1" smtClean="0"/>
            <a:t>Ability</a:t>
          </a:r>
          <a:r>
            <a:rPr lang="es-ES" sz="2400" dirty="0" smtClean="0"/>
            <a:t> </a:t>
          </a:r>
          <a:r>
            <a:rPr lang="es-ES" sz="2400" dirty="0" err="1" smtClean="0"/>
            <a:t>to</a:t>
          </a:r>
          <a:r>
            <a:rPr lang="es-ES" sz="2400" dirty="0" smtClean="0"/>
            <a:t> </a:t>
          </a:r>
          <a:r>
            <a:rPr lang="es-ES" sz="2400" dirty="0" err="1" smtClean="0"/>
            <a:t>understand</a:t>
          </a:r>
          <a:r>
            <a:rPr lang="es-ES" sz="2400" dirty="0" smtClean="0"/>
            <a:t> </a:t>
          </a:r>
          <a:r>
            <a:rPr lang="es-ES" sz="2400" dirty="0" err="1" smtClean="0"/>
            <a:t>or</a:t>
          </a:r>
          <a:r>
            <a:rPr lang="es-ES" sz="2400" dirty="0" smtClean="0"/>
            <a:t> </a:t>
          </a:r>
          <a:r>
            <a:rPr lang="es-ES" sz="2400" dirty="0" err="1" smtClean="0"/>
            <a:t>comprehend</a:t>
          </a:r>
          <a:r>
            <a:rPr lang="es-ES" sz="2400" dirty="0" smtClean="0"/>
            <a:t>; </a:t>
          </a:r>
          <a:r>
            <a:rPr lang="es-ES" sz="2400" dirty="0" err="1" smtClean="0"/>
            <a:t>Ability</a:t>
          </a:r>
          <a:r>
            <a:rPr lang="es-ES" sz="2400" dirty="0" smtClean="0"/>
            <a:t> </a:t>
          </a:r>
          <a:r>
            <a:rPr lang="es-ES" sz="2400" dirty="0" err="1" smtClean="0"/>
            <a:t>to</a:t>
          </a:r>
          <a:r>
            <a:rPr lang="es-ES" sz="2400" dirty="0" smtClean="0"/>
            <a:t> </a:t>
          </a:r>
          <a:r>
            <a:rPr lang="es-ES" sz="2400" dirty="0" err="1" smtClean="0"/>
            <a:t>solve</a:t>
          </a:r>
          <a:r>
            <a:rPr lang="es-ES" sz="2400" dirty="0" smtClean="0"/>
            <a:t> </a:t>
          </a:r>
          <a:r>
            <a:rPr lang="es-ES" sz="2400" dirty="0" err="1" smtClean="0"/>
            <a:t>problems</a:t>
          </a:r>
          <a:r>
            <a:rPr lang="es-ES" sz="2400" dirty="0" smtClean="0"/>
            <a:t>; </a:t>
          </a:r>
          <a:r>
            <a:rPr lang="es-ES" sz="2400" dirty="0" err="1" smtClean="0"/>
            <a:t>Knowledge</a:t>
          </a:r>
          <a:r>
            <a:rPr lang="es-ES" sz="2400" dirty="0" smtClean="0"/>
            <a:t>, </a:t>
          </a:r>
          <a:r>
            <a:rPr lang="es-ES" sz="2400" dirty="0" err="1" smtClean="0"/>
            <a:t>understanding</a:t>
          </a:r>
          <a:r>
            <a:rPr lang="es-ES" sz="2400" dirty="0" smtClean="0"/>
            <a:t>, </a:t>
          </a:r>
          <a:r>
            <a:rPr lang="es-ES" sz="2400" dirty="0" err="1" smtClean="0"/>
            <a:t>act</a:t>
          </a:r>
          <a:r>
            <a:rPr lang="es-ES" sz="2400" dirty="0" smtClean="0"/>
            <a:t> of </a:t>
          </a:r>
          <a:r>
            <a:rPr lang="es-ES" sz="2400" dirty="0" err="1" smtClean="0"/>
            <a:t>understanding</a:t>
          </a:r>
          <a:r>
            <a:rPr lang="es-ES" sz="2400" dirty="0" smtClean="0"/>
            <a:t>.</a:t>
          </a:r>
        </a:p>
      </dgm:t>
    </dgm:pt>
    <dgm:pt modelId="{7AA9AEC8-0203-4BC1-AEA9-CBB00F60A066}" type="parTrans" cxnId="{9F1102C7-37C4-450C-AF29-7EA526568ED2}">
      <dgm:prSet/>
      <dgm:spPr/>
      <dgm:t>
        <a:bodyPr/>
        <a:lstStyle/>
        <a:p>
          <a:endParaRPr lang="es-ES"/>
        </a:p>
      </dgm:t>
    </dgm:pt>
    <dgm:pt modelId="{85E2726E-E3E5-45F6-86FD-E3B0DAC324F8}" type="sibTrans" cxnId="{9F1102C7-37C4-450C-AF29-7EA526568ED2}">
      <dgm:prSet/>
      <dgm:spPr/>
      <dgm:t>
        <a:bodyPr/>
        <a:lstStyle/>
        <a:p>
          <a:endParaRPr lang="es-ES"/>
        </a:p>
      </dgm:t>
    </dgm:pt>
    <dgm:pt modelId="{E5400F09-0D37-4A67-A2D4-D5D3028D02EE}" type="pres">
      <dgm:prSet presAssocID="{13951940-CC96-4F18-BD27-0CA6ED62FEA8}" presName="linear" presStyleCnt="0">
        <dgm:presLayoutVars>
          <dgm:animLvl val="lvl"/>
          <dgm:resizeHandles val="exact"/>
        </dgm:presLayoutVars>
      </dgm:prSet>
      <dgm:spPr/>
      <dgm:t>
        <a:bodyPr/>
        <a:lstStyle/>
        <a:p>
          <a:endParaRPr lang="es-ES"/>
        </a:p>
      </dgm:t>
    </dgm:pt>
    <dgm:pt modelId="{B6356C05-56E9-4B29-A3D0-C418F72E7853}" type="pres">
      <dgm:prSet presAssocID="{C3218D0D-8FC2-4676-899F-7A9C96BBA343}" presName="parentText" presStyleLbl="node1" presStyleIdx="0" presStyleCnt="1" custScaleY="70933">
        <dgm:presLayoutVars>
          <dgm:chMax val="0"/>
          <dgm:bulletEnabled val="1"/>
        </dgm:presLayoutVars>
      </dgm:prSet>
      <dgm:spPr/>
      <dgm:t>
        <a:bodyPr/>
        <a:lstStyle/>
        <a:p>
          <a:endParaRPr lang="es-ES"/>
        </a:p>
      </dgm:t>
    </dgm:pt>
  </dgm:ptLst>
  <dgm:cxnLst>
    <dgm:cxn modelId="{9F1102C7-37C4-450C-AF29-7EA526568ED2}" srcId="{13951940-CC96-4F18-BD27-0CA6ED62FEA8}" destId="{C3218D0D-8FC2-4676-899F-7A9C96BBA343}" srcOrd="0" destOrd="0" parTransId="{7AA9AEC8-0203-4BC1-AEA9-CBB00F60A066}" sibTransId="{85E2726E-E3E5-45F6-86FD-E3B0DAC324F8}"/>
    <dgm:cxn modelId="{D3BA6BDB-0833-4C60-9C0A-806BD6990611}" type="presOf" srcId="{C3218D0D-8FC2-4676-899F-7A9C96BBA343}" destId="{B6356C05-56E9-4B29-A3D0-C418F72E7853}" srcOrd="0" destOrd="0" presId="urn:microsoft.com/office/officeart/2005/8/layout/vList2"/>
    <dgm:cxn modelId="{784A2A04-305B-4D86-8456-92120F309B28}" type="presOf" srcId="{13951940-CC96-4F18-BD27-0CA6ED62FEA8}" destId="{E5400F09-0D37-4A67-A2D4-D5D3028D02EE}" srcOrd="0" destOrd="0" presId="urn:microsoft.com/office/officeart/2005/8/layout/vList2"/>
    <dgm:cxn modelId="{AC9A8022-8B94-4CF3-BB58-FD011F224EB2}" type="presParOf" srcId="{E5400F09-0D37-4A67-A2D4-D5D3028D02EE}" destId="{B6356C05-56E9-4B29-A3D0-C418F72E7853}"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C847CFE-0EBF-4B7C-AAE7-C6B9CFE094CD}">
      <dsp:nvSpPr>
        <dsp:cNvPr id="0" name=""/>
        <dsp:cNvSpPr/>
      </dsp:nvSpPr>
      <dsp:spPr>
        <a:xfrm>
          <a:off x="461" y="840779"/>
          <a:ext cx="1985367" cy="2382440"/>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75438" rIns="97790" bIns="0" numCol="1" spcCol="1270" anchor="t" anchorCtr="0">
          <a:noAutofit/>
        </a:bodyPr>
        <a:lstStyle/>
        <a:p>
          <a:pPr lvl="0" algn="r" defTabSz="977900">
            <a:lnSpc>
              <a:spcPct val="90000"/>
            </a:lnSpc>
            <a:spcBef>
              <a:spcPct val="0"/>
            </a:spcBef>
            <a:spcAft>
              <a:spcPct val="35000"/>
            </a:spcAft>
          </a:pPr>
          <a:r>
            <a:rPr lang="es-ES" sz="2200" kern="1200" dirty="0" err="1" smtClean="0"/>
            <a:t>Model</a:t>
          </a:r>
          <a:r>
            <a:rPr lang="es-ES" sz="2200" kern="1200" dirty="0" smtClean="0"/>
            <a:t> 1</a:t>
          </a:r>
          <a:endParaRPr lang="es-ES" sz="2200" kern="1200" dirty="0"/>
        </a:p>
      </dsp:txBody>
      <dsp:txXfrm rot="16200000">
        <a:off x="-777802" y="1619043"/>
        <a:ext cx="1953601" cy="397073"/>
      </dsp:txXfrm>
    </dsp:sp>
    <dsp:sp modelId="{AA35CECE-607C-4831-99F9-1537F1690047}">
      <dsp:nvSpPr>
        <dsp:cNvPr id="0" name=""/>
        <dsp:cNvSpPr/>
      </dsp:nvSpPr>
      <dsp:spPr>
        <a:xfrm>
          <a:off x="397534" y="840779"/>
          <a:ext cx="1479098" cy="238244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8580" rIns="0" bIns="0" numCol="1" spcCol="1270" anchor="t" anchorCtr="0">
          <a:noAutofit/>
        </a:bodyPr>
        <a:lstStyle/>
        <a:p>
          <a:pPr lvl="0" algn="l" defTabSz="889000">
            <a:lnSpc>
              <a:spcPct val="90000"/>
            </a:lnSpc>
            <a:spcBef>
              <a:spcPct val="0"/>
            </a:spcBef>
            <a:spcAft>
              <a:spcPct val="35000"/>
            </a:spcAft>
          </a:pPr>
          <a:r>
            <a:rPr lang="en-US" sz="2000" b="1" kern="1200" dirty="0" smtClean="0">
              <a:solidFill>
                <a:schemeClr val="tx1"/>
              </a:solidFill>
              <a:latin typeface="+mj-lt"/>
            </a:rPr>
            <a:t>THREE RING MODEL OF RENZULLI</a:t>
          </a:r>
          <a:endParaRPr lang="es-ES" sz="2000" b="1" kern="1200" dirty="0">
            <a:solidFill>
              <a:schemeClr val="tx1"/>
            </a:solidFill>
            <a:latin typeface="+mj-lt"/>
          </a:endParaRPr>
        </a:p>
      </dsp:txBody>
      <dsp:txXfrm>
        <a:off x="397534" y="840779"/>
        <a:ext cx="1479098" cy="2382440"/>
      </dsp:txXfrm>
    </dsp:sp>
    <dsp:sp modelId="{31DA58F6-71CF-4B1F-8506-95F6234BB159}">
      <dsp:nvSpPr>
        <dsp:cNvPr id="0" name=""/>
        <dsp:cNvSpPr/>
      </dsp:nvSpPr>
      <dsp:spPr>
        <a:xfrm>
          <a:off x="2055316" y="840779"/>
          <a:ext cx="1985367" cy="2382440"/>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75438" rIns="97790" bIns="0" numCol="1" spcCol="1270" anchor="t" anchorCtr="0">
          <a:noAutofit/>
        </a:bodyPr>
        <a:lstStyle/>
        <a:p>
          <a:pPr lvl="0" algn="r" defTabSz="977900">
            <a:lnSpc>
              <a:spcPct val="90000"/>
            </a:lnSpc>
            <a:spcBef>
              <a:spcPct val="0"/>
            </a:spcBef>
            <a:spcAft>
              <a:spcPct val="35000"/>
            </a:spcAft>
          </a:pPr>
          <a:r>
            <a:rPr lang="es-ES" sz="2200" kern="1200" dirty="0" err="1" smtClean="0"/>
            <a:t>Model</a:t>
          </a:r>
          <a:r>
            <a:rPr lang="es-ES" sz="2200" kern="1200" dirty="0" smtClean="0"/>
            <a:t> 2</a:t>
          </a:r>
          <a:endParaRPr lang="es-ES" sz="2200" kern="1200" dirty="0"/>
        </a:p>
      </dsp:txBody>
      <dsp:txXfrm rot="16200000">
        <a:off x="1277052" y="1619043"/>
        <a:ext cx="1953601" cy="397073"/>
      </dsp:txXfrm>
    </dsp:sp>
    <dsp:sp modelId="{6BB443BF-4912-40E6-AEFA-F8759FC05B0B}">
      <dsp:nvSpPr>
        <dsp:cNvPr id="0" name=""/>
        <dsp:cNvSpPr/>
      </dsp:nvSpPr>
      <dsp:spPr>
        <a:xfrm rot="5400000">
          <a:off x="1890224" y="2733758"/>
          <a:ext cx="350036" cy="297805"/>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8AD87EF-19F5-4CCC-8267-6634B0D3278A}">
      <dsp:nvSpPr>
        <dsp:cNvPr id="0" name=""/>
        <dsp:cNvSpPr/>
      </dsp:nvSpPr>
      <dsp:spPr>
        <a:xfrm>
          <a:off x="2452389" y="840779"/>
          <a:ext cx="1479098" cy="238244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8580" rIns="0" bIns="0" numCol="1" spcCol="1270" anchor="t" anchorCtr="0">
          <a:noAutofit/>
        </a:bodyPr>
        <a:lstStyle/>
        <a:p>
          <a:pPr lvl="0" algn="l" defTabSz="889000">
            <a:lnSpc>
              <a:spcPct val="90000"/>
            </a:lnSpc>
            <a:spcBef>
              <a:spcPct val="0"/>
            </a:spcBef>
            <a:spcAft>
              <a:spcPct val="35000"/>
            </a:spcAft>
          </a:pPr>
          <a:r>
            <a:rPr lang="es-ES" sz="2000" b="1" kern="1200" dirty="0" smtClean="0">
              <a:solidFill>
                <a:schemeClr val="tx1"/>
              </a:solidFill>
              <a:latin typeface="+mj-lt"/>
            </a:rPr>
            <a:t>MODEL OF  HOWARD GARDNER</a:t>
          </a:r>
          <a:endParaRPr lang="es-ES" sz="2000" kern="1200" dirty="0">
            <a:solidFill>
              <a:schemeClr val="tx1"/>
            </a:solidFill>
          </a:endParaRPr>
        </a:p>
      </dsp:txBody>
      <dsp:txXfrm>
        <a:off x="2452389" y="840779"/>
        <a:ext cx="1479098" cy="2382440"/>
      </dsp:txXfrm>
    </dsp:sp>
    <dsp:sp modelId="{A833FF19-3666-40A1-B6B5-F8C9CA983964}">
      <dsp:nvSpPr>
        <dsp:cNvPr id="0" name=""/>
        <dsp:cNvSpPr/>
      </dsp:nvSpPr>
      <dsp:spPr>
        <a:xfrm>
          <a:off x="4110171" y="840779"/>
          <a:ext cx="1985367" cy="2382440"/>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75438" rIns="97790" bIns="0" numCol="1" spcCol="1270" anchor="t" anchorCtr="0">
          <a:noAutofit/>
        </a:bodyPr>
        <a:lstStyle/>
        <a:p>
          <a:pPr lvl="0" algn="r" defTabSz="977900">
            <a:lnSpc>
              <a:spcPct val="90000"/>
            </a:lnSpc>
            <a:spcBef>
              <a:spcPct val="0"/>
            </a:spcBef>
            <a:spcAft>
              <a:spcPct val="35000"/>
            </a:spcAft>
          </a:pPr>
          <a:r>
            <a:rPr lang="es-ES" sz="2200" kern="1200" dirty="0" err="1" smtClean="0"/>
            <a:t>Model</a:t>
          </a:r>
          <a:r>
            <a:rPr lang="es-ES" sz="2200" kern="1200" dirty="0" smtClean="0"/>
            <a:t> 3</a:t>
          </a:r>
          <a:endParaRPr lang="es-ES" sz="2200" kern="1200" dirty="0"/>
        </a:p>
      </dsp:txBody>
      <dsp:txXfrm rot="16200000">
        <a:off x="3331907" y="1619043"/>
        <a:ext cx="1953601" cy="397073"/>
      </dsp:txXfrm>
    </dsp:sp>
    <dsp:sp modelId="{1C5599DC-5F47-43D9-988F-FC0286863BF8}">
      <dsp:nvSpPr>
        <dsp:cNvPr id="0" name=""/>
        <dsp:cNvSpPr/>
      </dsp:nvSpPr>
      <dsp:spPr>
        <a:xfrm rot="5400000">
          <a:off x="3945079" y="2733758"/>
          <a:ext cx="350036" cy="297805"/>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E81D93E-3BC3-4688-AC67-3A5DB28D66B0}">
      <dsp:nvSpPr>
        <dsp:cNvPr id="0" name=""/>
        <dsp:cNvSpPr/>
      </dsp:nvSpPr>
      <dsp:spPr>
        <a:xfrm>
          <a:off x="4507244" y="840779"/>
          <a:ext cx="1479098" cy="238244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8580" rIns="0" bIns="0" numCol="1" spcCol="1270" anchor="t" anchorCtr="0">
          <a:noAutofit/>
        </a:bodyPr>
        <a:lstStyle/>
        <a:p>
          <a:pPr lvl="0" algn="l" defTabSz="889000">
            <a:lnSpc>
              <a:spcPct val="90000"/>
            </a:lnSpc>
            <a:spcBef>
              <a:spcPct val="0"/>
            </a:spcBef>
            <a:spcAft>
              <a:spcPct val="35000"/>
            </a:spcAft>
          </a:pPr>
          <a:r>
            <a:rPr lang="es-ES" sz="2000" b="1" kern="1200" dirty="0" smtClean="0">
              <a:solidFill>
                <a:schemeClr val="tx1"/>
              </a:solidFill>
              <a:latin typeface="+mj-lt"/>
            </a:rPr>
            <a:t>MODEL OF </a:t>
          </a:r>
          <a:r>
            <a:rPr lang="en-GB" sz="2000" b="1" kern="1200" dirty="0" smtClean="0">
              <a:solidFill>
                <a:schemeClr val="tx1"/>
              </a:solidFill>
              <a:latin typeface="+mj-lt"/>
            </a:rPr>
            <a:t>ROBERT J. STERNBERG</a:t>
          </a:r>
          <a:endParaRPr lang="es-ES" sz="2000" kern="1200" dirty="0">
            <a:solidFill>
              <a:schemeClr val="tx1"/>
            </a:solidFill>
          </a:endParaRPr>
        </a:p>
      </dsp:txBody>
      <dsp:txXfrm>
        <a:off x="4507244" y="840779"/>
        <a:ext cx="1479098" cy="2382440"/>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7#1">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117DAC-7512-4120-A611-B6D895AE0827}" type="datetimeFigureOut">
              <a:rPr lang="es-ES" smtClean="0"/>
              <a:pPr/>
              <a:t>01/12/2013</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B1CA7E-CB6E-4A42-8700-71AD98690407}" type="slidenum">
              <a:rPr lang="es-ES" smtClean="0"/>
              <a:pPr/>
              <a:t>‹#›</a:t>
            </a:fld>
            <a:endParaRPr lang="es-ES"/>
          </a:p>
        </p:txBody>
      </p:sp>
    </p:spTree>
    <p:extLst>
      <p:ext uri="{BB962C8B-B14F-4D97-AF65-F5344CB8AC3E}">
        <p14:creationId xmlns="" xmlns:p14="http://schemas.microsoft.com/office/powerpoint/2010/main" val="1934005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97B1CA7E-CB6E-4A42-8700-71AD98690407}" type="slidenum">
              <a:rPr lang="es-ES" smtClean="0"/>
              <a:pPr/>
              <a:t>1</a:t>
            </a:fld>
            <a:endParaRPr lang="es-ES"/>
          </a:p>
        </p:txBody>
      </p:sp>
    </p:spTree>
    <p:extLst>
      <p:ext uri="{BB962C8B-B14F-4D97-AF65-F5344CB8AC3E}">
        <p14:creationId xmlns="" xmlns:p14="http://schemas.microsoft.com/office/powerpoint/2010/main" val="15805675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9904268C-92E8-4EC2-B257-F2C5E81A3558}" type="datetimeFigureOut">
              <a:rPr lang="es-ES" smtClean="0"/>
              <a:pPr/>
              <a:t>01/12/2013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F41D7FDD-18BF-4F84-A4D9-76158EF73C4E}" type="slidenum">
              <a:rPr lang="es-ES" smtClean="0"/>
              <a:pPr/>
              <a:t>‹#›</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9904268C-92E8-4EC2-B257-F2C5E81A3558}" type="datetimeFigureOut">
              <a:rPr lang="es-ES" smtClean="0"/>
              <a:pPr/>
              <a:t>01/12/2013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F41D7FDD-18BF-4F84-A4D9-76158EF73C4E}" type="slidenum">
              <a:rPr lang="es-ES" smtClean="0"/>
              <a:pPr/>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9904268C-92E8-4EC2-B257-F2C5E81A3558}" type="datetimeFigureOut">
              <a:rPr lang="es-ES" smtClean="0"/>
              <a:pPr/>
              <a:t>01/12/2013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F41D7FDD-18BF-4F84-A4D9-76158EF73C4E}" type="slidenum">
              <a:rPr lang="es-ES" smtClean="0"/>
              <a:pPr/>
              <a:t>‹#›</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9904268C-92E8-4EC2-B257-F2C5E81A3558}" type="datetimeFigureOut">
              <a:rPr lang="es-ES" smtClean="0"/>
              <a:pPr/>
              <a:t>01/12/2013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F41D7FDD-18BF-4F84-A4D9-76158EF73C4E}" type="slidenum">
              <a:rPr lang="es-ES" smtClean="0"/>
              <a:pPr/>
              <a:t>‹#›</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904268C-92E8-4EC2-B257-F2C5E81A3558}" type="datetimeFigureOut">
              <a:rPr lang="es-ES" smtClean="0"/>
              <a:pPr/>
              <a:t>01/12/2013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F41D7FDD-18BF-4F84-A4D9-76158EF73C4E}" type="slidenum">
              <a:rPr lang="es-ES" smtClean="0"/>
              <a:pPr/>
              <a:t>‹#›</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9904268C-92E8-4EC2-B257-F2C5E81A3558}" type="datetimeFigureOut">
              <a:rPr lang="es-ES" smtClean="0"/>
              <a:pPr/>
              <a:t>01/12/2013</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F41D7FDD-18BF-4F84-A4D9-76158EF73C4E}" type="slidenum">
              <a:rPr lang="es-ES" smtClean="0"/>
              <a:pPr/>
              <a:t>‹#›</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9904268C-92E8-4EC2-B257-F2C5E81A3558}" type="datetimeFigureOut">
              <a:rPr lang="es-ES" smtClean="0"/>
              <a:pPr/>
              <a:t>01/12/2013</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F41D7FDD-18BF-4F84-A4D9-76158EF73C4E}" type="slidenum">
              <a:rPr lang="es-ES" smtClean="0"/>
              <a:pPr/>
              <a:t>‹#›</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9904268C-92E8-4EC2-B257-F2C5E81A3558}" type="datetimeFigureOut">
              <a:rPr lang="es-ES" smtClean="0"/>
              <a:pPr/>
              <a:t>01/12/2013</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F41D7FDD-18BF-4F84-A4D9-76158EF73C4E}" type="slidenum">
              <a:rPr lang="es-ES" smtClean="0"/>
              <a:pPr/>
              <a:t>‹#›</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04268C-92E8-4EC2-B257-F2C5E81A3558}" type="datetimeFigureOut">
              <a:rPr lang="es-ES" smtClean="0"/>
              <a:pPr/>
              <a:t>01/12/2013</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F41D7FDD-18BF-4F84-A4D9-76158EF73C4E}" type="slidenum">
              <a:rPr lang="es-ES" smtClean="0"/>
              <a:pPr/>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904268C-92E8-4EC2-B257-F2C5E81A3558}" type="datetimeFigureOut">
              <a:rPr lang="es-ES" smtClean="0"/>
              <a:pPr/>
              <a:t>01/12/2013</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F41D7FDD-18BF-4F84-A4D9-76158EF73C4E}" type="slidenum">
              <a:rPr lang="es-ES" smtClean="0"/>
              <a:pPr/>
              <a:t>‹#›</a:t>
            </a:fld>
            <a:endParaRPr lang="es-ES"/>
          </a:p>
        </p:txBody>
      </p:sp>
      <p:sp>
        <p:nvSpPr>
          <p:cNvPr id="9" name="Content Placeholder 8"/>
          <p:cNvSpPr>
            <a:spLocks noGrp="1"/>
          </p:cNvSpPr>
          <p:nvPr>
            <p:ph sz="quarter" idx="13"/>
          </p:nvPr>
        </p:nvSpPr>
        <p:spPr>
          <a:xfrm>
            <a:off x="304800" y="381000"/>
            <a:ext cx="7772400" cy="494284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9904268C-92E8-4EC2-B257-F2C5E81A3558}" type="datetimeFigureOut">
              <a:rPr lang="es-ES" smtClean="0"/>
              <a:pPr/>
              <a:t>01/12/2013</a:t>
            </a:fld>
            <a:endParaRPr lang="es-ES"/>
          </a:p>
        </p:txBody>
      </p:sp>
      <p:sp>
        <p:nvSpPr>
          <p:cNvPr id="9" name="Slide Number Placeholder 8"/>
          <p:cNvSpPr>
            <a:spLocks noGrp="1"/>
          </p:cNvSpPr>
          <p:nvPr>
            <p:ph type="sldNum" sz="quarter" idx="11"/>
          </p:nvPr>
        </p:nvSpPr>
        <p:spPr/>
        <p:txBody>
          <a:bodyPr/>
          <a:lstStyle/>
          <a:p>
            <a:fld id="{F41D7FDD-18BF-4F84-A4D9-76158EF73C4E}" type="slidenum">
              <a:rPr lang="es-ES" smtClean="0"/>
              <a:pPr/>
              <a:t>‹#›</a:t>
            </a:fld>
            <a:endParaRPr lang="es-ES"/>
          </a:p>
        </p:txBody>
      </p:sp>
      <p:sp>
        <p:nvSpPr>
          <p:cNvPr id="10" name="Footer Placeholder 9"/>
          <p:cNvSpPr>
            <a:spLocks noGrp="1"/>
          </p:cNvSpPr>
          <p:nvPr>
            <p:ph type="ftr" sz="quarter" idx="12"/>
          </p:nvPr>
        </p:nvSpPr>
        <p:spPr/>
        <p:txBody>
          <a:bodyPr/>
          <a:lstStyle/>
          <a:p>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F41D7FDD-18BF-4F84-A4D9-76158EF73C4E}" type="slidenum">
              <a:rPr lang="es-ES" smtClean="0"/>
              <a:pPr/>
              <a:t>‹#›</a:t>
            </a:fld>
            <a:endParaRPr lang="es-E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s-E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9904268C-92E8-4EC2-B257-F2C5E81A3558}" type="datetimeFigureOut">
              <a:rPr lang="es-ES" smtClean="0"/>
              <a:pPr/>
              <a:t>01/12/2013</a:t>
            </a:fld>
            <a:endParaRPr lang="es-E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5.xml"/><Relationship Id="rId13" Type="http://schemas.openxmlformats.org/officeDocument/2006/relationships/diagramLayout" Target="../diagrams/layout6.xml"/><Relationship Id="rId3" Type="http://schemas.openxmlformats.org/officeDocument/2006/relationships/diagramLayout" Target="../diagrams/layout4.xml"/><Relationship Id="rId7" Type="http://schemas.openxmlformats.org/officeDocument/2006/relationships/diagramData" Target="../diagrams/data5.xml"/><Relationship Id="rId12" Type="http://schemas.openxmlformats.org/officeDocument/2006/relationships/diagramData" Target="../diagrams/data6.xml"/><Relationship Id="rId2" Type="http://schemas.openxmlformats.org/officeDocument/2006/relationships/diagramData" Target="../diagrams/data4.xml"/><Relationship Id="rId16" Type="http://schemas.microsoft.com/office/2007/relationships/diagramDrawing" Target="../diagrams/drawing6.xml"/><Relationship Id="rId1" Type="http://schemas.openxmlformats.org/officeDocument/2006/relationships/slideLayout" Target="../slideLayouts/slideLayout2.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5" Type="http://schemas.openxmlformats.org/officeDocument/2006/relationships/diagramColors" Target="../diagrams/colors6.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 Id="rId1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8" Type="http://schemas.openxmlformats.org/officeDocument/2006/relationships/diagramLayout" Target="../diagrams/layout8.xml"/><Relationship Id="rId3" Type="http://schemas.openxmlformats.org/officeDocument/2006/relationships/diagramLayout" Target="../diagrams/layout7.xml"/><Relationship Id="rId7" Type="http://schemas.openxmlformats.org/officeDocument/2006/relationships/diagramData" Target="../diagrams/data8.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11" Type="http://schemas.microsoft.com/office/2007/relationships/diagramDrawing" Target="../diagrams/drawing8.xml"/><Relationship Id="rId5" Type="http://schemas.openxmlformats.org/officeDocument/2006/relationships/diagramColors" Target="../diagrams/colors7.xml"/><Relationship Id="rId10" Type="http://schemas.openxmlformats.org/officeDocument/2006/relationships/diagramColors" Target="../diagrams/colors8.xml"/><Relationship Id="rId4" Type="http://schemas.openxmlformats.org/officeDocument/2006/relationships/diagramQuickStyle" Target="../diagrams/quickStyle7.xml"/><Relationship Id="rId9" Type="http://schemas.openxmlformats.org/officeDocument/2006/relationships/diagramQuickStyle" Target="../diagrams/quickStyle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diagramLayout" Target="../diagrams/layout10.xml"/><Relationship Id="rId3" Type="http://schemas.openxmlformats.org/officeDocument/2006/relationships/diagramLayout" Target="../diagrams/layout9.xml"/><Relationship Id="rId7" Type="http://schemas.openxmlformats.org/officeDocument/2006/relationships/diagramData" Target="../diagrams/data10.xml"/><Relationship Id="rId12" Type="http://schemas.openxmlformats.org/officeDocument/2006/relationships/image" Target="../media/image6.jpe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11" Type="http://schemas.microsoft.com/office/2007/relationships/diagramDrawing" Target="../diagrams/drawing10.xml"/><Relationship Id="rId5" Type="http://schemas.openxmlformats.org/officeDocument/2006/relationships/diagramColors" Target="../diagrams/colors9.xml"/><Relationship Id="rId10" Type="http://schemas.openxmlformats.org/officeDocument/2006/relationships/diagramColors" Target="../diagrams/colors10.xml"/><Relationship Id="rId4" Type="http://schemas.openxmlformats.org/officeDocument/2006/relationships/diagramQuickStyle" Target="../diagrams/quickStyle9.xml"/><Relationship Id="rId9" Type="http://schemas.openxmlformats.org/officeDocument/2006/relationships/diagramQuickStyle" Target="../diagrams/quickStyle10.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6.xml.rels><?xml version="1.0" encoding="UTF-8" standalone="yes"?>
<Relationships xmlns="http://schemas.openxmlformats.org/package/2006/relationships"><Relationship Id="rId8" Type="http://schemas.openxmlformats.org/officeDocument/2006/relationships/diagramLayout" Target="../diagrams/layout13.xml"/><Relationship Id="rId13" Type="http://schemas.openxmlformats.org/officeDocument/2006/relationships/diagramLayout" Target="../diagrams/layout14.xml"/><Relationship Id="rId3" Type="http://schemas.openxmlformats.org/officeDocument/2006/relationships/diagramLayout" Target="../diagrams/layout12.xml"/><Relationship Id="rId7" Type="http://schemas.openxmlformats.org/officeDocument/2006/relationships/diagramData" Target="../diagrams/data13.xml"/><Relationship Id="rId12" Type="http://schemas.openxmlformats.org/officeDocument/2006/relationships/diagramData" Target="../diagrams/data14.xml"/><Relationship Id="rId2" Type="http://schemas.openxmlformats.org/officeDocument/2006/relationships/diagramData" Target="../diagrams/data12.xml"/><Relationship Id="rId16" Type="http://schemas.microsoft.com/office/2007/relationships/diagramDrawing" Target="../diagrams/drawing14.xml"/><Relationship Id="rId1" Type="http://schemas.openxmlformats.org/officeDocument/2006/relationships/slideLayout" Target="../slideLayouts/slideLayout2.xml"/><Relationship Id="rId6" Type="http://schemas.microsoft.com/office/2007/relationships/diagramDrawing" Target="../diagrams/drawing12.xml"/><Relationship Id="rId11" Type="http://schemas.microsoft.com/office/2007/relationships/diagramDrawing" Target="../diagrams/drawing13.xml"/><Relationship Id="rId5" Type="http://schemas.openxmlformats.org/officeDocument/2006/relationships/diagramColors" Target="../diagrams/colors12.xml"/><Relationship Id="rId15" Type="http://schemas.openxmlformats.org/officeDocument/2006/relationships/diagramColors" Target="../diagrams/colors14.xml"/><Relationship Id="rId10" Type="http://schemas.openxmlformats.org/officeDocument/2006/relationships/diagramColors" Target="../diagrams/colors13.xml"/><Relationship Id="rId4" Type="http://schemas.openxmlformats.org/officeDocument/2006/relationships/diagramQuickStyle" Target="../diagrams/quickStyle12.xml"/><Relationship Id="rId9" Type="http://schemas.openxmlformats.org/officeDocument/2006/relationships/diagramQuickStyle" Target="../diagrams/quickStyle13.xml"/><Relationship Id="rId14" Type="http://schemas.openxmlformats.org/officeDocument/2006/relationships/diagramQuickStyle" Target="../diagrams/quickStyle14.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diagramLayout" Target="../diagrams/layout17.xml"/><Relationship Id="rId3" Type="http://schemas.openxmlformats.org/officeDocument/2006/relationships/diagramLayout" Target="../diagrams/layout16.xml"/><Relationship Id="rId7" Type="http://schemas.openxmlformats.org/officeDocument/2006/relationships/diagramData" Target="../diagrams/data17.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11" Type="http://schemas.microsoft.com/office/2007/relationships/diagramDrawing" Target="../diagrams/drawing17.xml"/><Relationship Id="rId5" Type="http://schemas.openxmlformats.org/officeDocument/2006/relationships/diagramColors" Target="../diagrams/colors16.xml"/><Relationship Id="rId10" Type="http://schemas.openxmlformats.org/officeDocument/2006/relationships/diagramColors" Target="../diagrams/colors17.xml"/><Relationship Id="rId4" Type="http://schemas.openxmlformats.org/officeDocument/2006/relationships/diagramQuickStyle" Target="../diagrams/quickStyle16.xml"/><Relationship Id="rId9" Type="http://schemas.openxmlformats.org/officeDocument/2006/relationships/diagramQuickStyle" Target="../diagrams/quickStyle17.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00011" y="1124744"/>
            <a:ext cx="7543800" cy="2593975"/>
          </a:xfrm>
        </p:spPr>
        <p:txBody>
          <a:bodyPr/>
          <a:lstStyle/>
          <a:p>
            <a:pPr algn="just"/>
            <a:r>
              <a:rPr lang="en-GB" sz="3600" b="1" i="1" cap="small" dirty="0"/>
              <a:t>Definitions, models and concepts of talent, intelligence, creativity, </a:t>
            </a:r>
            <a:r>
              <a:rPr lang="en-GB" sz="3600" b="1" i="1" cap="small" dirty="0" err="1"/>
              <a:t>gaussian</a:t>
            </a:r>
            <a:r>
              <a:rPr lang="en-GB" sz="3600" b="1" i="1" cap="small" dirty="0"/>
              <a:t> curve values of IQ in the current population.</a:t>
            </a:r>
            <a:endParaRPr lang="es-ES" sz="3600" dirty="0"/>
          </a:p>
        </p:txBody>
      </p:sp>
      <p:sp>
        <p:nvSpPr>
          <p:cNvPr id="3" name="2 Subtítulo"/>
          <p:cNvSpPr>
            <a:spLocks noGrp="1"/>
          </p:cNvSpPr>
          <p:nvPr>
            <p:ph type="subTitle" idx="1"/>
          </p:nvPr>
        </p:nvSpPr>
        <p:spPr>
          <a:xfrm>
            <a:off x="5004048" y="5085184"/>
            <a:ext cx="2935600" cy="1066800"/>
          </a:xfrm>
        </p:spPr>
        <p:txBody>
          <a:bodyPr>
            <a:normAutofit lnSpcReduction="10000"/>
          </a:bodyPr>
          <a:lstStyle/>
          <a:p>
            <a:pPr algn="r"/>
            <a:r>
              <a:rPr lang="es-ES" dirty="0"/>
              <a:t>Roberto </a:t>
            </a:r>
            <a:r>
              <a:rPr lang="es-ES" dirty="0" err="1"/>
              <a:t>Avello</a:t>
            </a:r>
            <a:r>
              <a:rPr lang="es-ES" dirty="0"/>
              <a:t> Rodríguez</a:t>
            </a:r>
          </a:p>
          <a:p>
            <a:pPr algn="r"/>
            <a:r>
              <a:rPr lang="es-ES" dirty="0"/>
              <a:t>Susana Celaya Rodil</a:t>
            </a:r>
          </a:p>
          <a:p>
            <a:pPr algn="r"/>
            <a:r>
              <a:rPr lang="es-ES" dirty="0"/>
              <a:t>Tamara Fernández Antón</a:t>
            </a:r>
          </a:p>
          <a:p>
            <a:pPr algn="r"/>
            <a:endParaRPr lang="es-ES" dirty="0"/>
          </a:p>
        </p:txBody>
      </p:sp>
      <p:pic>
        <p:nvPicPr>
          <p:cNvPr id="4" name="3 Imagen"/>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95484" y="4221088"/>
            <a:ext cx="3902643" cy="177507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5" name="4 CuadroTexto"/>
          <p:cNvSpPr txBox="1"/>
          <p:nvPr/>
        </p:nvSpPr>
        <p:spPr>
          <a:xfrm>
            <a:off x="4860032" y="399895"/>
            <a:ext cx="2984428" cy="646331"/>
          </a:xfrm>
          <a:prstGeom prst="rect">
            <a:avLst/>
          </a:prstGeom>
          <a:noFill/>
        </p:spPr>
        <p:txBody>
          <a:bodyPr wrap="square" rtlCol="0">
            <a:spAutoFit/>
          </a:bodyPr>
          <a:lstStyle/>
          <a:p>
            <a:pPr algn="r"/>
            <a:r>
              <a:rPr lang="es-ES" b="1" i="1" dirty="0" smtClean="0">
                <a:solidFill>
                  <a:schemeClr val="bg2">
                    <a:lumMod val="75000"/>
                  </a:schemeClr>
                </a:solidFill>
              </a:rPr>
              <a:t>OSU.CZ</a:t>
            </a:r>
          </a:p>
          <a:p>
            <a:pPr algn="r"/>
            <a:r>
              <a:rPr lang="es-ES" b="1" i="1" dirty="0" smtClean="0">
                <a:solidFill>
                  <a:schemeClr val="bg2">
                    <a:lumMod val="75000"/>
                  </a:schemeClr>
                </a:solidFill>
              </a:rPr>
              <a:t>GIFTED PUPILS.</a:t>
            </a:r>
            <a:endParaRPr lang="es-ES" b="1" i="1" dirty="0">
              <a:solidFill>
                <a:schemeClr val="bg2">
                  <a:lumMod val="75000"/>
                </a:schemeClr>
              </a:solidFill>
            </a:endParaRPr>
          </a:p>
        </p:txBody>
      </p:sp>
    </p:spTree>
    <p:extLst>
      <p:ext uri="{BB962C8B-B14F-4D97-AF65-F5344CB8AC3E}">
        <p14:creationId xmlns="" xmlns:p14="http://schemas.microsoft.com/office/powerpoint/2010/main" val="11614434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6686"/>
            <a:ext cx="7620000" cy="706090"/>
          </a:xfrm>
        </p:spPr>
        <p:txBody>
          <a:bodyPr/>
          <a:lstStyle/>
          <a:p>
            <a:pPr lvl="2"/>
            <a:r>
              <a:rPr lang="es-ES_tradnl" sz="4600" b="1" dirty="0" smtClean="0">
                <a:solidFill>
                  <a:schemeClr val="bg2">
                    <a:lumMod val="50000"/>
                  </a:schemeClr>
                </a:solidFill>
                <a:latin typeface="+mj-lt"/>
              </a:rPr>
              <a:t>CREATIVITY - CONCEPT</a:t>
            </a:r>
            <a:r>
              <a:rPr lang="es-ES" sz="4800" dirty="0" smtClean="0"/>
              <a:t/>
            </a:r>
            <a:br>
              <a:rPr lang="es-ES" sz="4800" dirty="0" smtClean="0"/>
            </a:br>
            <a:endParaRPr lang="es-ES" sz="4600" dirty="0">
              <a:solidFill>
                <a:schemeClr val="bg2">
                  <a:lumMod val="50000"/>
                </a:schemeClr>
              </a:solidFill>
              <a:latin typeface="+mj-lt"/>
            </a:endParaRPr>
          </a:p>
        </p:txBody>
      </p:sp>
      <p:sp>
        <p:nvSpPr>
          <p:cNvPr id="3" name="2 Marcador de contenido"/>
          <p:cNvSpPr>
            <a:spLocks noGrp="1"/>
          </p:cNvSpPr>
          <p:nvPr>
            <p:ph idx="1"/>
          </p:nvPr>
        </p:nvSpPr>
        <p:spPr>
          <a:xfrm>
            <a:off x="179512" y="1484784"/>
            <a:ext cx="7920880" cy="4680520"/>
          </a:xfrm>
        </p:spPr>
        <p:txBody>
          <a:bodyPr>
            <a:normAutofit/>
          </a:bodyPr>
          <a:lstStyle/>
          <a:p>
            <a:endParaRPr lang="es-ES" dirty="0" smtClean="0"/>
          </a:p>
          <a:p>
            <a:pPr>
              <a:buNone/>
            </a:pPr>
            <a:r>
              <a:rPr lang="en-US" dirty="0" smtClean="0"/>
              <a:t> </a:t>
            </a:r>
            <a:endParaRPr lang="es-ES" dirty="0" smtClean="0"/>
          </a:p>
          <a:p>
            <a:endParaRPr lang="es-ES" dirty="0" smtClean="0"/>
          </a:p>
        </p:txBody>
      </p:sp>
      <p:graphicFrame>
        <p:nvGraphicFramePr>
          <p:cNvPr id="4" name="3 Diagrama"/>
          <p:cNvGraphicFramePr/>
          <p:nvPr/>
        </p:nvGraphicFramePr>
        <p:xfrm>
          <a:off x="395536" y="1196752"/>
          <a:ext cx="7776864" cy="15121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Diagrama"/>
          <p:cNvGraphicFramePr/>
          <p:nvPr/>
        </p:nvGraphicFramePr>
        <p:xfrm>
          <a:off x="395536" y="2852936"/>
          <a:ext cx="7776864" cy="187220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6" name="5 Diagrama"/>
          <p:cNvGraphicFramePr/>
          <p:nvPr/>
        </p:nvGraphicFramePr>
        <p:xfrm>
          <a:off x="395536" y="4941168"/>
          <a:ext cx="7776864" cy="1512168"/>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 xmlns:p14="http://schemas.microsoft.com/office/powerpoint/2010/main" val="4896462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6686"/>
            <a:ext cx="7620000" cy="706090"/>
          </a:xfrm>
        </p:spPr>
        <p:txBody>
          <a:bodyPr/>
          <a:lstStyle/>
          <a:p>
            <a:pPr lvl="2"/>
            <a:r>
              <a:rPr lang="es-ES_tradnl" sz="4600" b="1" dirty="0" smtClean="0">
                <a:solidFill>
                  <a:schemeClr val="bg2">
                    <a:lumMod val="50000"/>
                  </a:schemeClr>
                </a:solidFill>
                <a:latin typeface="+mj-lt"/>
              </a:rPr>
              <a:t>CREATIVITY - CONCEPT</a:t>
            </a:r>
            <a:r>
              <a:rPr lang="es-ES" sz="4800" dirty="0" smtClean="0"/>
              <a:t/>
            </a:r>
            <a:br>
              <a:rPr lang="es-ES" sz="4800" dirty="0" smtClean="0"/>
            </a:br>
            <a:endParaRPr lang="es-ES" sz="4600" dirty="0">
              <a:solidFill>
                <a:schemeClr val="bg2">
                  <a:lumMod val="50000"/>
                </a:schemeClr>
              </a:solidFill>
              <a:latin typeface="+mj-lt"/>
            </a:endParaRPr>
          </a:p>
        </p:txBody>
      </p:sp>
      <p:graphicFrame>
        <p:nvGraphicFramePr>
          <p:cNvPr id="7" name="6 Diagrama"/>
          <p:cNvGraphicFramePr/>
          <p:nvPr/>
        </p:nvGraphicFramePr>
        <p:xfrm>
          <a:off x="323528" y="1772816"/>
          <a:ext cx="7776864" cy="15121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7 Diagrama"/>
          <p:cNvGraphicFramePr/>
          <p:nvPr/>
        </p:nvGraphicFramePr>
        <p:xfrm>
          <a:off x="323528" y="4077072"/>
          <a:ext cx="7776864" cy="151216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 xmlns:p14="http://schemas.microsoft.com/office/powerpoint/2010/main" val="4896462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6686"/>
            <a:ext cx="7620000" cy="706090"/>
          </a:xfrm>
        </p:spPr>
        <p:txBody>
          <a:bodyPr/>
          <a:lstStyle/>
          <a:p>
            <a:pPr lvl="2"/>
            <a:r>
              <a:rPr lang="es-ES_tradnl" sz="4600" b="1" dirty="0" smtClean="0">
                <a:solidFill>
                  <a:schemeClr val="bg2">
                    <a:lumMod val="50000"/>
                  </a:schemeClr>
                </a:solidFill>
                <a:latin typeface="+mj-lt"/>
              </a:rPr>
              <a:t>CREATIVITY - MODELS</a:t>
            </a:r>
            <a:r>
              <a:rPr lang="es-ES" sz="4800" dirty="0" smtClean="0"/>
              <a:t/>
            </a:r>
            <a:br>
              <a:rPr lang="es-ES" sz="4800" dirty="0" smtClean="0"/>
            </a:br>
            <a:endParaRPr lang="es-ES" sz="4600" dirty="0">
              <a:solidFill>
                <a:schemeClr val="bg2">
                  <a:lumMod val="50000"/>
                </a:schemeClr>
              </a:solidFill>
              <a:latin typeface="+mj-lt"/>
            </a:endParaRPr>
          </a:p>
        </p:txBody>
      </p:sp>
      <p:sp>
        <p:nvSpPr>
          <p:cNvPr id="3" name="2 Marcador de contenido"/>
          <p:cNvSpPr>
            <a:spLocks noGrp="1"/>
          </p:cNvSpPr>
          <p:nvPr>
            <p:ph idx="1"/>
          </p:nvPr>
        </p:nvSpPr>
        <p:spPr>
          <a:xfrm>
            <a:off x="179512" y="1124744"/>
            <a:ext cx="7920880" cy="1944216"/>
          </a:xfrm>
        </p:spPr>
        <p:txBody>
          <a:bodyPr>
            <a:normAutofit/>
          </a:bodyPr>
          <a:lstStyle/>
          <a:p>
            <a:pPr>
              <a:buNone/>
            </a:pPr>
            <a:r>
              <a:rPr lang="en-US" b="1" dirty="0" smtClean="0"/>
              <a:t>CLASSICAL MODEL</a:t>
            </a:r>
            <a:endParaRPr lang="es-ES" dirty="0" smtClean="0"/>
          </a:p>
          <a:p>
            <a:r>
              <a:rPr lang="en-US" dirty="0" smtClean="0"/>
              <a:t>Explains the model through stages, showing how an orderly succession of stages which the subject is passing. Dewey (1910), Graham </a:t>
            </a:r>
            <a:r>
              <a:rPr lang="en-US" dirty="0" err="1" smtClean="0"/>
              <a:t>Wallas</a:t>
            </a:r>
            <a:r>
              <a:rPr lang="en-US" dirty="0" smtClean="0"/>
              <a:t> (1926) and </a:t>
            </a:r>
            <a:r>
              <a:rPr lang="en-US" dirty="0" err="1" smtClean="0"/>
              <a:t>Rossman</a:t>
            </a:r>
            <a:r>
              <a:rPr lang="en-US" dirty="0" smtClean="0"/>
              <a:t> (1931) were the main researchers of this model.</a:t>
            </a:r>
            <a:endParaRPr lang="es-ES" dirty="0"/>
          </a:p>
        </p:txBody>
      </p:sp>
      <p:graphicFrame>
        <p:nvGraphicFramePr>
          <p:cNvPr id="4" name="3 Tabla"/>
          <p:cNvGraphicFramePr>
            <a:graphicFrameLocks noGrp="1"/>
          </p:cNvGraphicFramePr>
          <p:nvPr/>
        </p:nvGraphicFramePr>
        <p:xfrm>
          <a:off x="323528" y="3068960"/>
          <a:ext cx="7992888" cy="3605628"/>
        </p:xfrm>
        <a:graphic>
          <a:graphicData uri="http://schemas.openxmlformats.org/drawingml/2006/table">
            <a:tbl>
              <a:tblPr>
                <a:tableStyleId>{3C2FFA5D-87B4-456A-9821-1D502468CF0F}</a:tableStyleId>
              </a:tblPr>
              <a:tblGrid>
                <a:gridCol w="2664296"/>
                <a:gridCol w="2664296"/>
                <a:gridCol w="2664296"/>
              </a:tblGrid>
              <a:tr h="370378">
                <a:tc>
                  <a:txBody>
                    <a:bodyPr/>
                    <a:lstStyle/>
                    <a:p>
                      <a:pPr algn="ctr">
                        <a:spcAft>
                          <a:spcPts val="0"/>
                        </a:spcAft>
                      </a:pPr>
                      <a:r>
                        <a:rPr lang="es-ES" sz="1800" dirty="0">
                          <a:solidFill>
                            <a:schemeClr val="tx1"/>
                          </a:solidFill>
                        </a:rPr>
                        <a:t>DEWEY</a:t>
                      </a:r>
                      <a:endParaRPr lang="es-ES" sz="1800" b="1" dirty="0">
                        <a:solidFill>
                          <a:schemeClr val="tx1"/>
                        </a:solidFill>
                        <a:latin typeface="Helvetica"/>
                        <a:ea typeface="Helvetica"/>
                      </a:endParaRPr>
                    </a:p>
                  </a:txBody>
                  <a:tcPr marL="50642" marR="50642" marT="50642" marB="50642"/>
                </a:tc>
                <a:tc>
                  <a:txBody>
                    <a:bodyPr/>
                    <a:lstStyle/>
                    <a:p>
                      <a:pPr algn="ctr">
                        <a:spcAft>
                          <a:spcPts val="0"/>
                        </a:spcAft>
                      </a:pPr>
                      <a:r>
                        <a:rPr lang="es-ES" sz="1800" dirty="0">
                          <a:solidFill>
                            <a:schemeClr val="tx1"/>
                          </a:solidFill>
                        </a:rPr>
                        <a:t>GRAHAM WALLAS</a:t>
                      </a:r>
                      <a:endParaRPr lang="es-ES" sz="1800" b="1" dirty="0">
                        <a:solidFill>
                          <a:schemeClr val="tx1"/>
                        </a:solidFill>
                        <a:latin typeface="Helvetica"/>
                        <a:ea typeface="Helvetica"/>
                      </a:endParaRPr>
                    </a:p>
                  </a:txBody>
                  <a:tcPr marL="50642" marR="50642" marT="50642" marB="50642"/>
                </a:tc>
                <a:tc>
                  <a:txBody>
                    <a:bodyPr/>
                    <a:lstStyle/>
                    <a:p>
                      <a:pPr algn="ctr">
                        <a:spcAft>
                          <a:spcPts val="0"/>
                        </a:spcAft>
                      </a:pPr>
                      <a:r>
                        <a:rPr lang="es-ES" sz="1800" dirty="0">
                          <a:solidFill>
                            <a:schemeClr val="tx1"/>
                          </a:solidFill>
                        </a:rPr>
                        <a:t>ROSSMAN</a:t>
                      </a:r>
                      <a:endParaRPr lang="es-ES" sz="1800" b="1" dirty="0">
                        <a:solidFill>
                          <a:schemeClr val="tx1"/>
                        </a:solidFill>
                        <a:latin typeface="Helvetica"/>
                        <a:ea typeface="Helvetica"/>
                      </a:endParaRPr>
                    </a:p>
                  </a:txBody>
                  <a:tcPr marL="50642" marR="50642" marT="50642" marB="50642"/>
                </a:tc>
              </a:tr>
              <a:tr h="414878">
                <a:tc>
                  <a:txBody>
                    <a:bodyPr/>
                    <a:lstStyle/>
                    <a:p>
                      <a:pPr algn="ctr">
                        <a:spcAft>
                          <a:spcPts val="0"/>
                        </a:spcAft>
                      </a:pPr>
                      <a:r>
                        <a:rPr lang="es-ES" sz="1400" dirty="0" smtClean="0">
                          <a:solidFill>
                            <a:schemeClr val="tx1"/>
                          </a:solidFill>
                        </a:rPr>
                        <a:t>FIND THE PROBLEM</a:t>
                      </a:r>
                      <a:endParaRPr lang="es-ES" sz="1400" dirty="0">
                        <a:solidFill>
                          <a:schemeClr val="tx1"/>
                        </a:solidFill>
                        <a:latin typeface="Helvetica"/>
                        <a:ea typeface="Helvetica"/>
                      </a:endParaRPr>
                    </a:p>
                  </a:txBody>
                  <a:tcPr marL="50642" marR="50642" marT="50642" marB="50642"/>
                </a:tc>
                <a:tc>
                  <a:txBody>
                    <a:bodyPr/>
                    <a:lstStyle/>
                    <a:p>
                      <a:pPr>
                        <a:spcAft>
                          <a:spcPts val="0"/>
                        </a:spcAft>
                      </a:pPr>
                      <a:endParaRPr lang="en-US" sz="1400" dirty="0">
                        <a:solidFill>
                          <a:schemeClr val="tx1"/>
                        </a:solidFill>
                        <a:latin typeface="Times New Roman"/>
                        <a:ea typeface="Arial Unicode MS"/>
                      </a:endParaRPr>
                    </a:p>
                  </a:txBody>
                  <a:tcPr marL="50642" marR="50642" marT="50642" marB="50642"/>
                </a:tc>
                <a:tc>
                  <a:txBody>
                    <a:bodyPr/>
                    <a:lstStyle/>
                    <a:p>
                      <a:pPr algn="ctr">
                        <a:spcAft>
                          <a:spcPts val="0"/>
                        </a:spcAft>
                      </a:pPr>
                      <a:r>
                        <a:rPr lang="es-ES" sz="1400" dirty="0" smtClean="0">
                          <a:solidFill>
                            <a:schemeClr val="tx1"/>
                          </a:solidFill>
                        </a:rPr>
                        <a:t>OBSERVE THE TROUBLE</a:t>
                      </a:r>
                      <a:endParaRPr lang="es-ES" sz="1400" dirty="0">
                        <a:solidFill>
                          <a:schemeClr val="tx1"/>
                        </a:solidFill>
                        <a:latin typeface="Helvetica"/>
                        <a:ea typeface="Helvetica"/>
                      </a:endParaRPr>
                    </a:p>
                  </a:txBody>
                  <a:tcPr marL="50642" marR="50642" marT="50642" marB="50642"/>
                </a:tc>
              </a:tr>
              <a:tr h="414878">
                <a:tc>
                  <a:txBody>
                    <a:bodyPr/>
                    <a:lstStyle/>
                    <a:p>
                      <a:pPr marL="0" algn="ctr" defTabSz="914400" rtl="0" eaLnBrk="1" latinLnBrk="0" hangingPunct="1">
                        <a:spcAft>
                          <a:spcPts val="0"/>
                        </a:spcAft>
                      </a:pPr>
                      <a:r>
                        <a:rPr lang="es-ES" sz="1400" kern="1200" dirty="0" smtClean="0">
                          <a:solidFill>
                            <a:schemeClr val="tx1"/>
                          </a:solidFill>
                          <a:latin typeface="+mn-lt"/>
                          <a:ea typeface="+mn-ea"/>
                          <a:cs typeface="+mn-cs"/>
                        </a:rPr>
                        <a:t>DEFINE THE PROBLEM</a:t>
                      </a:r>
                      <a:endParaRPr lang="es-ES" sz="1400" kern="1200" dirty="0">
                        <a:solidFill>
                          <a:schemeClr val="tx1"/>
                        </a:solidFill>
                        <a:latin typeface="+mn-lt"/>
                        <a:ea typeface="+mn-ea"/>
                        <a:cs typeface="+mn-cs"/>
                      </a:endParaRPr>
                    </a:p>
                  </a:txBody>
                  <a:tcPr marL="50642" marR="50642" marT="50642" marB="50642"/>
                </a:tc>
                <a:tc>
                  <a:txBody>
                    <a:bodyPr/>
                    <a:lstStyle/>
                    <a:p>
                      <a:pPr>
                        <a:spcAft>
                          <a:spcPts val="0"/>
                        </a:spcAft>
                      </a:pPr>
                      <a:endParaRPr lang="en-US" sz="1400">
                        <a:solidFill>
                          <a:schemeClr val="tx1"/>
                        </a:solidFill>
                        <a:latin typeface="Times New Roman"/>
                        <a:ea typeface="Arial Unicode MS"/>
                      </a:endParaRPr>
                    </a:p>
                  </a:txBody>
                  <a:tcPr marL="50642" marR="50642" marT="50642" marB="50642"/>
                </a:tc>
                <a:tc>
                  <a:txBody>
                    <a:bodyPr/>
                    <a:lstStyle/>
                    <a:p>
                      <a:pPr algn="ctr">
                        <a:spcAft>
                          <a:spcPts val="0"/>
                        </a:spcAft>
                      </a:pPr>
                      <a:r>
                        <a:rPr lang="es-ES" sz="1400" dirty="0" smtClean="0">
                          <a:solidFill>
                            <a:schemeClr val="tx1"/>
                          </a:solidFill>
                        </a:rPr>
                        <a:t>FORMULATE THE TROUBLE</a:t>
                      </a:r>
                      <a:endParaRPr lang="es-ES" sz="1400" dirty="0">
                        <a:solidFill>
                          <a:schemeClr val="tx1"/>
                        </a:solidFill>
                        <a:latin typeface="Helvetica"/>
                        <a:ea typeface="Helvetica"/>
                      </a:endParaRPr>
                    </a:p>
                  </a:txBody>
                  <a:tcPr marL="50642" marR="50642" marT="50642" marB="50642"/>
                </a:tc>
              </a:tr>
              <a:tr h="414878">
                <a:tc>
                  <a:txBody>
                    <a:bodyPr/>
                    <a:lstStyle/>
                    <a:p>
                      <a:pPr>
                        <a:spcAft>
                          <a:spcPts val="0"/>
                        </a:spcAft>
                      </a:pPr>
                      <a:endParaRPr lang="en-US" sz="1400">
                        <a:solidFill>
                          <a:schemeClr val="tx1"/>
                        </a:solidFill>
                        <a:latin typeface="Times New Roman"/>
                        <a:ea typeface="Arial Unicode MS"/>
                      </a:endParaRPr>
                    </a:p>
                  </a:txBody>
                  <a:tcPr marL="50642" marR="50642" marT="50642" marB="50642"/>
                </a:tc>
                <a:tc>
                  <a:txBody>
                    <a:bodyPr/>
                    <a:lstStyle/>
                    <a:p>
                      <a:pPr algn="ctr">
                        <a:spcAft>
                          <a:spcPts val="0"/>
                        </a:spcAft>
                      </a:pPr>
                      <a:r>
                        <a:rPr lang="es-ES" sz="1400" dirty="0" smtClean="0">
                          <a:solidFill>
                            <a:schemeClr val="tx1"/>
                          </a:solidFill>
                        </a:rPr>
                        <a:t>PREPARATION</a:t>
                      </a:r>
                      <a:endParaRPr lang="es-ES" sz="1400" dirty="0">
                        <a:solidFill>
                          <a:schemeClr val="tx1"/>
                        </a:solidFill>
                        <a:latin typeface="Helvetica"/>
                        <a:ea typeface="Helvetica"/>
                      </a:endParaRPr>
                    </a:p>
                  </a:txBody>
                  <a:tcPr marL="50642" marR="50642" marT="50642" marB="50642"/>
                </a:tc>
                <a:tc>
                  <a:txBody>
                    <a:bodyPr/>
                    <a:lstStyle/>
                    <a:p>
                      <a:pPr algn="ctr">
                        <a:spcAft>
                          <a:spcPts val="0"/>
                        </a:spcAft>
                      </a:pPr>
                      <a:r>
                        <a:rPr lang="es-ES" sz="1400" dirty="0" smtClean="0">
                          <a:solidFill>
                            <a:schemeClr val="tx1"/>
                          </a:solidFill>
                        </a:rPr>
                        <a:t>CHECK OVER THE INFORMATION</a:t>
                      </a:r>
                      <a:endParaRPr lang="es-ES" sz="1400" dirty="0">
                        <a:solidFill>
                          <a:schemeClr val="tx1"/>
                        </a:solidFill>
                        <a:latin typeface="Helvetica"/>
                        <a:ea typeface="Helvetica"/>
                      </a:endParaRPr>
                    </a:p>
                  </a:txBody>
                  <a:tcPr marL="50642" marR="50642" marT="50642" marB="50642"/>
                </a:tc>
              </a:tr>
              <a:tr h="414878">
                <a:tc>
                  <a:txBody>
                    <a:bodyPr/>
                    <a:lstStyle/>
                    <a:p>
                      <a:pPr>
                        <a:spcAft>
                          <a:spcPts val="0"/>
                        </a:spcAft>
                      </a:pPr>
                      <a:endParaRPr lang="en-US" sz="1400">
                        <a:solidFill>
                          <a:schemeClr val="tx1"/>
                        </a:solidFill>
                        <a:latin typeface="Times New Roman"/>
                        <a:ea typeface="Arial Unicode MS"/>
                      </a:endParaRPr>
                    </a:p>
                  </a:txBody>
                  <a:tcPr marL="50642" marR="50642" marT="50642" marB="50642"/>
                </a:tc>
                <a:tc>
                  <a:txBody>
                    <a:bodyPr/>
                    <a:lstStyle/>
                    <a:p>
                      <a:pPr algn="ctr">
                        <a:spcAft>
                          <a:spcPts val="0"/>
                        </a:spcAft>
                      </a:pPr>
                      <a:r>
                        <a:rPr lang="es-ES" sz="1400" dirty="0" smtClean="0">
                          <a:solidFill>
                            <a:schemeClr val="tx1"/>
                          </a:solidFill>
                        </a:rPr>
                        <a:t>INCUBATION</a:t>
                      </a:r>
                      <a:endParaRPr lang="es-ES" sz="1400" dirty="0">
                        <a:solidFill>
                          <a:schemeClr val="tx1"/>
                        </a:solidFill>
                        <a:latin typeface="Helvetica"/>
                        <a:ea typeface="Helvetica"/>
                      </a:endParaRPr>
                    </a:p>
                  </a:txBody>
                  <a:tcPr marL="50642" marR="50642" marT="50642" marB="50642"/>
                </a:tc>
                <a:tc>
                  <a:txBody>
                    <a:bodyPr/>
                    <a:lstStyle/>
                    <a:p>
                      <a:pPr>
                        <a:spcAft>
                          <a:spcPts val="0"/>
                        </a:spcAft>
                      </a:pPr>
                      <a:endParaRPr lang="en-US" sz="1400">
                        <a:solidFill>
                          <a:schemeClr val="tx1"/>
                        </a:solidFill>
                        <a:latin typeface="Times New Roman"/>
                        <a:ea typeface="Arial Unicode MS"/>
                      </a:endParaRPr>
                    </a:p>
                  </a:txBody>
                  <a:tcPr marL="50642" marR="50642" marT="50642" marB="50642"/>
                </a:tc>
              </a:tr>
              <a:tr h="370378">
                <a:tc>
                  <a:txBody>
                    <a:bodyPr/>
                    <a:lstStyle/>
                    <a:p>
                      <a:pPr algn="ctr">
                        <a:spcAft>
                          <a:spcPts val="0"/>
                        </a:spcAft>
                      </a:pPr>
                      <a:r>
                        <a:rPr lang="es-ES" sz="1400" dirty="0" smtClean="0">
                          <a:solidFill>
                            <a:schemeClr val="tx1"/>
                          </a:solidFill>
                        </a:rPr>
                        <a:t>POSSIBLE ANSWERS OR SOLUTIONS</a:t>
                      </a:r>
                      <a:endParaRPr lang="es-ES" sz="1400" dirty="0">
                        <a:solidFill>
                          <a:schemeClr val="tx1"/>
                        </a:solidFill>
                        <a:latin typeface="Helvetica"/>
                        <a:ea typeface="Helvetica"/>
                      </a:endParaRPr>
                    </a:p>
                  </a:txBody>
                  <a:tcPr marL="50642" marR="50642" marT="50642" marB="50642"/>
                </a:tc>
                <a:tc>
                  <a:txBody>
                    <a:bodyPr/>
                    <a:lstStyle/>
                    <a:p>
                      <a:pPr algn="ctr">
                        <a:spcAft>
                          <a:spcPts val="0"/>
                        </a:spcAft>
                      </a:pPr>
                      <a:r>
                        <a:rPr lang="es-ES" sz="1400" dirty="0" smtClean="0">
                          <a:solidFill>
                            <a:schemeClr val="tx1"/>
                          </a:solidFill>
                        </a:rPr>
                        <a:t>ILUMINATION</a:t>
                      </a:r>
                      <a:endParaRPr lang="es-ES" sz="1400" dirty="0">
                        <a:solidFill>
                          <a:schemeClr val="tx1"/>
                        </a:solidFill>
                        <a:latin typeface="Helvetica"/>
                        <a:ea typeface="Helvetica"/>
                      </a:endParaRPr>
                    </a:p>
                  </a:txBody>
                  <a:tcPr marL="50642" marR="50642" marT="50642" marB="50642"/>
                </a:tc>
                <a:tc>
                  <a:txBody>
                    <a:bodyPr/>
                    <a:lstStyle/>
                    <a:p>
                      <a:pPr algn="ctr">
                        <a:spcAft>
                          <a:spcPts val="0"/>
                        </a:spcAft>
                      </a:pPr>
                      <a:r>
                        <a:rPr lang="es-ES" sz="1400" dirty="0" smtClean="0">
                          <a:solidFill>
                            <a:schemeClr val="tx1"/>
                          </a:solidFill>
                        </a:rPr>
                        <a:t>FORMULATE THE SOLUTIONS</a:t>
                      </a:r>
                      <a:endParaRPr lang="es-ES" sz="1400" dirty="0">
                        <a:solidFill>
                          <a:schemeClr val="tx1"/>
                        </a:solidFill>
                        <a:latin typeface="Helvetica"/>
                        <a:ea typeface="Helvetica"/>
                      </a:endParaRPr>
                    </a:p>
                  </a:txBody>
                  <a:tcPr marL="50642" marR="50642" marT="50642" marB="50642"/>
                </a:tc>
              </a:tr>
              <a:tr h="370378">
                <a:tc>
                  <a:txBody>
                    <a:bodyPr/>
                    <a:lstStyle/>
                    <a:p>
                      <a:pPr algn="ctr">
                        <a:spcAft>
                          <a:spcPts val="0"/>
                        </a:spcAft>
                      </a:pPr>
                      <a:r>
                        <a:rPr lang="es-ES" sz="1400" dirty="0" smtClean="0">
                          <a:solidFill>
                            <a:schemeClr val="tx1"/>
                          </a:solidFill>
                        </a:rPr>
                        <a:t>ANALYZE THE CONSEQUENCES</a:t>
                      </a:r>
                      <a:endParaRPr lang="es-ES" sz="1400" dirty="0">
                        <a:solidFill>
                          <a:schemeClr val="tx1"/>
                        </a:solidFill>
                        <a:latin typeface="Helvetica"/>
                        <a:ea typeface="Helvetica"/>
                      </a:endParaRPr>
                    </a:p>
                  </a:txBody>
                  <a:tcPr marL="50642" marR="50642" marT="50642" marB="50642"/>
                </a:tc>
                <a:tc>
                  <a:txBody>
                    <a:bodyPr/>
                    <a:lstStyle/>
                    <a:p>
                      <a:pPr algn="ctr">
                        <a:spcAft>
                          <a:spcPts val="0"/>
                        </a:spcAft>
                      </a:pPr>
                      <a:r>
                        <a:rPr lang="es-ES" sz="1400" dirty="0" smtClean="0">
                          <a:solidFill>
                            <a:schemeClr val="tx1"/>
                          </a:solidFill>
                        </a:rPr>
                        <a:t>VERIFICATION</a:t>
                      </a:r>
                      <a:endParaRPr lang="es-ES" sz="1400" dirty="0">
                        <a:solidFill>
                          <a:schemeClr val="tx1"/>
                        </a:solidFill>
                        <a:latin typeface="Helvetica"/>
                        <a:ea typeface="Helvetica"/>
                      </a:endParaRPr>
                    </a:p>
                  </a:txBody>
                  <a:tcPr marL="50642" marR="50642" marT="50642" marB="50642"/>
                </a:tc>
                <a:tc>
                  <a:txBody>
                    <a:bodyPr/>
                    <a:lstStyle/>
                    <a:p>
                      <a:pPr algn="ctr">
                        <a:spcAft>
                          <a:spcPts val="0"/>
                        </a:spcAft>
                      </a:pPr>
                      <a:r>
                        <a:rPr lang="es-ES" sz="1400" dirty="0" smtClean="0">
                          <a:solidFill>
                            <a:schemeClr val="tx1"/>
                          </a:solidFill>
                        </a:rPr>
                        <a:t>REVIEW THE SOLUTIONS</a:t>
                      </a:r>
                      <a:endParaRPr lang="es-ES" sz="1400" dirty="0">
                        <a:solidFill>
                          <a:schemeClr val="tx1"/>
                        </a:solidFill>
                        <a:latin typeface="Helvetica"/>
                        <a:ea typeface="Helvetica"/>
                      </a:endParaRPr>
                    </a:p>
                  </a:txBody>
                  <a:tcPr marL="50642" marR="50642" marT="50642" marB="50642"/>
                </a:tc>
              </a:tr>
              <a:tr h="414878">
                <a:tc>
                  <a:txBody>
                    <a:bodyPr/>
                    <a:lstStyle/>
                    <a:p>
                      <a:pPr>
                        <a:spcAft>
                          <a:spcPts val="0"/>
                        </a:spcAft>
                      </a:pPr>
                      <a:endParaRPr lang="en-US" sz="1400">
                        <a:solidFill>
                          <a:schemeClr val="tx1"/>
                        </a:solidFill>
                        <a:latin typeface="Times New Roman"/>
                        <a:ea typeface="Arial Unicode MS"/>
                      </a:endParaRPr>
                    </a:p>
                  </a:txBody>
                  <a:tcPr marL="50642" marR="50642" marT="50642" marB="50642"/>
                </a:tc>
                <a:tc>
                  <a:txBody>
                    <a:bodyPr/>
                    <a:lstStyle/>
                    <a:p>
                      <a:pPr>
                        <a:spcAft>
                          <a:spcPts val="0"/>
                        </a:spcAft>
                      </a:pPr>
                      <a:endParaRPr lang="en-US" sz="1400">
                        <a:solidFill>
                          <a:schemeClr val="tx1"/>
                        </a:solidFill>
                        <a:latin typeface="Times New Roman"/>
                        <a:ea typeface="Arial Unicode MS"/>
                      </a:endParaRPr>
                    </a:p>
                  </a:txBody>
                  <a:tcPr marL="50642" marR="50642" marT="50642" marB="50642"/>
                </a:tc>
                <a:tc>
                  <a:txBody>
                    <a:bodyPr/>
                    <a:lstStyle/>
                    <a:p>
                      <a:pPr algn="ctr">
                        <a:spcAft>
                          <a:spcPts val="0"/>
                        </a:spcAft>
                      </a:pPr>
                      <a:r>
                        <a:rPr lang="es-ES" sz="1400" dirty="0" smtClean="0">
                          <a:solidFill>
                            <a:schemeClr val="tx1"/>
                          </a:solidFill>
                        </a:rPr>
                        <a:t>FORMULATE NEW IDEAS</a:t>
                      </a:r>
                      <a:endParaRPr lang="es-ES" sz="1400" dirty="0">
                        <a:solidFill>
                          <a:schemeClr val="tx1"/>
                        </a:solidFill>
                        <a:latin typeface="Helvetica"/>
                        <a:ea typeface="Helvetica"/>
                      </a:endParaRPr>
                    </a:p>
                  </a:txBody>
                  <a:tcPr marL="50642" marR="50642" marT="50642" marB="50642"/>
                </a:tc>
              </a:tr>
              <a:tr h="414878">
                <a:tc>
                  <a:txBody>
                    <a:bodyPr/>
                    <a:lstStyle/>
                    <a:p>
                      <a:pPr algn="ctr">
                        <a:spcAft>
                          <a:spcPts val="0"/>
                        </a:spcAft>
                      </a:pPr>
                      <a:r>
                        <a:rPr lang="en-US" sz="1400" dirty="0" smtClean="0">
                          <a:solidFill>
                            <a:schemeClr val="tx1"/>
                          </a:solidFill>
                        </a:rPr>
                        <a:t>ACCEPT OR AGREE THE SOLUTION</a:t>
                      </a:r>
                      <a:endParaRPr lang="es-ES" sz="1400" dirty="0">
                        <a:solidFill>
                          <a:schemeClr val="tx1"/>
                        </a:solidFill>
                        <a:latin typeface="Helvetica"/>
                        <a:ea typeface="Helvetica"/>
                      </a:endParaRPr>
                    </a:p>
                  </a:txBody>
                  <a:tcPr marL="50642" marR="50642" marT="50642" marB="50642"/>
                </a:tc>
                <a:tc>
                  <a:txBody>
                    <a:bodyPr/>
                    <a:lstStyle/>
                    <a:p>
                      <a:pPr>
                        <a:spcAft>
                          <a:spcPts val="0"/>
                        </a:spcAft>
                      </a:pPr>
                      <a:endParaRPr lang="en-US" sz="1400">
                        <a:solidFill>
                          <a:schemeClr val="tx1"/>
                        </a:solidFill>
                        <a:latin typeface="Times New Roman"/>
                        <a:ea typeface="Arial Unicode MS"/>
                      </a:endParaRPr>
                    </a:p>
                  </a:txBody>
                  <a:tcPr marL="50642" marR="50642" marT="50642" marB="50642"/>
                </a:tc>
                <a:tc>
                  <a:txBody>
                    <a:bodyPr/>
                    <a:lstStyle/>
                    <a:p>
                      <a:pPr algn="ctr">
                        <a:spcAft>
                          <a:spcPts val="0"/>
                        </a:spcAft>
                      </a:pPr>
                      <a:r>
                        <a:rPr lang="es-ES" sz="1400" dirty="0" smtClean="0">
                          <a:solidFill>
                            <a:schemeClr val="tx1"/>
                          </a:solidFill>
                        </a:rPr>
                        <a:t>ACCEPT NEW IDEAS</a:t>
                      </a:r>
                      <a:endParaRPr lang="es-ES" sz="1400" dirty="0">
                        <a:solidFill>
                          <a:schemeClr val="tx1"/>
                        </a:solidFill>
                        <a:latin typeface="Helvetica"/>
                        <a:ea typeface="Helvetica"/>
                      </a:endParaRPr>
                    </a:p>
                  </a:txBody>
                  <a:tcPr marL="50642" marR="50642" marT="50642" marB="50642"/>
                </a:tc>
              </a:tr>
            </a:tbl>
          </a:graphicData>
        </a:graphic>
      </p:graphicFrame>
    </p:spTree>
    <p:extLst>
      <p:ext uri="{BB962C8B-B14F-4D97-AF65-F5344CB8AC3E}">
        <p14:creationId xmlns="" xmlns:p14="http://schemas.microsoft.com/office/powerpoint/2010/main" val="4896462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6686"/>
            <a:ext cx="7620000" cy="706090"/>
          </a:xfrm>
        </p:spPr>
        <p:txBody>
          <a:bodyPr/>
          <a:lstStyle/>
          <a:p>
            <a:pPr lvl="2"/>
            <a:r>
              <a:rPr lang="es-ES_tradnl" sz="4600" b="1" dirty="0" smtClean="0">
                <a:solidFill>
                  <a:schemeClr val="bg2">
                    <a:lumMod val="50000"/>
                  </a:schemeClr>
                </a:solidFill>
                <a:latin typeface="+mj-lt"/>
              </a:rPr>
              <a:t>CREATIVITY - MODELS</a:t>
            </a:r>
            <a:r>
              <a:rPr lang="es-ES" sz="4800" dirty="0" smtClean="0"/>
              <a:t/>
            </a:r>
            <a:br>
              <a:rPr lang="es-ES" sz="4800" dirty="0" smtClean="0"/>
            </a:br>
            <a:endParaRPr lang="es-ES" sz="4600" dirty="0">
              <a:solidFill>
                <a:schemeClr val="bg2">
                  <a:lumMod val="50000"/>
                </a:schemeClr>
              </a:solidFill>
              <a:latin typeface="+mj-lt"/>
            </a:endParaRPr>
          </a:p>
        </p:txBody>
      </p:sp>
      <p:sp>
        <p:nvSpPr>
          <p:cNvPr id="3" name="2 Marcador de contenido"/>
          <p:cNvSpPr>
            <a:spLocks noGrp="1"/>
          </p:cNvSpPr>
          <p:nvPr>
            <p:ph idx="1"/>
          </p:nvPr>
        </p:nvSpPr>
        <p:spPr>
          <a:xfrm>
            <a:off x="179512" y="1124744"/>
            <a:ext cx="8064896" cy="5400600"/>
          </a:xfrm>
        </p:spPr>
        <p:txBody>
          <a:bodyPr>
            <a:normAutofit/>
          </a:bodyPr>
          <a:lstStyle/>
          <a:p>
            <a:pPr>
              <a:buNone/>
            </a:pPr>
            <a:r>
              <a:rPr lang="en-US" b="1" dirty="0" smtClean="0"/>
              <a:t>COGNITIVE MODEL</a:t>
            </a:r>
            <a:endParaRPr lang="en-US" b="1" u="sng" dirty="0" smtClean="0"/>
          </a:p>
          <a:p>
            <a:r>
              <a:rPr lang="en-US" dirty="0" smtClean="0"/>
              <a:t>Try to explain the creative process from within the subject, through the various operations and cognitive mechanisms which lead to creative activity. Try to describe the internal activity of the subject.</a:t>
            </a:r>
            <a:endParaRPr lang="en-US" b="1" u="sng" dirty="0" smtClean="0"/>
          </a:p>
          <a:p>
            <a:pPr>
              <a:buNone/>
            </a:pPr>
            <a:r>
              <a:rPr lang="en-US" dirty="0" smtClean="0"/>
              <a:t> </a:t>
            </a:r>
            <a:r>
              <a:rPr lang="es-ES" dirty="0" smtClean="0"/>
              <a:t>       </a:t>
            </a:r>
            <a:r>
              <a:rPr lang="en-US" sz="2600" b="1" dirty="0" smtClean="0"/>
              <a:t>PERCEPTION	               MEMORY		THOUGHT</a:t>
            </a:r>
            <a:endParaRPr lang="es-ES" sz="2600" dirty="0" smtClean="0"/>
          </a:p>
          <a:p>
            <a:pPr>
              <a:buNone/>
            </a:pPr>
            <a:r>
              <a:rPr lang="en-US" b="1" dirty="0" smtClean="0"/>
              <a:t> </a:t>
            </a:r>
            <a:r>
              <a:rPr lang="es-ES" dirty="0" smtClean="0"/>
              <a:t/>
            </a:r>
            <a:br>
              <a:rPr lang="es-ES" dirty="0" smtClean="0"/>
            </a:br>
            <a:r>
              <a:rPr lang="en-US" dirty="0" smtClean="0"/>
              <a:t>		</a:t>
            </a:r>
          </a:p>
          <a:p>
            <a:pPr>
              <a:buNone/>
            </a:pPr>
            <a:r>
              <a:rPr lang="en-US" dirty="0" smtClean="0"/>
              <a:t>			Modifies the perception	     Stored in memory</a:t>
            </a:r>
            <a:endParaRPr lang="es-ES" dirty="0" smtClean="0"/>
          </a:p>
          <a:p>
            <a:pPr>
              <a:buNone/>
            </a:pPr>
            <a:r>
              <a:rPr lang="en-US" dirty="0" smtClean="0"/>
              <a:t> </a:t>
            </a:r>
            <a:endParaRPr lang="es-ES" dirty="0" smtClean="0"/>
          </a:p>
          <a:p>
            <a:r>
              <a:rPr lang="en-US" dirty="0" smtClean="0"/>
              <a:t>The creative process, from the cognitive paradigm, is shown as something internal, complex and as a result of the actions of other interconnected processes.</a:t>
            </a:r>
            <a:endParaRPr lang="es-ES" dirty="0" smtClean="0"/>
          </a:p>
          <a:p>
            <a:endParaRPr lang="es-ES" dirty="0" smtClean="0"/>
          </a:p>
        </p:txBody>
      </p:sp>
      <p:cxnSp>
        <p:nvCxnSpPr>
          <p:cNvPr id="6" name="5 Conector recto de flecha"/>
          <p:cNvCxnSpPr/>
          <p:nvPr/>
        </p:nvCxnSpPr>
        <p:spPr>
          <a:xfrm>
            <a:off x="2987824" y="3212976"/>
            <a:ext cx="864096" cy="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7" name="6 Conector recto de flecha"/>
          <p:cNvCxnSpPr/>
          <p:nvPr/>
        </p:nvCxnSpPr>
        <p:spPr>
          <a:xfrm>
            <a:off x="5580112" y="3212976"/>
            <a:ext cx="864096" cy="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10" name="9 Flecha circular"/>
          <p:cNvSpPr/>
          <p:nvPr/>
        </p:nvSpPr>
        <p:spPr>
          <a:xfrm rot="10800000">
            <a:off x="4788024" y="3140968"/>
            <a:ext cx="2160240" cy="1008112"/>
          </a:xfrm>
          <a:prstGeom prst="circular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11" name="10 Flecha circular"/>
          <p:cNvSpPr/>
          <p:nvPr/>
        </p:nvSpPr>
        <p:spPr>
          <a:xfrm rot="10800000">
            <a:off x="2195736" y="3068960"/>
            <a:ext cx="2160240" cy="1008112"/>
          </a:xfrm>
          <a:prstGeom prst="circular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Tree>
    <p:extLst>
      <p:ext uri="{BB962C8B-B14F-4D97-AF65-F5344CB8AC3E}">
        <p14:creationId xmlns="" xmlns:p14="http://schemas.microsoft.com/office/powerpoint/2010/main" val="4896462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706686"/>
            <a:ext cx="7992888" cy="706090"/>
          </a:xfrm>
        </p:spPr>
        <p:txBody>
          <a:bodyPr/>
          <a:lstStyle/>
          <a:p>
            <a:pPr lvl="2"/>
            <a:r>
              <a:rPr lang="es-ES_tradnl" sz="4600" b="1" dirty="0" smtClean="0">
                <a:solidFill>
                  <a:schemeClr val="bg2">
                    <a:lumMod val="50000"/>
                  </a:schemeClr>
                </a:solidFill>
                <a:latin typeface="+mj-lt"/>
              </a:rPr>
              <a:t>INTELLIGENCE - DEFINITION</a:t>
            </a:r>
            <a:r>
              <a:rPr lang="es-ES" sz="4800" dirty="0" smtClean="0"/>
              <a:t/>
            </a:r>
            <a:br>
              <a:rPr lang="es-ES" sz="4800" dirty="0" smtClean="0"/>
            </a:br>
            <a:endParaRPr lang="es-ES" sz="4600" dirty="0">
              <a:solidFill>
                <a:schemeClr val="bg2">
                  <a:lumMod val="50000"/>
                </a:schemeClr>
              </a:solidFill>
              <a:latin typeface="+mj-lt"/>
            </a:endParaRPr>
          </a:p>
        </p:txBody>
      </p:sp>
      <p:graphicFrame>
        <p:nvGraphicFramePr>
          <p:cNvPr id="4" name="3 Diagrama"/>
          <p:cNvGraphicFramePr/>
          <p:nvPr/>
        </p:nvGraphicFramePr>
        <p:xfrm>
          <a:off x="467544" y="1916832"/>
          <a:ext cx="7776864" cy="15121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Diagrama"/>
          <p:cNvGraphicFramePr/>
          <p:nvPr/>
        </p:nvGraphicFramePr>
        <p:xfrm>
          <a:off x="467544" y="3645024"/>
          <a:ext cx="5544616" cy="216024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6" name="5 Imagen" descr="8.jpg"/>
          <p:cNvPicPr>
            <a:picLocks noChangeAspect="1"/>
          </p:cNvPicPr>
          <p:nvPr/>
        </p:nvPicPr>
        <p:blipFill>
          <a:blip r:embed="rId12" cstate="print"/>
          <a:stretch>
            <a:fillRect/>
          </a:stretch>
        </p:blipFill>
        <p:spPr>
          <a:xfrm>
            <a:off x="6516216" y="4829944"/>
            <a:ext cx="1958342" cy="2028056"/>
          </a:xfrm>
          <a:prstGeom prst="rect">
            <a:avLst/>
          </a:prstGeom>
        </p:spPr>
      </p:pic>
    </p:spTree>
    <p:extLst>
      <p:ext uri="{BB962C8B-B14F-4D97-AF65-F5344CB8AC3E}">
        <p14:creationId xmlns="" xmlns:p14="http://schemas.microsoft.com/office/powerpoint/2010/main" val="4896462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04664"/>
            <a:ext cx="7859216" cy="706090"/>
          </a:xfrm>
        </p:spPr>
        <p:txBody>
          <a:bodyPr/>
          <a:lstStyle/>
          <a:p>
            <a:pPr lvl="2"/>
            <a:r>
              <a:rPr lang="es-ES_tradnl" sz="4600" b="1" dirty="0" smtClean="0">
                <a:solidFill>
                  <a:schemeClr val="bg2">
                    <a:lumMod val="50000"/>
                  </a:schemeClr>
                </a:solidFill>
                <a:latin typeface="+mj-lt"/>
              </a:rPr>
              <a:t>INTELLIGENCE - CONCEPT</a:t>
            </a:r>
            <a:r>
              <a:rPr lang="es-ES" sz="4800" dirty="0" smtClean="0"/>
              <a:t/>
            </a:r>
            <a:br>
              <a:rPr lang="es-ES" sz="4800" dirty="0" smtClean="0"/>
            </a:br>
            <a:endParaRPr lang="es-ES" sz="4600" dirty="0">
              <a:solidFill>
                <a:schemeClr val="bg2">
                  <a:lumMod val="50000"/>
                </a:schemeClr>
              </a:solidFill>
              <a:latin typeface="+mj-lt"/>
            </a:endParaRPr>
          </a:p>
        </p:txBody>
      </p:sp>
      <p:graphicFrame>
        <p:nvGraphicFramePr>
          <p:cNvPr id="17" name="16 Diagrama"/>
          <p:cNvGraphicFramePr/>
          <p:nvPr/>
        </p:nvGraphicFramePr>
        <p:xfrm>
          <a:off x="251520" y="980728"/>
          <a:ext cx="8136904" cy="58772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4896462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6686"/>
            <a:ext cx="7620000" cy="706090"/>
          </a:xfrm>
        </p:spPr>
        <p:txBody>
          <a:bodyPr/>
          <a:lstStyle/>
          <a:p>
            <a:pPr lvl="2"/>
            <a:r>
              <a:rPr lang="es-ES_tradnl" sz="4600" b="1" dirty="0" smtClean="0">
                <a:solidFill>
                  <a:schemeClr val="bg2">
                    <a:lumMod val="50000"/>
                  </a:schemeClr>
                </a:solidFill>
                <a:latin typeface="+mj-lt"/>
              </a:rPr>
              <a:t>INTELLIGENCE - CONCEPT</a:t>
            </a:r>
            <a:r>
              <a:rPr lang="es-ES" sz="4800" dirty="0" smtClean="0"/>
              <a:t/>
            </a:r>
            <a:br>
              <a:rPr lang="es-ES" sz="4800" dirty="0" smtClean="0"/>
            </a:br>
            <a:endParaRPr lang="es-ES" sz="4600" dirty="0">
              <a:solidFill>
                <a:schemeClr val="bg2">
                  <a:lumMod val="50000"/>
                </a:schemeClr>
              </a:solidFill>
              <a:latin typeface="+mj-lt"/>
            </a:endParaRPr>
          </a:p>
        </p:txBody>
      </p:sp>
      <p:sp>
        <p:nvSpPr>
          <p:cNvPr id="3" name="2 Marcador de contenido"/>
          <p:cNvSpPr>
            <a:spLocks noGrp="1"/>
          </p:cNvSpPr>
          <p:nvPr>
            <p:ph idx="1"/>
          </p:nvPr>
        </p:nvSpPr>
        <p:spPr>
          <a:xfrm>
            <a:off x="179512" y="1484784"/>
            <a:ext cx="7920880" cy="4680520"/>
          </a:xfrm>
        </p:spPr>
        <p:txBody>
          <a:bodyPr>
            <a:normAutofit/>
          </a:bodyPr>
          <a:lstStyle/>
          <a:p>
            <a:endParaRPr lang="es-ES" dirty="0" smtClean="0"/>
          </a:p>
          <a:p>
            <a:pPr>
              <a:buNone/>
            </a:pPr>
            <a:r>
              <a:rPr lang="en-US" dirty="0" smtClean="0"/>
              <a:t> </a:t>
            </a:r>
            <a:endParaRPr lang="es-ES" dirty="0" smtClean="0"/>
          </a:p>
          <a:p>
            <a:endParaRPr lang="es-ES" dirty="0" smtClean="0"/>
          </a:p>
        </p:txBody>
      </p:sp>
      <p:graphicFrame>
        <p:nvGraphicFramePr>
          <p:cNvPr id="4" name="3 Diagrama"/>
          <p:cNvGraphicFramePr/>
          <p:nvPr/>
        </p:nvGraphicFramePr>
        <p:xfrm>
          <a:off x="395536" y="1196752"/>
          <a:ext cx="7776864" cy="20882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Diagrama"/>
          <p:cNvGraphicFramePr/>
          <p:nvPr/>
        </p:nvGraphicFramePr>
        <p:xfrm>
          <a:off x="323528" y="3501008"/>
          <a:ext cx="7776864" cy="129614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6" name="5 Diagrama"/>
          <p:cNvGraphicFramePr/>
          <p:nvPr/>
        </p:nvGraphicFramePr>
        <p:xfrm>
          <a:off x="395536" y="4941168"/>
          <a:ext cx="7776864" cy="1512168"/>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 xmlns:p14="http://schemas.microsoft.com/office/powerpoint/2010/main" val="4896462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6686"/>
            <a:ext cx="7620000" cy="706090"/>
          </a:xfrm>
        </p:spPr>
        <p:txBody>
          <a:bodyPr/>
          <a:lstStyle/>
          <a:p>
            <a:pPr lvl="2"/>
            <a:r>
              <a:rPr lang="es-ES_tradnl" sz="4600" b="1" dirty="0" smtClean="0">
                <a:solidFill>
                  <a:schemeClr val="bg2">
                    <a:lumMod val="50000"/>
                  </a:schemeClr>
                </a:solidFill>
                <a:latin typeface="+mj-lt"/>
              </a:rPr>
              <a:t>INTELLIGENCE – GARDNER MODELS</a:t>
            </a:r>
            <a:r>
              <a:rPr lang="es-ES" sz="4800" dirty="0" smtClean="0"/>
              <a:t/>
            </a:r>
            <a:br>
              <a:rPr lang="es-ES" sz="4800" dirty="0" smtClean="0"/>
            </a:br>
            <a:endParaRPr lang="es-ES" sz="4600" dirty="0">
              <a:solidFill>
                <a:schemeClr val="bg2">
                  <a:lumMod val="50000"/>
                </a:schemeClr>
              </a:solidFill>
              <a:latin typeface="+mj-lt"/>
            </a:endParaRPr>
          </a:p>
        </p:txBody>
      </p:sp>
      <p:graphicFrame>
        <p:nvGraphicFramePr>
          <p:cNvPr id="15" name="14 Diagrama"/>
          <p:cNvGraphicFramePr/>
          <p:nvPr/>
        </p:nvGraphicFramePr>
        <p:xfrm>
          <a:off x="323528" y="1196752"/>
          <a:ext cx="8244408" cy="56612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4896462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pic>
        <p:nvPicPr>
          <p:cNvPr id="4" name="3 Marcador de contenido" descr="1.jpg"/>
          <p:cNvPicPr>
            <a:picLocks noGrp="1" noChangeAspect="1"/>
          </p:cNvPicPr>
          <p:nvPr>
            <p:ph idx="1"/>
          </p:nvPr>
        </p:nvPicPr>
        <p:blipFill>
          <a:blip r:embed="rId2" cstate="print"/>
          <a:stretch>
            <a:fillRect/>
          </a:stretch>
        </p:blipFill>
        <p:spPr>
          <a:xfrm>
            <a:off x="611560" y="344173"/>
            <a:ext cx="7200800" cy="6272752"/>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b="1" dirty="0" smtClean="0">
                <a:solidFill>
                  <a:schemeClr val="bg2">
                    <a:lumMod val="50000"/>
                  </a:schemeClr>
                </a:solidFill>
              </a:rPr>
              <a:t>GARDNER MODELS</a:t>
            </a:r>
            <a:endParaRPr lang="es-ES" dirty="0"/>
          </a:p>
        </p:txBody>
      </p:sp>
      <p:sp>
        <p:nvSpPr>
          <p:cNvPr id="3" name="2 Marcador de contenido"/>
          <p:cNvSpPr>
            <a:spLocks noGrp="1"/>
          </p:cNvSpPr>
          <p:nvPr>
            <p:ph idx="1"/>
          </p:nvPr>
        </p:nvSpPr>
        <p:spPr/>
        <p:txBody>
          <a:bodyPr>
            <a:normAutofit lnSpcReduction="10000"/>
          </a:bodyPr>
          <a:lstStyle/>
          <a:p>
            <a:r>
              <a:rPr lang="en-US" b="1" dirty="0" smtClean="0"/>
              <a:t>1. Naturalist Intelligence (“Nature Smart”)</a:t>
            </a:r>
          </a:p>
          <a:p>
            <a:pPr>
              <a:buNone/>
            </a:pPr>
            <a:r>
              <a:rPr lang="en-US" dirty="0" smtClean="0"/>
              <a:t>    Designates the human ability to discriminate among living things (plants, animals) as well as sensitivity to other features of the natural world (clouds, rock configurations). </a:t>
            </a:r>
            <a:endParaRPr lang="en-US" b="1" dirty="0" smtClean="0"/>
          </a:p>
          <a:p>
            <a:pPr>
              <a:buNone/>
            </a:pPr>
            <a:endParaRPr lang="es-ES" dirty="0" smtClean="0"/>
          </a:p>
          <a:p>
            <a:r>
              <a:rPr lang="en-US" b="1" dirty="0" smtClean="0"/>
              <a:t>2. Musical Intelligence (“Musical Smart”)</a:t>
            </a:r>
          </a:p>
          <a:p>
            <a:pPr>
              <a:buNone/>
            </a:pPr>
            <a:r>
              <a:rPr lang="en-US" dirty="0" smtClean="0"/>
              <a:t>    Musical intelligence is the capacity to discern pitch, rhythm, timbre, and tone</a:t>
            </a:r>
            <a:endParaRPr lang="en-US" b="1" dirty="0" smtClean="0"/>
          </a:p>
          <a:p>
            <a:pPr>
              <a:buNone/>
            </a:pPr>
            <a:endParaRPr lang="es-ES" dirty="0" smtClean="0"/>
          </a:p>
          <a:p>
            <a:r>
              <a:rPr lang="en-US" b="1" dirty="0" smtClean="0"/>
              <a:t>3. Logical-Mathematical Intelligence (Number/Reasoning Smart)</a:t>
            </a:r>
            <a:endParaRPr lang="es-ES" dirty="0" smtClean="0"/>
          </a:p>
          <a:p>
            <a:pPr>
              <a:buNone/>
            </a:pPr>
            <a:r>
              <a:rPr lang="en-US" dirty="0" smtClean="0"/>
              <a:t>    Logical-mathematical intelligence is the ability to calculate, quantify, consider propositions and hypotheses, and carry out complete mathematical operations</a:t>
            </a:r>
            <a:endParaRPr lang="es-ES" dirty="0" smtClean="0"/>
          </a:p>
          <a:p>
            <a:endParaRPr lang="es-E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b="1" dirty="0" smtClean="0"/>
              <a:t>INDEX</a:t>
            </a:r>
            <a:endParaRPr lang="es-ES" b="1" dirty="0"/>
          </a:p>
        </p:txBody>
      </p:sp>
      <p:sp>
        <p:nvSpPr>
          <p:cNvPr id="3" name="2 Marcador de contenido"/>
          <p:cNvSpPr>
            <a:spLocks noGrp="1"/>
          </p:cNvSpPr>
          <p:nvPr>
            <p:ph idx="1"/>
          </p:nvPr>
        </p:nvSpPr>
        <p:spPr>
          <a:xfrm>
            <a:off x="467544" y="1556792"/>
            <a:ext cx="7620000" cy="4800600"/>
          </a:xfrm>
        </p:spPr>
        <p:txBody>
          <a:bodyPr>
            <a:normAutofit fontScale="70000" lnSpcReduction="20000"/>
          </a:bodyPr>
          <a:lstStyle/>
          <a:p>
            <a:pPr marL="114300" indent="0">
              <a:buNone/>
            </a:pPr>
            <a:r>
              <a:rPr lang="es-ES_tradnl" sz="4000" b="1" dirty="0" smtClean="0"/>
              <a:t>1. TALENT</a:t>
            </a:r>
          </a:p>
          <a:p>
            <a:r>
              <a:rPr lang="es-ES_tradnl" sz="2400" b="1" dirty="0" err="1" smtClean="0"/>
              <a:t>Definition</a:t>
            </a:r>
            <a:endParaRPr lang="es-ES_tradnl" sz="2400" b="1" dirty="0" smtClean="0"/>
          </a:p>
          <a:p>
            <a:r>
              <a:rPr lang="es-ES_tradnl" sz="2400" b="1" dirty="0" smtClean="0"/>
              <a:t>Concept</a:t>
            </a:r>
          </a:p>
          <a:p>
            <a:r>
              <a:rPr lang="es-ES_tradnl" sz="2400" b="1" dirty="0" err="1" smtClean="0"/>
              <a:t>Models</a:t>
            </a:r>
            <a:endParaRPr lang="es-ES_tradnl" sz="2400" b="1" dirty="0" smtClean="0"/>
          </a:p>
          <a:p>
            <a:pPr marL="114300" indent="0">
              <a:buNone/>
            </a:pPr>
            <a:endParaRPr lang="es-ES_tradnl" sz="3300" b="1" dirty="0" smtClean="0"/>
          </a:p>
          <a:p>
            <a:pPr marL="114300" indent="0">
              <a:buNone/>
            </a:pPr>
            <a:r>
              <a:rPr lang="es-ES_tradnl" sz="4000" b="1" dirty="0" smtClean="0"/>
              <a:t>2. CREATIVITY</a:t>
            </a:r>
          </a:p>
          <a:p>
            <a:r>
              <a:rPr lang="es-ES_tradnl" sz="2400" b="1" dirty="0" err="1" smtClean="0"/>
              <a:t>Definition</a:t>
            </a:r>
            <a:endParaRPr lang="es-ES_tradnl" sz="2400" b="1" dirty="0" smtClean="0"/>
          </a:p>
          <a:p>
            <a:r>
              <a:rPr lang="es-ES_tradnl" sz="2400" b="1" dirty="0" smtClean="0"/>
              <a:t>Concept</a:t>
            </a:r>
          </a:p>
          <a:p>
            <a:r>
              <a:rPr lang="es-ES_tradnl" sz="2400" b="1" dirty="0" err="1" smtClean="0"/>
              <a:t>Models</a:t>
            </a:r>
            <a:endParaRPr lang="es-ES_tradnl" sz="2400" b="1" dirty="0" smtClean="0"/>
          </a:p>
          <a:p>
            <a:endParaRPr lang="es-ES_tradnl" sz="2400" b="1" dirty="0"/>
          </a:p>
          <a:p>
            <a:pPr marL="114300" indent="0">
              <a:buNone/>
            </a:pPr>
            <a:r>
              <a:rPr lang="es-ES_tradnl" sz="4000" b="1" dirty="0" smtClean="0"/>
              <a:t>3. INTELLIGENCE</a:t>
            </a:r>
          </a:p>
          <a:p>
            <a:r>
              <a:rPr lang="es-ES_tradnl" sz="2400" b="1" dirty="0" err="1" smtClean="0"/>
              <a:t>Definition</a:t>
            </a:r>
            <a:endParaRPr lang="es-ES_tradnl" sz="2400" b="1" dirty="0" smtClean="0"/>
          </a:p>
          <a:p>
            <a:r>
              <a:rPr lang="es-ES_tradnl" sz="2400" b="1" dirty="0" smtClean="0"/>
              <a:t>Concept</a:t>
            </a:r>
            <a:endParaRPr lang="es-ES_tradnl" sz="2400" b="1" dirty="0"/>
          </a:p>
          <a:p>
            <a:r>
              <a:rPr lang="es-ES_tradnl" sz="2400" b="1" dirty="0" smtClean="0"/>
              <a:t>Gardner </a:t>
            </a:r>
            <a:r>
              <a:rPr lang="es-ES_tradnl" sz="2400" b="1" dirty="0" err="1" smtClean="0"/>
              <a:t>Models</a:t>
            </a:r>
            <a:endParaRPr lang="es-ES_tradnl" sz="2400" b="1" dirty="0"/>
          </a:p>
          <a:p>
            <a:r>
              <a:rPr lang="es-ES_tradnl" sz="2400" b="1" dirty="0" smtClean="0"/>
              <a:t>IQ – </a:t>
            </a:r>
            <a:r>
              <a:rPr lang="es-ES_tradnl" sz="2400" b="1" dirty="0" err="1" smtClean="0"/>
              <a:t>Gaussian</a:t>
            </a:r>
            <a:r>
              <a:rPr lang="es-ES_tradnl" sz="2400" b="1" dirty="0" smtClean="0"/>
              <a:t> Curve</a:t>
            </a:r>
          </a:p>
          <a:p>
            <a:endParaRPr lang="es-ES_tradnl" sz="2400"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b="1" dirty="0" smtClean="0">
                <a:solidFill>
                  <a:schemeClr val="bg2">
                    <a:lumMod val="50000"/>
                  </a:schemeClr>
                </a:solidFill>
              </a:rPr>
              <a:t>GARDNER MODELS</a:t>
            </a:r>
            <a:endParaRPr lang="es-ES" dirty="0"/>
          </a:p>
        </p:txBody>
      </p:sp>
      <p:sp>
        <p:nvSpPr>
          <p:cNvPr id="3" name="2 Marcador de contenido"/>
          <p:cNvSpPr>
            <a:spLocks noGrp="1"/>
          </p:cNvSpPr>
          <p:nvPr>
            <p:ph idx="1"/>
          </p:nvPr>
        </p:nvSpPr>
        <p:spPr/>
        <p:txBody>
          <a:bodyPr/>
          <a:lstStyle/>
          <a:p>
            <a:r>
              <a:rPr lang="en-US" b="1" dirty="0" smtClean="0"/>
              <a:t>4. Existential Intelligence</a:t>
            </a:r>
          </a:p>
          <a:p>
            <a:pPr>
              <a:buNone/>
            </a:pPr>
            <a:r>
              <a:rPr lang="en-US" dirty="0" smtClean="0"/>
              <a:t>    Sensitivity and capacity to tackle deep questions about human existence, such as the meaning of life, why do we die, and how did we get here. </a:t>
            </a:r>
            <a:endParaRPr lang="es-ES" dirty="0" smtClean="0"/>
          </a:p>
          <a:p>
            <a:endParaRPr lang="es-ES" dirty="0" smtClean="0"/>
          </a:p>
          <a:p>
            <a:r>
              <a:rPr lang="en-US" b="1" dirty="0" smtClean="0"/>
              <a:t>5. Interpersonal Intelligence (People Smart”)</a:t>
            </a:r>
          </a:p>
          <a:p>
            <a:pPr>
              <a:buNone/>
            </a:pPr>
            <a:r>
              <a:rPr lang="en-US" dirty="0" smtClean="0"/>
              <a:t>    Interpersonal intelligence is the ability to understand and interact effectively with others.</a:t>
            </a:r>
            <a:endParaRPr lang="en-US" b="1" dirty="0" smtClean="0"/>
          </a:p>
          <a:p>
            <a:pPr>
              <a:buNone/>
            </a:pPr>
            <a:endParaRPr lang="es-ES" dirty="0" smtClean="0"/>
          </a:p>
          <a:p>
            <a:r>
              <a:rPr lang="en-US" dirty="0" smtClean="0"/>
              <a:t> </a:t>
            </a:r>
            <a:r>
              <a:rPr lang="en-US" b="1" dirty="0" smtClean="0"/>
              <a:t>6. Bodily-Kinesthetic Intelligence (“Body Smart”)</a:t>
            </a:r>
            <a:endParaRPr lang="es-ES" dirty="0" smtClean="0"/>
          </a:p>
          <a:p>
            <a:pPr>
              <a:buNone/>
            </a:pPr>
            <a:r>
              <a:rPr lang="en-US" dirty="0" smtClean="0"/>
              <a:t>    Bodily kinesthetic intelligence is the capacity to manipulate objects and use a variety of physical skills</a:t>
            </a:r>
            <a:endParaRPr lang="es-ES" dirty="0" smtClean="0"/>
          </a:p>
          <a:p>
            <a:endParaRPr lang="es-ES" dirty="0" smtClean="0"/>
          </a:p>
          <a:p>
            <a:endParaRPr lang="es-E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b="1" dirty="0" smtClean="0">
                <a:solidFill>
                  <a:schemeClr val="bg2">
                    <a:lumMod val="50000"/>
                  </a:schemeClr>
                </a:solidFill>
              </a:rPr>
              <a:t>GARDNER MODELS</a:t>
            </a:r>
            <a:endParaRPr lang="es-ES" dirty="0"/>
          </a:p>
        </p:txBody>
      </p:sp>
      <p:sp>
        <p:nvSpPr>
          <p:cNvPr id="3" name="2 Marcador de contenido"/>
          <p:cNvSpPr>
            <a:spLocks noGrp="1"/>
          </p:cNvSpPr>
          <p:nvPr>
            <p:ph idx="1"/>
          </p:nvPr>
        </p:nvSpPr>
        <p:spPr/>
        <p:txBody>
          <a:bodyPr/>
          <a:lstStyle/>
          <a:p>
            <a:r>
              <a:rPr lang="en-US" b="1" dirty="0" smtClean="0"/>
              <a:t>7. Linguistic Intelligence (Word Smart)</a:t>
            </a:r>
          </a:p>
          <a:p>
            <a:pPr>
              <a:buNone/>
            </a:pPr>
            <a:r>
              <a:rPr lang="en-US" dirty="0" smtClean="0"/>
              <a:t>    Linguistic intelligence is the ability to think in words and to use language to express and appreciate complex meanings.</a:t>
            </a:r>
            <a:endParaRPr lang="en-US" b="1" dirty="0" smtClean="0"/>
          </a:p>
          <a:p>
            <a:pPr>
              <a:buNone/>
            </a:pPr>
            <a:endParaRPr lang="en-US" b="1" dirty="0" smtClean="0"/>
          </a:p>
          <a:p>
            <a:r>
              <a:rPr lang="en-US" b="1" dirty="0" smtClean="0"/>
              <a:t>8. Intra-personal Intelligence (Self Smart”)</a:t>
            </a:r>
          </a:p>
          <a:p>
            <a:pPr>
              <a:buNone/>
            </a:pPr>
            <a:r>
              <a:rPr lang="en-US" b="1" dirty="0" smtClean="0"/>
              <a:t>    </a:t>
            </a:r>
            <a:r>
              <a:rPr lang="en-US" dirty="0" smtClean="0"/>
              <a:t>Intra-personal intelligence is the capacity to understand oneself and one’s thoughts and feelings, and to use such knowledge in planning and </a:t>
            </a:r>
            <a:r>
              <a:rPr lang="en-US" dirty="0" err="1" smtClean="0"/>
              <a:t>directioning</a:t>
            </a:r>
            <a:r>
              <a:rPr lang="en-US" dirty="0" smtClean="0"/>
              <a:t> one’s life.</a:t>
            </a:r>
          </a:p>
          <a:p>
            <a:pPr>
              <a:buNone/>
            </a:pPr>
            <a:endParaRPr lang="en-US" b="1" dirty="0" smtClean="0"/>
          </a:p>
          <a:p>
            <a:r>
              <a:rPr lang="en-US" b="1" dirty="0" smtClean="0"/>
              <a:t>9. Spatial Intelligence (“Picture Smart”)</a:t>
            </a:r>
            <a:endParaRPr lang="es-ES" dirty="0" smtClean="0"/>
          </a:p>
          <a:p>
            <a:pPr>
              <a:buNone/>
            </a:pPr>
            <a:r>
              <a:rPr lang="en-US" dirty="0" smtClean="0"/>
              <a:t>   Spatial intelligence is the ability to think in three dimensions</a:t>
            </a:r>
            <a:endParaRPr lang="es-E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6686"/>
            <a:ext cx="7620000" cy="706090"/>
          </a:xfrm>
        </p:spPr>
        <p:txBody>
          <a:bodyPr/>
          <a:lstStyle/>
          <a:p>
            <a:pPr lvl="2"/>
            <a:r>
              <a:rPr lang="es-ES_tradnl" sz="4600" b="1" dirty="0" smtClean="0">
                <a:solidFill>
                  <a:schemeClr val="bg2">
                    <a:lumMod val="50000"/>
                  </a:schemeClr>
                </a:solidFill>
                <a:latin typeface="+mj-lt"/>
              </a:rPr>
              <a:t>IQ – GAUSSIAN CURVE</a:t>
            </a:r>
            <a:r>
              <a:rPr lang="es-ES" sz="4800" dirty="0" smtClean="0"/>
              <a:t/>
            </a:r>
            <a:br>
              <a:rPr lang="es-ES" sz="4800" dirty="0" smtClean="0"/>
            </a:br>
            <a:endParaRPr lang="es-ES" sz="4600" dirty="0">
              <a:solidFill>
                <a:schemeClr val="bg2">
                  <a:lumMod val="50000"/>
                </a:schemeClr>
              </a:solidFill>
              <a:latin typeface="+mj-lt"/>
            </a:endParaRPr>
          </a:p>
        </p:txBody>
      </p:sp>
      <p:sp>
        <p:nvSpPr>
          <p:cNvPr id="4" name="3 CuadroTexto"/>
          <p:cNvSpPr txBox="1"/>
          <p:nvPr/>
        </p:nvSpPr>
        <p:spPr>
          <a:xfrm>
            <a:off x="539552" y="1196752"/>
            <a:ext cx="7200800" cy="5632311"/>
          </a:xfrm>
          <a:prstGeom prst="rect">
            <a:avLst/>
          </a:prstGeom>
          <a:noFill/>
        </p:spPr>
        <p:txBody>
          <a:bodyPr wrap="square" rtlCol="0">
            <a:spAutoFit/>
          </a:bodyPr>
          <a:lstStyle/>
          <a:p>
            <a:r>
              <a:rPr lang="en-US" b="1" dirty="0" smtClean="0"/>
              <a:t>DEFINITION</a:t>
            </a:r>
          </a:p>
          <a:p>
            <a:endParaRPr lang="en-US" b="1" dirty="0" smtClean="0"/>
          </a:p>
          <a:p>
            <a:endParaRPr lang="es-ES" b="1" dirty="0" smtClean="0"/>
          </a:p>
          <a:p>
            <a:endParaRPr lang="es-ES" b="1" dirty="0" smtClean="0"/>
          </a:p>
          <a:p>
            <a:endParaRPr lang="es-ES" b="1" dirty="0" smtClean="0"/>
          </a:p>
          <a:p>
            <a:endParaRPr lang="es-ES" b="1" dirty="0" smtClean="0"/>
          </a:p>
          <a:p>
            <a:endParaRPr lang="es-ES" b="1" dirty="0" smtClean="0"/>
          </a:p>
          <a:p>
            <a:endParaRPr lang="es-ES" b="1" dirty="0" smtClean="0"/>
          </a:p>
          <a:p>
            <a:endParaRPr lang="es-ES" b="1" dirty="0" smtClean="0"/>
          </a:p>
          <a:p>
            <a:r>
              <a:rPr lang="es-ES" b="1" dirty="0" smtClean="0"/>
              <a:t>Do </a:t>
            </a:r>
            <a:r>
              <a:rPr lang="es-ES" b="1" dirty="0" err="1" smtClean="0"/>
              <a:t>you</a:t>
            </a:r>
            <a:r>
              <a:rPr lang="es-ES" b="1" dirty="0" smtClean="0"/>
              <a:t> </a:t>
            </a:r>
            <a:r>
              <a:rPr lang="es-ES" b="1" dirty="0" err="1" smtClean="0"/>
              <a:t>know</a:t>
            </a:r>
            <a:r>
              <a:rPr lang="es-ES" b="1" dirty="0" smtClean="0"/>
              <a:t> </a:t>
            </a:r>
            <a:r>
              <a:rPr lang="es-ES" b="1" dirty="0" err="1" smtClean="0"/>
              <a:t>that</a:t>
            </a:r>
            <a:r>
              <a:rPr lang="es-ES" b="1" dirty="0" smtClean="0"/>
              <a:t> IQ </a:t>
            </a:r>
            <a:r>
              <a:rPr lang="es-ES" b="1" dirty="0" err="1" smtClean="0"/>
              <a:t>increase</a:t>
            </a:r>
            <a:r>
              <a:rPr lang="es-ES" b="1" dirty="0" smtClean="0"/>
              <a:t> </a:t>
            </a:r>
            <a:r>
              <a:rPr lang="es-ES" b="1" dirty="0" err="1" smtClean="0"/>
              <a:t>three</a:t>
            </a:r>
            <a:r>
              <a:rPr lang="es-ES" b="1" dirty="0" smtClean="0"/>
              <a:t> </a:t>
            </a:r>
            <a:r>
              <a:rPr lang="es-ES" b="1" dirty="0" err="1" smtClean="0"/>
              <a:t>points</a:t>
            </a:r>
            <a:r>
              <a:rPr lang="es-ES" b="1" dirty="0" smtClean="0"/>
              <a:t> per </a:t>
            </a:r>
            <a:r>
              <a:rPr lang="es-ES" b="1" dirty="0" err="1" smtClean="0"/>
              <a:t>decade</a:t>
            </a:r>
            <a:r>
              <a:rPr lang="es-ES" b="1" dirty="0" smtClean="0"/>
              <a:t>?</a:t>
            </a:r>
          </a:p>
          <a:p>
            <a:endParaRPr lang="es-ES" b="1" dirty="0" smtClean="0"/>
          </a:p>
          <a:p>
            <a:endParaRPr lang="es-ES" b="1" dirty="0" smtClean="0"/>
          </a:p>
          <a:p>
            <a:endParaRPr lang="en-US"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p:txBody>
      </p:sp>
      <p:graphicFrame>
        <p:nvGraphicFramePr>
          <p:cNvPr id="5" name="4 Diagrama"/>
          <p:cNvGraphicFramePr/>
          <p:nvPr/>
        </p:nvGraphicFramePr>
        <p:xfrm>
          <a:off x="539552" y="4365104"/>
          <a:ext cx="7488832" cy="20162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5 Diagrama"/>
          <p:cNvGraphicFramePr/>
          <p:nvPr/>
        </p:nvGraphicFramePr>
        <p:xfrm>
          <a:off x="539552" y="1772816"/>
          <a:ext cx="7488832" cy="151216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 xmlns:p14="http://schemas.microsoft.com/office/powerpoint/2010/main" val="48964628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6686"/>
            <a:ext cx="7620000" cy="706090"/>
          </a:xfrm>
        </p:spPr>
        <p:txBody>
          <a:bodyPr/>
          <a:lstStyle/>
          <a:p>
            <a:pPr lvl="2"/>
            <a:r>
              <a:rPr lang="es-ES_tradnl" sz="4600" b="1" dirty="0" smtClean="0">
                <a:solidFill>
                  <a:schemeClr val="bg2">
                    <a:lumMod val="50000"/>
                  </a:schemeClr>
                </a:solidFill>
                <a:latin typeface="+mj-lt"/>
              </a:rPr>
              <a:t>IQ – GAUSSIAN CURVE</a:t>
            </a:r>
            <a:r>
              <a:rPr lang="es-ES" sz="4800" dirty="0" smtClean="0"/>
              <a:t/>
            </a:r>
            <a:br>
              <a:rPr lang="es-ES" sz="4800" dirty="0" smtClean="0"/>
            </a:br>
            <a:endParaRPr lang="es-ES" sz="4600" dirty="0">
              <a:solidFill>
                <a:schemeClr val="bg2">
                  <a:lumMod val="50000"/>
                </a:schemeClr>
              </a:solidFill>
              <a:latin typeface="+mj-lt"/>
            </a:endParaRPr>
          </a:p>
        </p:txBody>
      </p:sp>
      <p:sp>
        <p:nvSpPr>
          <p:cNvPr id="4" name="3 CuadroTexto"/>
          <p:cNvSpPr txBox="1"/>
          <p:nvPr/>
        </p:nvSpPr>
        <p:spPr>
          <a:xfrm>
            <a:off x="539552" y="1052736"/>
            <a:ext cx="7416824" cy="1477328"/>
          </a:xfrm>
          <a:prstGeom prst="rect">
            <a:avLst/>
          </a:prstGeom>
          <a:noFill/>
        </p:spPr>
        <p:txBody>
          <a:bodyPr wrap="square" rtlCol="0">
            <a:spAutoFit/>
          </a:bodyPr>
          <a:lstStyle/>
          <a:p>
            <a:r>
              <a:rPr lang="es-ES_tradnl" b="1" dirty="0" smtClean="0"/>
              <a:t>MODELS - </a:t>
            </a:r>
            <a:r>
              <a:rPr lang="es-ES_tradnl" b="1" dirty="0" err="1" smtClean="0"/>
              <a:t>Level</a:t>
            </a:r>
            <a:r>
              <a:rPr lang="es-ES_tradnl" b="1" dirty="0" smtClean="0"/>
              <a:t> of IQ </a:t>
            </a:r>
            <a:r>
              <a:rPr lang="es-ES_tradnl" b="1" dirty="0" err="1" smtClean="0"/>
              <a:t>values</a:t>
            </a:r>
            <a:endParaRPr lang="es-ES_tradnl" b="1" dirty="0" smtClean="0"/>
          </a:p>
          <a:p>
            <a:endParaRPr lang="es-ES_tradnl" dirty="0" smtClean="0"/>
          </a:p>
          <a:p>
            <a:endParaRPr lang="es-ES_tradnl" dirty="0" smtClean="0"/>
          </a:p>
          <a:p>
            <a:endParaRPr lang="es-ES_tradnl" dirty="0" smtClean="0"/>
          </a:p>
          <a:p>
            <a:endParaRPr lang="es-ES_tradnl" dirty="0" smtClean="0"/>
          </a:p>
        </p:txBody>
      </p:sp>
      <p:graphicFrame>
        <p:nvGraphicFramePr>
          <p:cNvPr id="5" name="4 Diagrama"/>
          <p:cNvGraphicFramePr/>
          <p:nvPr/>
        </p:nvGraphicFramePr>
        <p:xfrm>
          <a:off x="251520" y="1484784"/>
          <a:ext cx="8064896"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48964628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smtClean="0"/>
              <a:t>REFERENCES</a:t>
            </a:r>
            <a:endParaRPr lang="es-ES" b="1" dirty="0"/>
          </a:p>
        </p:txBody>
      </p:sp>
      <p:sp>
        <p:nvSpPr>
          <p:cNvPr id="3" name="2 Marcador de contenido"/>
          <p:cNvSpPr>
            <a:spLocks noGrp="1"/>
          </p:cNvSpPr>
          <p:nvPr>
            <p:ph idx="1"/>
          </p:nvPr>
        </p:nvSpPr>
        <p:spPr/>
        <p:txBody>
          <a:bodyPr/>
          <a:lstStyle/>
          <a:p>
            <a:pPr algn="just">
              <a:buNone/>
            </a:pPr>
            <a:endParaRPr lang="es-ES" sz="2000" dirty="0">
              <a:latin typeface="Arial" pitchFamily="34" charset="0"/>
              <a:cs typeface="Arial" pitchFamily="34" charset="0"/>
            </a:endParaRPr>
          </a:p>
          <a:p>
            <a:pPr algn="just"/>
            <a:r>
              <a:rPr lang="es-ES" sz="2000" b="1" dirty="0">
                <a:latin typeface="Arial" pitchFamily="34" charset="0"/>
                <a:cs typeface="Arial" pitchFamily="34" charset="0"/>
              </a:rPr>
              <a:t>http://</a:t>
            </a:r>
            <a:r>
              <a:rPr lang="es-ES" sz="2000" b="1" dirty="0" smtClean="0">
                <a:latin typeface="Arial" pitchFamily="34" charset="0"/>
                <a:cs typeface="Arial" pitchFamily="34" charset="0"/>
              </a:rPr>
              <a:t>www.gifted.uconn.edu/siegle/tag/Digests/e476.html</a:t>
            </a:r>
          </a:p>
          <a:p>
            <a:pPr algn="just"/>
            <a:endParaRPr lang="es-ES" sz="2000" b="1" dirty="0" smtClean="0">
              <a:latin typeface="Arial" pitchFamily="34" charset="0"/>
              <a:cs typeface="Arial" pitchFamily="34" charset="0"/>
            </a:endParaRPr>
          </a:p>
          <a:p>
            <a:pPr algn="just"/>
            <a:r>
              <a:rPr lang="en-US" sz="2000" b="1" dirty="0" smtClean="0">
                <a:latin typeface="Arial" pitchFamily="34" charset="0"/>
                <a:cs typeface="Arial" pitchFamily="34" charset="0"/>
              </a:rPr>
              <a:t>http://skyview.vansd.org/lschmidt/Projects/The%20Nine%20Types%20of%20Intelligence.htm</a:t>
            </a:r>
          </a:p>
          <a:p>
            <a:pPr algn="just">
              <a:buNone/>
            </a:pPr>
            <a:endParaRPr lang="en-US" sz="2000" b="1" dirty="0" smtClean="0">
              <a:latin typeface="Arial" pitchFamily="34" charset="0"/>
              <a:cs typeface="Arial" pitchFamily="34" charset="0"/>
            </a:endParaRPr>
          </a:p>
          <a:p>
            <a:pPr algn="just"/>
            <a:r>
              <a:rPr lang="es-ES" sz="2000" b="1" dirty="0" smtClean="0">
                <a:latin typeface="Arial" pitchFamily="34" charset="0"/>
                <a:cs typeface="Arial" pitchFamily="34" charset="0"/>
              </a:rPr>
              <a:t>http://www.psicologia-positiva.com/creatividad.html</a:t>
            </a:r>
          </a:p>
          <a:p>
            <a:pPr algn="just">
              <a:buNone/>
            </a:pPr>
            <a:endParaRPr lang="es-ES" sz="2000" b="1" dirty="0" smtClean="0">
              <a:latin typeface="Arial" pitchFamily="34" charset="0"/>
              <a:cs typeface="Arial" pitchFamily="34" charset="0"/>
            </a:endParaRPr>
          </a:p>
          <a:p>
            <a:pPr algn="just"/>
            <a:r>
              <a:rPr lang="es-ES" sz="2000" b="1" dirty="0" smtClean="0">
                <a:latin typeface="Arial" pitchFamily="34" charset="0"/>
                <a:cs typeface="Arial" pitchFamily="34" charset="0"/>
              </a:rPr>
              <a:t>http://www.giftedjourney.com/definitions.html</a:t>
            </a:r>
          </a:p>
          <a:p>
            <a:pPr algn="just">
              <a:buNone/>
            </a:pPr>
            <a:endParaRPr lang="es-ES" sz="2000" b="1" dirty="0" smtClean="0">
              <a:latin typeface="Arial" pitchFamily="34" charset="0"/>
              <a:cs typeface="Arial" pitchFamily="34" charset="0"/>
            </a:endParaRPr>
          </a:p>
          <a:p>
            <a:pPr algn="just"/>
            <a:r>
              <a:rPr lang="en-US" sz="2000" b="1" dirty="0" smtClean="0">
                <a:latin typeface="Arial" pitchFamily="34" charset="0"/>
                <a:cs typeface="Arial" pitchFamily="34" charset="0"/>
              </a:rPr>
              <a:t>http://psychology.about.com/od/intelligence/fl/IQ-or-EQ-Which-One-Is-More-Important.htm</a:t>
            </a:r>
          </a:p>
          <a:p>
            <a:pPr algn="just"/>
            <a:endParaRPr lang="es-ES" sz="2000" dirty="0" smtClean="0">
              <a:latin typeface="Arial" pitchFamily="34" charset="0"/>
              <a:cs typeface="Arial" pitchFamily="34" charset="0"/>
            </a:endParaRPr>
          </a:p>
          <a:p>
            <a:pPr algn="just"/>
            <a:endParaRPr lang="es-ES" dirty="0"/>
          </a:p>
        </p:txBody>
      </p:sp>
    </p:spTree>
    <p:extLst>
      <p:ext uri="{BB962C8B-B14F-4D97-AF65-F5344CB8AC3E}">
        <p14:creationId xmlns="" xmlns:p14="http://schemas.microsoft.com/office/powerpoint/2010/main" val="10275511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dirty="0"/>
          </a:p>
        </p:txBody>
      </p:sp>
      <p:sp>
        <p:nvSpPr>
          <p:cNvPr id="3" name="2 Marcador de contenido"/>
          <p:cNvSpPr>
            <a:spLocks noGrp="1"/>
          </p:cNvSpPr>
          <p:nvPr>
            <p:ph idx="1"/>
          </p:nvPr>
        </p:nvSpPr>
        <p:spPr/>
        <p:txBody>
          <a:bodyPr>
            <a:normAutofit/>
          </a:bodyPr>
          <a:lstStyle/>
          <a:p>
            <a:pPr algn="ctr">
              <a:buNone/>
            </a:pPr>
            <a:r>
              <a:rPr lang="es-ES_tradnl" sz="8800" b="1" dirty="0" smtClean="0"/>
              <a:t>THANK YOU FOR YOUR ATTENTION!</a:t>
            </a:r>
            <a:endParaRPr lang="es-ES" sz="88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smtClean="0"/>
              <a:t>DEFINITION</a:t>
            </a:r>
            <a:endParaRPr lang="es-ES" b="1" dirty="0"/>
          </a:p>
        </p:txBody>
      </p:sp>
      <p:pic>
        <p:nvPicPr>
          <p:cNvPr id="4" name="3 Imagen"/>
          <p:cNvPicPr>
            <a:picLocks noChangeAspect="1"/>
          </p:cNvPicPr>
          <p:nvPr/>
        </p:nvPicPr>
        <p:blipFill rotWithShape="1">
          <a:blip r:embed="rId2" cstate="print">
            <a:extLst>
              <a:ext uri="{BEBA8EAE-BF5A-486C-A8C5-ECC9F3942E4B}">
                <a14:imgProps xmlns="" xmlns:a14="http://schemas.microsoft.com/office/drawing/2010/main">
                  <a14:imgLayer r:embed="rId3">
                    <a14:imgEffect>
                      <a14:artisticTexturizer/>
                    </a14:imgEffect>
                  </a14:imgLayer>
                </a14:imgProps>
              </a:ext>
              <a:ext uri="{28A0092B-C50C-407E-A947-70E740481C1C}">
                <a14:useLocalDpi xmlns="" xmlns:a14="http://schemas.microsoft.com/office/drawing/2010/main" val="0"/>
              </a:ext>
            </a:extLst>
          </a:blip>
          <a:srcRect l="12072" t="28946" r="13083" b="19609"/>
          <a:stretch/>
        </p:blipFill>
        <p:spPr>
          <a:xfrm rot="20810152">
            <a:off x="3903650" y="4621267"/>
            <a:ext cx="4039737" cy="155279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5" name="4 Grupo"/>
          <p:cNvGrpSpPr/>
          <p:nvPr/>
        </p:nvGrpSpPr>
        <p:grpSpPr>
          <a:xfrm>
            <a:off x="204735" y="1468314"/>
            <a:ext cx="8158465" cy="1168521"/>
            <a:chOff x="0" y="171823"/>
            <a:chExt cx="7776864" cy="1168521"/>
          </a:xfrm>
        </p:grpSpPr>
        <p:sp>
          <p:nvSpPr>
            <p:cNvPr id="6" name="5 Rectángulo redondeado"/>
            <p:cNvSpPr/>
            <p:nvPr/>
          </p:nvSpPr>
          <p:spPr>
            <a:xfrm>
              <a:off x="0" y="171823"/>
              <a:ext cx="7776864" cy="1168521"/>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6 Rectángulo"/>
            <p:cNvSpPr/>
            <p:nvPr/>
          </p:nvSpPr>
          <p:spPr>
            <a:xfrm>
              <a:off x="57042" y="228865"/>
              <a:ext cx="7662780" cy="105443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1920" tIns="121920" rIns="121920" bIns="121920" numCol="1" spcCol="1270" anchor="ctr" anchorCtr="0">
              <a:noAutofit/>
            </a:bodyPr>
            <a:lstStyle/>
            <a:p>
              <a:r>
                <a:rPr lang="en-US" sz="3200" b="1" kern="1200" dirty="0" smtClean="0"/>
                <a:t>RAE</a:t>
              </a:r>
              <a:r>
                <a:rPr lang="en-US" sz="2400" kern="1200" dirty="0" smtClean="0"/>
                <a:t>: </a:t>
              </a:r>
              <a:r>
                <a:rPr lang="es-ES" sz="2400" dirty="0" err="1"/>
                <a:t>Intelligent</a:t>
              </a:r>
              <a:r>
                <a:rPr lang="es-ES" sz="2400" dirty="0"/>
                <a:t> </a:t>
              </a:r>
              <a:r>
                <a:rPr lang="es-ES" sz="2400" dirty="0" err="1"/>
                <a:t>person</a:t>
              </a:r>
              <a:r>
                <a:rPr lang="es-ES" sz="2400" dirty="0"/>
                <a:t> </a:t>
              </a:r>
              <a:r>
                <a:rPr lang="es-ES" sz="2400" dirty="0" err="1"/>
                <a:t>or</a:t>
              </a:r>
              <a:r>
                <a:rPr lang="es-ES" sz="2400" dirty="0"/>
                <a:t> </a:t>
              </a:r>
              <a:r>
                <a:rPr lang="es-ES" sz="2400" dirty="0" err="1"/>
                <a:t>suitable</a:t>
              </a:r>
              <a:r>
                <a:rPr lang="es-ES" sz="2400" dirty="0"/>
                <a:t> </a:t>
              </a:r>
              <a:r>
                <a:rPr lang="es-ES" sz="2400" dirty="0" err="1"/>
                <a:t>for</a:t>
              </a:r>
              <a:r>
                <a:rPr lang="es-ES" sz="2400" dirty="0"/>
                <a:t> a particular </a:t>
              </a:r>
              <a:r>
                <a:rPr lang="es-ES" sz="2400" dirty="0" err="1" smtClean="0"/>
                <a:t>occupation</a:t>
              </a:r>
              <a:r>
                <a:rPr lang="es-ES" sz="2400" dirty="0" smtClean="0"/>
                <a:t>.</a:t>
              </a:r>
              <a:endParaRPr lang="es-ES" sz="2400" dirty="0"/>
            </a:p>
          </p:txBody>
        </p:sp>
      </p:grpSp>
      <p:grpSp>
        <p:nvGrpSpPr>
          <p:cNvPr id="9" name="8 Grupo"/>
          <p:cNvGrpSpPr/>
          <p:nvPr/>
        </p:nvGrpSpPr>
        <p:grpSpPr>
          <a:xfrm>
            <a:off x="179512" y="2852936"/>
            <a:ext cx="6605386" cy="1328725"/>
            <a:chOff x="0" y="540058"/>
            <a:chExt cx="5544616" cy="1169807"/>
          </a:xfrm>
        </p:grpSpPr>
        <p:sp>
          <p:nvSpPr>
            <p:cNvPr id="10" name="9 Rectángulo redondeado"/>
            <p:cNvSpPr/>
            <p:nvPr/>
          </p:nvSpPr>
          <p:spPr>
            <a:xfrm>
              <a:off x="0" y="540058"/>
              <a:ext cx="5544616" cy="1169807"/>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10 Rectángulo"/>
            <p:cNvSpPr/>
            <p:nvPr/>
          </p:nvSpPr>
          <p:spPr>
            <a:xfrm>
              <a:off x="57105" y="597163"/>
              <a:ext cx="5430406" cy="105559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1920" tIns="121920" rIns="121920" bIns="121920" numCol="1" spcCol="1270" anchor="ctr" anchorCtr="0">
              <a:noAutofit/>
            </a:bodyPr>
            <a:lstStyle/>
            <a:p>
              <a:pPr lvl="0" algn="just">
                <a:spcBef>
                  <a:spcPct val="0"/>
                </a:spcBef>
                <a:defRPr/>
              </a:pPr>
              <a:r>
                <a:rPr lang="en-US" sz="3200" b="1" kern="1200" dirty="0" smtClean="0"/>
                <a:t>Oxford dictionary</a:t>
              </a:r>
              <a:r>
                <a:rPr lang="en-US" sz="2800" kern="1200" dirty="0" smtClean="0"/>
                <a:t>: </a:t>
              </a:r>
              <a:r>
                <a:rPr lang="es-ES" sz="2400" dirty="0"/>
                <a:t>natural </a:t>
              </a:r>
              <a:r>
                <a:rPr lang="es-ES" sz="2400" dirty="0" err="1"/>
                <a:t>aptitude</a:t>
              </a:r>
              <a:r>
                <a:rPr lang="es-ES" sz="2400" dirty="0"/>
                <a:t> </a:t>
              </a:r>
              <a:r>
                <a:rPr lang="es-ES" sz="2400" dirty="0" err="1"/>
                <a:t>or</a:t>
              </a:r>
              <a:r>
                <a:rPr lang="es-ES" sz="2400" dirty="0"/>
                <a:t> </a:t>
              </a:r>
              <a:r>
                <a:rPr lang="es-ES" sz="2400" dirty="0" err="1" smtClean="0"/>
                <a:t>skill</a:t>
              </a:r>
              <a:endParaRPr lang="es-ES" sz="2800" kern="1200" dirty="0" smtClean="0"/>
            </a:p>
          </p:txBody>
        </p:sp>
      </p:grpSp>
    </p:spTree>
    <p:extLst>
      <p:ext uri="{BB962C8B-B14F-4D97-AF65-F5344CB8AC3E}">
        <p14:creationId xmlns="" xmlns:p14="http://schemas.microsoft.com/office/powerpoint/2010/main" val="32876873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smtClean="0"/>
              <a:t>CONCEPT</a:t>
            </a:r>
            <a:endParaRPr lang="es-ES" b="1" dirty="0"/>
          </a:p>
        </p:txBody>
      </p:sp>
      <p:sp>
        <p:nvSpPr>
          <p:cNvPr id="3" name="2 Marcador de contenido"/>
          <p:cNvSpPr>
            <a:spLocks noGrp="1"/>
          </p:cNvSpPr>
          <p:nvPr>
            <p:ph idx="1"/>
          </p:nvPr>
        </p:nvSpPr>
        <p:spPr/>
        <p:txBody>
          <a:bodyPr>
            <a:normAutofit/>
          </a:bodyPr>
          <a:lstStyle/>
          <a:p>
            <a:r>
              <a:rPr lang="es-ES" b="1" dirty="0" err="1" smtClean="0"/>
              <a:t>Talent</a:t>
            </a:r>
            <a:r>
              <a:rPr lang="es-ES" b="1" dirty="0" smtClean="0"/>
              <a:t>:</a:t>
            </a:r>
          </a:p>
          <a:p>
            <a:endParaRPr lang="es-ES" dirty="0"/>
          </a:p>
          <a:p>
            <a:pPr marL="114300" indent="0" algn="just">
              <a:buNone/>
            </a:pPr>
            <a:r>
              <a:rPr lang="en-US" dirty="0" smtClean="0"/>
              <a:t>“Gifted </a:t>
            </a:r>
            <a:r>
              <a:rPr lang="en-US" dirty="0"/>
              <a:t>and talented children are those identified by professionally qualified persons who by virtue of outstanding abilities are capable of high performance. These are children who require differentiated educational programs and/or services beyond those normally provided by the regular school program in order to realize their contribution to self and </a:t>
            </a:r>
            <a:r>
              <a:rPr lang="en-US" dirty="0" smtClean="0"/>
              <a:t>society”. </a:t>
            </a:r>
            <a:endParaRPr lang="es-ES" dirty="0" smtClean="0"/>
          </a:p>
          <a:p>
            <a:pPr marL="114300" indent="0">
              <a:buNone/>
            </a:pPr>
            <a:endParaRPr lang="en-US" b="1" dirty="0" smtClean="0"/>
          </a:p>
          <a:p>
            <a:pPr marL="114300" indent="0">
              <a:buNone/>
            </a:pPr>
            <a:endParaRPr lang="en-US" b="1" dirty="0"/>
          </a:p>
          <a:p>
            <a:pPr marL="114300" indent="0" algn="r">
              <a:buNone/>
            </a:pPr>
            <a:r>
              <a:rPr lang="en-US" b="1" i="1" dirty="0" smtClean="0"/>
              <a:t>The </a:t>
            </a:r>
            <a:r>
              <a:rPr lang="en-US" b="1" i="1" dirty="0"/>
              <a:t>1972 </a:t>
            </a:r>
            <a:r>
              <a:rPr lang="en-US" b="1" i="1" dirty="0" err="1"/>
              <a:t>Marland</a:t>
            </a:r>
            <a:r>
              <a:rPr lang="en-US" b="1" i="1" dirty="0"/>
              <a:t> Definition: U.S. government</a:t>
            </a:r>
            <a:endParaRPr lang="es-ES" i="1" dirty="0"/>
          </a:p>
        </p:txBody>
      </p:sp>
    </p:spTree>
    <p:extLst>
      <p:ext uri="{BB962C8B-B14F-4D97-AF65-F5344CB8AC3E}">
        <p14:creationId xmlns="" xmlns:p14="http://schemas.microsoft.com/office/powerpoint/2010/main" val="27771337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260648"/>
            <a:ext cx="7620000" cy="1143000"/>
          </a:xfrm>
        </p:spPr>
        <p:txBody>
          <a:bodyPr/>
          <a:lstStyle/>
          <a:p>
            <a:pPr algn="ctr"/>
            <a:r>
              <a:rPr lang="es-ES" b="1" dirty="0" smtClean="0"/>
              <a:t>MODELS</a:t>
            </a:r>
            <a:endParaRPr lang="es-ES" b="1" dirty="0"/>
          </a:p>
        </p:txBody>
      </p:sp>
      <p:sp>
        <p:nvSpPr>
          <p:cNvPr id="3" name="2 Marcador de contenido"/>
          <p:cNvSpPr>
            <a:spLocks noGrp="1"/>
          </p:cNvSpPr>
          <p:nvPr>
            <p:ph idx="1"/>
          </p:nvPr>
        </p:nvSpPr>
        <p:spPr>
          <a:xfrm>
            <a:off x="611560" y="1484784"/>
            <a:ext cx="7620000" cy="1872208"/>
          </a:xfrm>
        </p:spPr>
        <p:txBody>
          <a:bodyPr/>
          <a:lstStyle/>
          <a:p>
            <a:pPr marL="114300" indent="0">
              <a:buNone/>
            </a:pPr>
            <a:r>
              <a:rPr lang="es-ES" sz="3000" dirty="0" err="1"/>
              <a:t>There</a:t>
            </a:r>
            <a:r>
              <a:rPr lang="es-ES" sz="3000" dirty="0"/>
              <a:t> are </a:t>
            </a:r>
            <a:r>
              <a:rPr lang="es-ES" sz="3000" dirty="0" err="1"/>
              <a:t>many</a:t>
            </a:r>
            <a:r>
              <a:rPr lang="es-ES" sz="3000" dirty="0"/>
              <a:t> </a:t>
            </a:r>
            <a:r>
              <a:rPr lang="es-ES" sz="3000" dirty="0" err="1"/>
              <a:t>models</a:t>
            </a:r>
            <a:r>
              <a:rPr lang="es-ES" sz="3000" dirty="0"/>
              <a:t> of </a:t>
            </a:r>
            <a:r>
              <a:rPr lang="es-ES" sz="3000" dirty="0" err="1"/>
              <a:t>talent</a:t>
            </a:r>
            <a:r>
              <a:rPr lang="es-ES" sz="3000" dirty="0"/>
              <a:t> </a:t>
            </a:r>
            <a:r>
              <a:rPr lang="es-ES" sz="3000" dirty="0" err="1"/>
              <a:t>or</a:t>
            </a:r>
            <a:r>
              <a:rPr lang="es-ES" sz="3000" dirty="0"/>
              <a:t> </a:t>
            </a:r>
            <a:r>
              <a:rPr lang="es-ES" sz="3000" dirty="0" err="1"/>
              <a:t>giftedness</a:t>
            </a:r>
            <a:r>
              <a:rPr lang="es-ES" sz="3000" dirty="0"/>
              <a:t>, </a:t>
            </a:r>
            <a:r>
              <a:rPr lang="es-ES" sz="3000" dirty="0" err="1"/>
              <a:t>but</a:t>
            </a:r>
            <a:r>
              <a:rPr lang="es-ES" sz="3000" dirty="0"/>
              <a:t> </a:t>
            </a:r>
            <a:r>
              <a:rPr lang="es-ES" sz="3000" dirty="0" err="1"/>
              <a:t>we</a:t>
            </a:r>
            <a:r>
              <a:rPr lang="es-ES" sz="3000" dirty="0"/>
              <a:t> </a:t>
            </a:r>
            <a:r>
              <a:rPr lang="es-ES" sz="3000" dirty="0" err="1"/>
              <a:t>explain</a:t>
            </a:r>
            <a:r>
              <a:rPr lang="es-ES" sz="3000" dirty="0"/>
              <a:t> </a:t>
            </a:r>
            <a:r>
              <a:rPr lang="es-ES" sz="3000" dirty="0" err="1"/>
              <a:t>those</a:t>
            </a:r>
            <a:r>
              <a:rPr lang="es-ES" sz="3000" dirty="0"/>
              <a:t> </a:t>
            </a:r>
            <a:r>
              <a:rPr lang="es-ES" sz="3000" dirty="0" err="1"/>
              <a:t>we</a:t>
            </a:r>
            <a:r>
              <a:rPr lang="es-ES" sz="3000" dirty="0"/>
              <a:t> </a:t>
            </a:r>
            <a:r>
              <a:rPr lang="es-ES" sz="3000" dirty="0" err="1"/>
              <a:t>consider</a:t>
            </a:r>
            <a:r>
              <a:rPr lang="es-ES" sz="3000" dirty="0"/>
              <a:t> </a:t>
            </a:r>
            <a:r>
              <a:rPr lang="es-ES" sz="3000" dirty="0" err="1"/>
              <a:t>most</a:t>
            </a:r>
            <a:r>
              <a:rPr lang="es-ES" sz="3000" dirty="0"/>
              <a:t> </a:t>
            </a:r>
            <a:r>
              <a:rPr lang="es-ES" sz="3000" dirty="0" err="1" smtClean="0"/>
              <a:t>relevants</a:t>
            </a:r>
            <a:r>
              <a:rPr lang="es-ES" sz="3000" dirty="0" smtClean="0"/>
              <a:t>, so w</a:t>
            </a:r>
            <a:r>
              <a:rPr lang="en-US" sz="3000" dirty="0" smtClean="0"/>
              <a:t>e </a:t>
            </a:r>
            <a:r>
              <a:rPr lang="en-US" sz="3000" dirty="0"/>
              <a:t>will focus </a:t>
            </a:r>
            <a:r>
              <a:rPr lang="en-US" sz="3000" dirty="0" smtClean="0"/>
              <a:t>on:</a:t>
            </a:r>
            <a:endParaRPr lang="en-US" sz="3000" dirty="0"/>
          </a:p>
          <a:p>
            <a:pPr marL="114300" indent="0">
              <a:buNone/>
            </a:pPr>
            <a:endParaRPr lang="es-ES" sz="4000" dirty="0"/>
          </a:p>
          <a:p>
            <a:endParaRPr lang="es-ES" dirty="0"/>
          </a:p>
        </p:txBody>
      </p:sp>
      <p:graphicFrame>
        <p:nvGraphicFramePr>
          <p:cNvPr id="4" name="3 Diagrama"/>
          <p:cNvGraphicFramePr/>
          <p:nvPr>
            <p:extLst>
              <p:ext uri="{D42A27DB-BD31-4B8C-83A1-F6EECF244321}">
                <p14:modId xmlns="" xmlns:p14="http://schemas.microsoft.com/office/powerpoint/2010/main" val="3874107544"/>
              </p:ext>
            </p:extLst>
          </p:nvPr>
        </p:nvGraphicFramePr>
        <p:xfrm>
          <a:off x="1187624" y="2794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0272424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t>RENZULLI MODEL</a:t>
            </a:r>
            <a:endParaRPr lang="es-ES" b="1" dirty="0"/>
          </a:p>
        </p:txBody>
      </p:sp>
      <p:sp>
        <p:nvSpPr>
          <p:cNvPr id="3" name="2 Marcador de contenido"/>
          <p:cNvSpPr>
            <a:spLocks noGrp="1"/>
          </p:cNvSpPr>
          <p:nvPr>
            <p:ph idx="1"/>
          </p:nvPr>
        </p:nvSpPr>
        <p:spPr/>
        <p:txBody>
          <a:bodyPr>
            <a:normAutofit fontScale="70000" lnSpcReduction="20000"/>
          </a:bodyPr>
          <a:lstStyle/>
          <a:p>
            <a:pPr marL="114300" indent="0" algn="just">
              <a:buNone/>
            </a:pPr>
            <a:endParaRPr lang="en-GB" dirty="0" smtClean="0"/>
          </a:p>
          <a:p>
            <a:pPr marL="114300" indent="0" algn="just">
              <a:buNone/>
            </a:pPr>
            <a:endParaRPr lang="en-GB" dirty="0"/>
          </a:p>
          <a:p>
            <a:pPr marL="114300" indent="0" algn="just">
              <a:buNone/>
            </a:pPr>
            <a:endParaRPr lang="en-GB" dirty="0" smtClean="0"/>
          </a:p>
          <a:p>
            <a:pPr marL="114300" indent="0" algn="just">
              <a:buNone/>
            </a:pPr>
            <a:r>
              <a:rPr lang="en-GB" dirty="0" smtClean="0"/>
              <a:t>	</a:t>
            </a:r>
            <a:r>
              <a:rPr lang="en-GB" dirty="0" err="1" smtClean="0"/>
              <a:t>Renzulli</a:t>
            </a:r>
            <a:r>
              <a:rPr lang="en-GB" dirty="0" smtClean="0"/>
              <a:t> </a:t>
            </a:r>
            <a:r>
              <a:rPr lang="en-GB" dirty="0"/>
              <a:t>considers three factors important for the development of gifted behaviour: Above average ability, creativity, and task commitment. </a:t>
            </a:r>
            <a:endParaRPr lang="en-GB" dirty="0" smtClean="0"/>
          </a:p>
          <a:p>
            <a:pPr marL="114300" indent="0" algn="just">
              <a:buNone/>
            </a:pPr>
            <a:endParaRPr lang="es-ES" dirty="0"/>
          </a:p>
          <a:p>
            <a:pPr lvl="0" algn="just"/>
            <a:r>
              <a:rPr lang="en-GB" b="1" dirty="0" smtClean="0"/>
              <a:t>Above </a:t>
            </a:r>
            <a:r>
              <a:rPr lang="en-GB" b="1" dirty="0"/>
              <a:t>average </a:t>
            </a:r>
            <a:r>
              <a:rPr lang="en-GB" b="1" dirty="0" smtClean="0"/>
              <a:t>abilities: </a:t>
            </a:r>
            <a:r>
              <a:rPr lang="en-GB" dirty="0" smtClean="0"/>
              <a:t>He difference </a:t>
            </a:r>
            <a:r>
              <a:rPr lang="en-GB" dirty="0"/>
              <a:t>between </a:t>
            </a:r>
            <a:r>
              <a:rPr lang="en-GB" i="1" dirty="0"/>
              <a:t>general abilities</a:t>
            </a:r>
            <a:r>
              <a:rPr lang="en-GB" dirty="0"/>
              <a:t> (like processing information, integrating experiences, and abstract thinking) and </a:t>
            </a:r>
            <a:r>
              <a:rPr lang="en-GB" i="1" dirty="0"/>
              <a:t>specific abilities</a:t>
            </a:r>
            <a:r>
              <a:rPr lang="en-GB" dirty="0"/>
              <a:t> (like the capacity to acquire knowledge, perform in an activity).  </a:t>
            </a:r>
            <a:endParaRPr lang="es-ES" dirty="0"/>
          </a:p>
          <a:p>
            <a:pPr algn="just"/>
            <a:endParaRPr lang="es-ES" dirty="0"/>
          </a:p>
          <a:p>
            <a:pPr lvl="0" algn="just"/>
            <a:r>
              <a:rPr lang="en-GB" b="1" dirty="0"/>
              <a:t>Creativity: </a:t>
            </a:r>
            <a:r>
              <a:rPr lang="en-GB" dirty="0" smtClean="0"/>
              <a:t>He</a:t>
            </a:r>
            <a:r>
              <a:rPr lang="en-GB" b="1" dirty="0" smtClean="0"/>
              <a:t> </a:t>
            </a:r>
            <a:r>
              <a:rPr lang="en-GB" dirty="0" smtClean="0"/>
              <a:t>understands </a:t>
            </a:r>
            <a:r>
              <a:rPr lang="en-GB" dirty="0"/>
              <a:t>the fluency, flexibility, and originality of thought, an openness to experience, sensitivity to stimulations, and a willingness to take risks.</a:t>
            </a:r>
            <a:endParaRPr lang="es-ES" dirty="0"/>
          </a:p>
          <a:p>
            <a:pPr algn="just"/>
            <a:endParaRPr lang="es-ES" dirty="0"/>
          </a:p>
          <a:p>
            <a:pPr lvl="0" algn="just"/>
            <a:r>
              <a:rPr lang="en-GB" b="1" dirty="0"/>
              <a:t>Task</a:t>
            </a:r>
            <a:r>
              <a:rPr lang="en-GB" dirty="0"/>
              <a:t> </a:t>
            </a:r>
            <a:r>
              <a:rPr lang="en-GB" b="1" dirty="0"/>
              <a:t>commitment:</a:t>
            </a:r>
            <a:r>
              <a:rPr lang="en-GB" dirty="0"/>
              <a:t> </a:t>
            </a:r>
            <a:r>
              <a:rPr lang="en-GB" dirty="0" smtClean="0"/>
              <a:t>He </a:t>
            </a:r>
            <a:r>
              <a:rPr lang="en-GB" dirty="0"/>
              <a:t>understands motivation turned into action (like perseverance, endurance, hard work, but also self-confidence, perceptiveness and a special fascination with a special subject). </a:t>
            </a:r>
            <a:endParaRPr lang="en-GB" dirty="0" smtClean="0"/>
          </a:p>
          <a:p>
            <a:pPr marL="114300" lvl="0" indent="0" algn="just">
              <a:buNone/>
            </a:pPr>
            <a:endParaRPr lang="en-GB" sz="2900" dirty="0" smtClean="0"/>
          </a:p>
          <a:p>
            <a:pPr marL="114300" lvl="0" indent="0" algn="ctr">
              <a:buNone/>
            </a:pPr>
            <a:r>
              <a:rPr lang="en-GB" sz="2900" b="1" dirty="0" smtClean="0"/>
              <a:t>Only </a:t>
            </a:r>
            <a:r>
              <a:rPr lang="en-GB" sz="2900" b="1" dirty="0"/>
              <a:t>if characteristics from all three rings </a:t>
            </a:r>
            <a:r>
              <a:rPr lang="en-GB" sz="2900" b="1" dirty="0" smtClean="0"/>
              <a:t>WORK TOGETHER can </a:t>
            </a:r>
            <a:r>
              <a:rPr lang="en-GB" sz="2900" b="1" dirty="0"/>
              <a:t>high achievement or gifted behaviour be </a:t>
            </a:r>
            <a:r>
              <a:rPr lang="en-GB" sz="2900" b="1" dirty="0" smtClean="0"/>
              <a:t>witnessed.</a:t>
            </a:r>
            <a:endParaRPr lang="es-ES" sz="2900" b="1" dirty="0"/>
          </a:p>
        </p:txBody>
      </p:sp>
      <p:pic>
        <p:nvPicPr>
          <p:cNvPr id="4" name="3 Imagen"/>
          <p:cNvPicPr/>
          <p:nvPr/>
        </p:nvPicPr>
        <p:blipFill>
          <a:blip r:embed="rId2" cstate="print">
            <a:extLst>
              <a:ext uri="{28A0092B-C50C-407E-A947-70E740481C1C}">
                <a14:useLocalDpi xmlns="" xmlns:a14="http://schemas.microsoft.com/office/drawing/2010/main" val="0"/>
              </a:ext>
            </a:extLst>
          </a:blip>
          <a:stretch>
            <a:fillRect/>
          </a:stretch>
        </p:blipFill>
        <p:spPr bwMode="auto">
          <a:xfrm>
            <a:off x="5724128" y="260648"/>
            <a:ext cx="2376264" cy="2016224"/>
          </a:xfrm>
          <a:prstGeom prst="rect">
            <a:avLst/>
          </a:prstGeom>
          <a:noFill/>
          <a:ln>
            <a:noFill/>
          </a:ln>
        </p:spPr>
      </p:pic>
    </p:spTree>
    <p:extLst>
      <p:ext uri="{BB962C8B-B14F-4D97-AF65-F5344CB8AC3E}">
        <p14:creationId xmlns="" xmlns:p14="http://schemas.microsoft.com/office/powerpoint/2010/main" val="14441394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04664"/>
            <a:ext cx="7620000" cy="1143000"/>
          </a:xfrm>
        </p:spPr>
        <p:txBody>
          <a:bodyPr/>
          <a:lstStyle/>
          <a:p>
            <a:pPr lvl="2" algn="l" rtl="0">
              <a:spcBef>
                <a:spcPct val="0"/>
              </a:spcBef>
            </a:pPr>
            <a:r>
              <a:rPr lang="es-ES" sz="4600" b="1" dirty="0" smtClean="0">
                <a:solidFill>
                  <a:schemeClr val="bg2">
                    <a:lumMod val="50000"/>
                  </a:schemeClr>
                </a:solidFill>
                <a:latin typeface="+mj-lt"/>
              </a:rPr>
              <a:t>MODEL OF </a:t>
            </a:r>
            <a:r>
              <a:rPr lang="en-GB" sz="4600" b="1" dirty="0" smtClean="0">
                <a:solidFill>
                  <a:schemeClr val="bg2">
                    <a:lumMod val="50000"/>
                  </a:schemeClr>
                </a:solidFill>
                <a:latin typeface="+mj-lt"/>
              </a:rPr>
              <a:t>ROBERT J. STERNBERG:</a:t>
            </a:r>
            <a:r>
              <a:rPr lang="es-ES" sz="1600" dirty="0"/>
              <a:t/>
            </a:r>
            <a:br>
              <a:rPr lang="es-ES" sz="1600" dirty="0"/>
            </a:br>
            <a:endParaRPr lang="es-ES" dirty="0"/>
          </a:p>
        </p:txBody>
      </p:sp>
      <p:sp>
        <p:nvSpPr>
          <p:cNvPr id="3" name="2 Marcador de contenido"/>
          <p:cNvSpPr>
            <a:spLocks noGrp="1"/>
          </p:cNvSpPr>
          <p:nvPr>
            <p:ph idx="1"/>
          </p:nvPr>
        </p:nvSpPr>
        <p:spPr/>
        <p:txBody>
          <a:bodyPr>
            <a:normAutofit/>
          </a:bodyPr>
          <a:lstStyle/>
          <a:p>
            <a:pPr marL="114300" indent="0" algn="just">
              <a:buNone/>
            </a:pPr>
            <a:r>
              <a:rPr lang="en-GB" sz="1800" dirty="0" smtClean="0"/>
              <a:t>He </a:t>
            </a:r>
            <a:r>
              <a:rPr lang="en-GB" sz="1800" dirty="0"/>
              <a:t>developed an alternative intelligence model, comprising three elements of thinking processes kept in balance by metacognition.  </a:t>
            </a:r>
          </a:p>
          <a:p>
            <a:pPr marL="114300" indent="0" algn="just">
              <a:buNone/>
            </a:pPr>
            <a:endParaRPr lang="en-GB" sz="1800" dirty="0"/>
          </a:p>
          <a:p>
            <a:pPr lvl="0" algn="just"/>
            <a:r>
              <a:rPr lang="en-GB" sz="1800" b="1" dirty="0"/>
              <a:t>Analytical thinking</a:t>
            </a:r>
            <a:r>
              <a:rPr lang="en-GB" sz="1800" dirty="0"/>
              <a:t> which focuses on </a:t>
            </a:r>
            <a:r>
              <a:rPr lang="en-GB" sz="1800" dirty="0" smtClean="0"/>
              <a:t>planning</a:t>
            </a:r>
            <a:r>
              <a:rPr lang="en-GB" sz="1800" dirty="0"/>
              <a:t>, monitoring, reflection, and transfer.</a:t>
            </a:r>
            <a:endParaRPr lang="es-ES" sz="1800" dirty="0"/>
          </a:p>
          <a:p>
            <a:pPr lvl="0" algn="just"/>
            <a:r>
              <a:rPr lang="en-GB" sz="1800" b="1" dirty="0"/>
              <a:t>Creative thinking</a:t>
            </a:r>
            <a:r>
              <a:rPr lang="en-GB" sz="1800" dirty="0"/>
              <a:t> which focuses on developing, applying new ideas, and creating solutions.</a:t>
            </a:r>
            <a:endParaRPr lang="es-ES" sz="1800" dirty="0"/>
          </a:p>
          <a:p>
            <a:pPr algn="just"/>
            <a:r>
              <a:rPr lang="en-GB" sz="1800" b="1" dirty="0"/>
              <a:t>Practical thinking</a:t>
            </a:r>
            <a:r>
              <a:rPr lang="en-GB" sz="1800" dirty="0"/>
              <a:t> which focuses on selecting and shaping real-world environments and experiences</a:t>
            </a:r>
          </a:p>
          <a:p>
            <a:pPr marL="114300" indent="0">
              <a:buNone/>
            </a:pPr>
            <a:endParaRPr lang="en-GB" sz="1800" dirty="0" smtClean="0"/>
          </a:p>
          <a:p>
            <a:pPr marL="114300" indent="0">
              <a:buNone/>
            </a:pPr>
            <a:r>
              <a:rPr lang="en-GB" sz="1800" dirty="0" smtClean="0"/>
              <a:t>Success depends </a:t>
            </a:r>
            <a:r>
              <a:rPr lang="en-GB" sz="1800" dirty="0"/>
              <a:t>on how well they are balanced against each other. </a:t>
            </a:r>
            <a:endParaRPr lang="en-GB" sz="1800" dirty="0" smtClean="0"/>
          </a:p>
          <a:p>
            <a:pPr marL="114300" indent="0">
              <a:buNone/>
            </a:pPr>
            <a:r>
              <a:rPr lang="en-GB" sz="1800" dirty="0"/>
              <a:t>Sternberg's model has had less of an impact on the educational world </a:t>
            </a:r>
            <a:r>
              <a:rPr lang="en-GB" sz="1800" dirty="0" smtClean="0"/>
              <a:t>than Gardner’s Multiple Intelligences.</a:t>
            </a:r>
          </a:p>
          <a:p>
            <a:pPr marL="114300" indent="0">
              <a:buNone/>
            </a:pPr>
            <a:r>
              <a:rPr lang="en-GB" sz="1800" dirty="0" smtClean="0"/>
              <a:t> </a:t>
            </a:r>
            <a:endParaRPr lang="es-ES" sz="1800" dirty="0"/>
          </a:p>
        </p:txBody>
      </p:sp>
    </p:spTree>
    <p:extLst>
      <p:ext uri="{BB962C8B-B14F-4D97-AF65-F5344CB8AC3E}">
        <p14:creationId xmlns="" xmlns:p14="http://schemas.microsoft.com/office/powerpoint/2010/main" val="40973599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2" algn="ctr"/>
            <a:r>
              <a:rPr lang="es-ES" sz="4600" b="1" dirty="0" smtClean="0">
                <a:solidFill>
                  <a:schemeClr val="bg2">
                    <a:lumMod val="50000"/>
                  </a:schemeClr>
                </a:solidFill>
                <a:latin typeface="+mj-lt"/>
              </a:rPr>
              <a:t>MODEL OF  HOWARD GARDNER</a:t>
            </a:r>
            <a:endParaRPr lang="es-ES" sz="4600" dirty="0">
              <a:solidFill>
                <a:schemeClr val="bg2">
                  <a:lumMod val="50000"/>
                </a:schemeClr>
              </a:solidFill>
              <a:latin typeface="+mj-lt"/>
            </a:endParaRPr>
          </a:p>
        </p:txBody>
      </p:sp>
      <p:sp>
        <p:nvSpPr>
          <p:cNvPr id="3" name="2 Marcador de contenido"/>
          <p:cNvSpPr>
            <a:spLocks noGrp="1"/>
          </p:cNvSpPr>
          <p:nvPr>
            <p:ph idx="1"/>
          </p:nvPr>
        </p:nvSpPr>
        <p:spPr/>
        <p:txBody>
          <a:bodyPr>
            <a:normAutofit lnSpcReduction="10000"/>
          </a:bodyPr>
          <a:lstStyle/>
          <a:p>
            <a:pPr marL="114300" indent="0">
              <a:buNone/>
            </a:pPr>
            <a:r>
              <a:rPr lang="es-ES" dirty="0" smtClean="0"/>
              <a:t>Gardner </a:t>
            </a:r>
            <a:r>
              <a:rPr lang="es-ES" dirty="0" err="1"/>
              <a:t>proposes</a:t>
            </a:r>
            <a:r>
              <a:rPr lang="es-ES" dirty="0"/>
              <a:t> </a:t>
            </a:r>
            <a:r>
              <a:rPr lang="es-ES" dirty="0" err="1"/>
              <a:t>eight</a:t>
            </a:r>
            <a:r>
              <a:rPr lang="es-ES" dirty="0"/>
              <a:t> </a:t>
            </a:r>
            <a:r>
              <a:rPr lang="es-ES" dirty="0" err="1"/>
              <a:t>different</a:t>
            </a:r>
            <a:r>
              <a:rPr lang="es-ES" dirty="0"/>
              <a:t> </a:t>
            </a:r>
            <a:r>
              <a:rPr lang="es-ES" dirty="0" err="1"/>
              <a:t>intelligences</a:t>
            </a:r>
            <a:r>
              <a:rPr lang="es-ES" dirty="0"/>
              <a:t> </a:t>
            </a:r>
            <a:r>
              <a:rPr lang="es-ES" dirty="0" err="1"/>
              <a:t>to</a:t>
            </a:r>
            <a:r>
              <a:rPr lang="es-ES" dirty="0"/>
              <a:t> </a:t>
            </a:r>
            <a:r>
              <a:rPr lang="es-ES" dirty="0" err="1"/>
              <a:t>account</a:t>
            </a:r>
            <a:r>
              <a:rPr lang="es-ES" dirty="0"/>
              <a:t> </a:t>
            </a:r>
            <a:r>
              <a:rPr lang="es-ES" dirty="0" err="1"/>
              <a:t>for</a:t>
            </a:r>
            <a:r>
              <a:rPr lang="es-ES" dirty="0"/>
              <a:t> a </a:t>
            </a:r>
            <a:r>
              <a:rPr lang="es-ES" dirty="0" err="1"/>
              <a:t>broader</a:t>
            </a:r>
            <a:r>
              <a:rPr lang="es-ES" dirty="0"/>
              <a:t> </a:t>
            </a:r>
            <a:r>
              <a:rPr lang="es-ES" dirty="0" err="1"/>
              <a:t>range</a:t>
            </a:r>
            <a:r>
              <a:rPr lang="es-ES" dirty="0"/>
              <a:t> of human </a:t>
            </a:r>
            <a:r>
              <a:rPr lang="es-ES" dirty="0" err="1"/>
              <a:t>potential</a:t>
            </a:r>
            <a:r>
              <a:rPr lang="es-ES" dirty="0"/>
              <a:t> in </a:t>
            </a:r>
            <a:r>
              <a:rPr lang="es-ES" dirty="0" err="1"/>
              <a:t>children</a:t>
            </a:r>
            <a:r>
              <a:rPr lang="es-ES" dirty="0"/>
              <a:t> and </a:t>
            </a:r>
            <a:r>
              <a:rPr lang="es-ES" dirty="0" err="1" smtClean="0"/>
              <a:t>adults</a:t>
            </a:r>
            <a:r>
              <a:rPr lang="es-ES" dirty="0"/>
              <a:t>:</a:t>
            </a:r>
          </a:p>
          <a:p>
            <a:pPr lvl="0"/>
            <a:r>
              <a:rPr lang="es-ES" b="1" dirty="0" err="1"/>
              <a:t>Logical-mathematical</a:t>
            </a:r>
            <a:r>
              <a:rPr lang="es-ES" b="1" dirty="0"/>
              <a:t> </a:t>
            </a:r>
            <a:r>
              <a:rPr lang="es-ES" b="1" dirty="0" err="1" smtClean="0"/>
              <a:t>intelligence</a:t>
            </a:r>
            <a:endParaRPr lang="es-ES" dirty="0"/>
          </a:p>
          <a:p>
            <a:pPr lvl="0"/>
            <a:r>
              <a:rPr lang="es-ES" b="1" dirty="0" err="1" smtClean="0"/>
              <a:t>Spatial</a:t>
            </a:r>
            <a:r>
              <a:rPr lang="es-ES" b="1" dirty="0" smtClean="0"/>
              <a:t> </a:t>
            </a:r>
            <a:r>
              <a:rPr lang="es-ES" b="1" dirty="0" err="1" smtClean="0"/>
              <a:t>intelligence</a:t>
            </a:r>
            <a:endParaRPr lang="es-ES" dirty="0"/>
          </a:p>
          <a:p>
            <a:pPr lvl="0"/>
            <a:r>
              <a:rPr lang="es-ES" b="1" dirty="0" err="1" smtClean="0"/>
              <a:t>Linguistic</a:t>
            </a:r>
            <a:r>
              <a:rPr lang="es-ES" b="1" dirty="0" smtClean="0"/>
              <a:t> </a:t>
            </a:r>
            <a:r>
              <a:rPr lang="es-ES" b="1" dirty="0" err="1" smtClean="0"/>
              <a:t>intelligence</a:t>
            </a:r>
            <a:endParaRPr lang="es-ES" dirty="0"/>
          </a:p>
          <a:p>
            <a:pPr lvl="0"/>
            <a:r>
              <a:rPr lang="es-ES" b="1" dirty="0" err="1" smtClean="0"/>
              <a:t>Bodily-Kinesthetic</a:t>
            </a:r>
            <a:r>
              <a:rPr lang="es-ES" b="1" dirty="0" smtClean="0"/>
              <a:t> </a:t>
            </a:r>
            <a:r>
              <a:rPr lang="es-ES" b="1" dirty="0" err="1" smtClean="0"/>
              <a:t>intelligence</a:t>
            </a:r>
            <a:endParaRPr lang="es-ES" b="1" dirty="0" smtClean="0"/>
          </a:p>
          <a:p>
            <a:pPr lvl="0"/>
            <a:r>
              <a:rPr lang="es-ES" b="1" dirty="0" smtClean="0"/>
              <a:t>Musical </a:t>
            </a:r>
            <a:r>
              <a:rPr lang="es-ES" b="1" dirty="0" err="1" smtClean="0"/>
              <a:t>intelligence</a:t>
            </a:r>
            <a:endParaRPr lang="es-ES" dirty="0"/>
          </a:p>
          <a:p>
            <a:pPr lvl="0"/>
            <a:r>
              <a:rPr lang="es-ES" b="1" dirty="0" smtClean="0"/>
              <a:t>Interpersonal </a:t>
            </a:r>
            <a:r>
              <a:rPr lang="es-ES" b="1" dirty="0" err="1" smtClean="0"/>
              <a:t>intelligence</a:t>
            </a:r>
            <a:endParaRPr lang="es-ES" b="1" dirty="0"/>
          </a:p>
          <a:p>
            <a:pPr lvl="0"/>
            <a:r>
              <a:rPr lang="es-ES" b="1" dirty="0" smtClean="0"/>
              <a:t>Intrapersonal </a:t>
            </a:r>
            <a:r>
              <a:rPr lang="es-ES" b="1" dirty="0" err="1" smtClean="0"/>
              <a:t>intelligence</a:t>
            </a:r>
            <a:endParaRPr lang="es-ES" b="1" dirty="0"/>
          </a:p>
          <a:p>
            <a:pPr lvl="0"/>
            <a:r>
              <a:rPr lang="es-ES" b="1" dirty="0" err="1" smtClean="0"/>
              <a:t>Naturalist</a:t>
            </a:r>
            <a:r>
              <a:rPr lang="es-ES" b="1" dirty="0" smtClean="0"/>
              <a:t> </a:t>
            </a:r>
            <a:r>
              <a:rPr lang="es-ES" b="1" dirty="0" err="1" smtClean="0"/>
              <a:t>intelligence</a:t>
            </a:r>
            <a:endParaRPr lang="es-ES" b="1" dirty="0" smtClean="0"/>
          </a:p>
          <a:p>
            <a:pPr lvl="0"/>
            <a:endParaRPr lang="es-ES" b="1" dirty="0"/>
          </a:p>
          <a:p>
            <a:pPr marL="114300" indent="0" algn="ctr">
              <a:buNone/>
            </a:pPr>
            <a:r>
              <a:rPr lang="es-ES" sz="1600" b="1" dirty="0" err="1"/>
              <a:t>Sternberg’s</a:t>
            </a:r>
            <a:r>
              <a:rPr lang="es-ES" sz="1600" b="1" dirty="0"/>
              <a:t> </a:t>
            </a:r>
            <a:r>
              <a:rPr lang="es-ES" sz="1600" b="1" dirty="0" err="1"/>
              <a:t>view</a:t>
            </a:r>
            <a:r>
              <a:rPr lang="es-ES" sz="1600" b="1" dirty="0"/>
              <a:t> </a:t>
            </a:r>
            <a:r>
              <a:rPr lang="es-ES" sz="1600" b="1" dirty="0" err="1"/>
              <a:t>is</a:t>
            </a:r>
            <a:r>
              <a:rPr lang="es-ES" sz="1600" b="1" dirty="0"/>
              <a:t> compatible </a:t>
            </a:r>
            <a:r>
              <a:rPr lang="es-ES" sz="1600" b="1" dirty="0" err="1"/>
              <a:t>with</a:t>
            </a:r>
            <a:r>
              <a:rPr lang="es-ES" sz="1600" b="1" dirty="0"/>
              <a:t> </a:t>
            </a:r>
            <a:r>
              <a:rPr lang="es-ES" sz="1600" b="1" dirty="0" err="1"/>
              <a:t>Gardner’s</a:t>
            </a:r>
            <a:r>
              <a:rPr lang="es-ES" sz="1600" b="1" dirty="0"/>
              <a:t> </a:t>
            </a:r>
            <a:r>
              <a:rPr lang="es-ES" sz="1600" b="1" dirty="0" err="1"/>
              <a:t>theory</a:t>
            </a:r>
            <a:r>
              <a:rPr lang="es-ES" sz="1600" b="1" dirty="0"/>
              <a:t> of </a:t>
            </a:r>
            <a:r>
              <a:rPr lang="es-ES" sz="1600" b="1" dirty="0" err="1"/>
              <a:t>multiple</a:t>
            </a:r>
            <a:r>
              <a:rPr lang="es-ES" sz="1600" b="1" dirty="0"/>
              <a:t> </a:t>
            </a:r>
            <a:r>
              <a:rPr lang="es-ES" sz="1600" b="1" dirty="0" err="1"/>
              <a:t>intelligences</a:t>
            </a:r>
            <a:r>
              <a:rPr lang="es-ES" sz="1600" b="1" dirty="0"/>
              <a:t> </a:t>
            </a:r>
            <a:r>
              <a:rPr lang="es-ES" sz="1600" b="1" dirty="0" err="1"/>
              <a:t>but</a:t>
            </a:r>
            <a:r>
              <a:rPr lang="es-ES" sz="1600" b="1" dirty="0"/>
              <a:t> </a:t>
            </a:r>
            <a:r>
              <a:rPr lang="es-ES" sz="1600" b="1" dirty="0" err="1"/>
              <a:t>differs</a:t>
            </a:r>
            <a:r>
              <a:rPr lang="es-ES" sz="1600" b="1" dirty="0"/>
              <a:t> in </a:t>
            </a:r>
            <a:r>
              <a:rPr lang="es-ES" sz="1600" b="1" dirty="0" err="1"/>
              <a:t>being</a:t>
            </a:r>
            <a:r>
              <a:rPr lang="es-ES" sz="1600" b="1" dirty="0"/>
              <a:t> </a:t>
            </a:r>
            <a:r>
              <a:rPr lang="es-ES" sz="1600" b="1" dirty="0" err="1"/>
              <a:t>process</a:t>
            </a:r>
            <a:r>
              <a:rPr lang="es-ES" sz="1600" b="1" dirty="0"/>
              <a:t> </a:t>
            </a:r>
            <a:r>
              <a:rPr lang="es-ES" sz="1600" b="1" dirty="0" err="1"/>
              <a:t>rather</a:t>
            </a:r>
            <a:r>
              <a:rPr lang="es-ES" sz="1600" b="1" dirty="0"/>
              <a:t> </a:t>
            </a:r>
            <a:r>
              <a:rPr lang="es-ES" sz="1600" b="1" dirty="0" err="1"/>
              <a:t>than</a:t>
            </a:r>
            <a:r>
              <a:rPr lang="es-ES" sz="1600" b="1" dirty="0"/>
              <a:t> </a:t>
            </a:r>
            <a:r>
              <a:rPr lang="es-ES" sz="1600" b="1" dirty="0" err="1"/>
              <a:t>content-oriented</a:t>
            </a:r>
            <a:r>
              <a:rPr lang="es-ES" sz="1600" b="1" dirty="0"/>
              <a:t>. </a:t>
            </a:r>
            <a:r>
              <a:rPr lang="es-ES" sz="1600" b="1" dirty="0" err="1"/>
              <a:t>Sternberg</a:t>
            </a:r>
            <a:r>
              <a:rPr lang="es-ES" sz="1600" b="1" dirty="0"/>
              <a:t> </a:t>
            </a:r>
            <a:r>
              <a:rPr lang="es-ES" sz="1600" b="1" dirty="0" err="1"/>
              <a:t>also</a:t>
            </a:r>
            <a:r>
              <a:rPr lang="es-ES" sz="1600" b="1" dirty="0"/>
              <a:t> </a:t>
            </a:r>
            <a:r>
              <a:rPr lang="es-ES" sz="1600" b="1" dirty="0" err="1"/>
              <a:t>emphasises</a:t>
            </a:r>
            <a:r>
              <a:rPr lang="es-ES" sz="1600" b="1" dirty="0"/>
              <a:t> </a:t>
            </a:r>
            <a:r>
              <a:rPr lang="es-ES" sz="1600" b="1" dirty="0" err="1"/>
              <a:t>that</a:t>
            </a:r>
            <a:r>
              <a:rPr lang="es-ES" sz="1600" b="1" dirty="0"/>
              <a:t> </a:t>
            </a:r>
            <a:r>
              <a:rPr lang="es-ES" sz="1600" b="1" dirty="0" err="1"/>
              <a:t>the</a:t>
            </a:r>
            <a:r>
              <a:rPr lang="es-ES" sz="1600" b="1" dirty="0"/>
              <a:t> </a:t>
            </a:r>
            <a:r>
              <a:rPr lang="es-ES" sz="1600" b="1" dirty="0" err="1"/>
              <a:t>three</a:t>
            </a:r>
            <a:r>
              <a:rPr lang="es-ES" sz="1600" b="1" dirty="0"/>
              <a:t> </a:t>
            </a:r>
            <a:r>
              <a:rPr lang="es-ES" sz="1600" b="1" dirty="0" err="1"/>
              <a:t>intelligences</a:t>
            </a:r>
            <a:r>
              <a:rPr lang="es-ES" sz="1600" b="1" dirty="0"/>
              <a:t> are at </a:t>
            </a:r>
            <a:r>
              <a:rPr lang="es-ES" sz="1600" b="1" dirty="0" err="1"/>
              <a:t>their</a:t>
            </a:r>
            <a:r>
              <a:rPr lang="es-ES" sz="1600" b="1" dirty="0"/>
              <a:t> </a:t>
            </a:r>
            <a:r>
              <a:rPr lang="es-ES" sz="1600" b="1" dirty="0" err="1"/>
              <a:t>best</a:t>
            </a:r>
            <a:r>
              <a:rPr lang="es-ES" sz="1600" b="1" dirty="0"/>
              <a:t> </a:t>
            </a:r>
            <a:r>
              <a:rPr lang="es-ES" sz="1600" b="1" dirty="0" err="1"/>
              <a:t>when</a:t>
            </a:r>
            <a:r>
              <a:rPr lang="es-ES" sz="1600" b="1" dirty="0"/>
              <a:t> </a:t>
            </a:r>
            <a:r>
              <a:rPr lang="es-ES" sz="1600" b="1" dirty="0" err="1"/>
              <a:t>all</a:t>
            </a:r>
            <a:r>
              <a:rPr lang="es-ES" sz="1600" b="1" dirty="0"/>
              <a:t> are </a:t>
            </a:r>
            <a:r>
              <a:rPr lang="es-ES" sz="1600" b="1" dirty="0" err="1"/>
              <a:t>employed</a:t>
            </a:r>
            <a:r>
              <a:rPr lang="es-ES" sz="1600" b="1" dirty="0"/>
              <a:t> </a:t>
            </a:r>
            <a:r>
              <a:rPr lang="es-ES" sz="1600" b="1" dirty="0" err="1" smtClean="0"/>
              <a:t>together</a:t>
            </a:r>
            <a:r>
              <a:rPr lang="es-ES" sz="1600" b="1" dirty="0" smtClean="0"/>
              <a:t>.</a:t>
            </a:r>
            <a:endParaRPr lang="es-ES" sz="1600" dirty="0"/>
          </a:p>
          <a:p>
            <a:pPr lvl="0"/>
            <a:endParaRPr lang="es-ES" dirty="0"/>
          </a:p>
        </p:txBody>
      </p:sp>
      <p:pic>
        <p:nvPicPr>
          <p:cNvPr id="4" name="3 Imagen"/>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4788024" y="2708920"/>
            <a:ext cx="3227581" cy="2420202"/>
          </a:xfrm>
          <a:prstGeom prst="rect">
            <a:avLst/>
          </a:prstGeom>
        </p:spPr>
      </p:pic>
    </p:spTree>
    <p:extLst>
      <p:ext uri="{BB962C8B-B14F-4D97-AF65-F5344CB8AC3E}">
        <p14:creationId xmlns="" xmlns:p14="http://schemas.microsoft.com/office/powerpoint/2010/main" val="19510084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6686"/>
            <a:ext cx="7620000" cy="706090"/>
          </a:xfrm>
        </p:spPr>
        <p:txBody>
          <a:bodyPr/>
          <a:lstStyle/>
          <a:p>
            <a:pPr lvl="2"/>
            <a:r>
              <a:rPr lang="es-ES_tradnl" sz="4600" b="1" dirty="0" smtClean="0">
                <a:solidFill>
                  <a:schemeClr val="bg2">
                    <a:lumMod val="50000"/>
                  </a:schemeClr>
                </a:solidFill>
                <a:latin typeface="+mj-lt"/>
              </a:rPr>
              <a:t>CREATIVITY - DEFINITION</a:t>
            </a:r>
            <a:r>
              <a:rPr lang="es-ES" sz="4800" dirty="0" smtClean="0"/>
              <a:t/>
            </a:r>
            <a:br>
              <a:rPr lang="es-ES" sz="4800" dirty="0" smtClean="0"/>
            </a:br>
            <a:endParaRPr lang="es-ES" sz="4600" dirty="0">
              <a:solidFill>
                <a:schemeClr val="bg2">
                  <a:lumMod val="50000"/>
                </a:schemeClr>
              </a:solidFill>
              <a:latin typeface="+mj-lt"/>
            </a:endParaRPr>
          </a:p>
        </p:txBody>
      </p:sp>
      <p:graphicFrame>
        <p:nvGraphicFramePr>
          <p:cNvPr id="4" name="3 Diagrama"/>
          <p:cNvGraphicFramePr/>
          <p:nvPr/>
        </p:nvGraphicFramePr>
        <p:xfrm>
          <a:off x="467544" y="1916832"/>
          <a:ext cx="7776864" cy="15121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Diagrama"/>
          <p:cNvGraphicFramePr/>
          <p:nvPr>
            <p:extLst>
              <p:ext uri="{D42A27DB-BD31-4B8C-83A1-F6EECF244321}">
                <p14:modId xmlns="" xmlns:p14="http://schemas.microsoft.com/office/powerpoint/2010/main" val="1153735435"/>
              </p:ext>
            </p:extLst>
          </p:nvPr>
        </p:nvGraphicFramePr>
        <p:xfrm>
          <a:off x="467544" y="4077072"/>
          <a:ext cx="7776864" cy="151216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 xmlns:p14="http://schemas.microsoft.com/office/powerpoint/2010/main" val="48964628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yacencia">
  <a:themeElements>
    <a:clrScheme name="Adyacencia">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393</TotalTime>
  <Words>1483</Words>
  <Application>Microsoft Office PowerPoint</Application>
  <PresentationFormat>On-screen Show (4:3)</PresentationFormat>
  <Paragraphs>216</Paragraphs>
  <Slides>25</Slides>
  <Notes>1</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Adyacencia</vt:lpstr>
      <vt:lpstr>Definitions, models and concepts of talent, intelligence, creativity, gaussian curve values of IQ in the current population.</vt:lpstr>
      <vt:lpstr>INDEX</vt:lpstr>
      <vt:lpstr>DEFINITION</vt:lpstr>
      <vt:lpstr>CONCEPT</vt:lpstr>
      <vt:lpstr>MODELS</vt:lpstr>
      <vt:lpstr>RENZULLI MODEL</vt:lpstr>
      <vt:lpstr>MODEL OF ROBERT J. STERNBERG: </vt:lpstr>
      <vt:lpstr>MODEL OF  HOWARD GARDNER</vt:lpstr>
      <vt:lpstr>CREATIVITY - DEFINITION </vt:lpstr>
      <vt:lpstr>CREATIVITY - CONCEPT </vt:lpstr>
      <vt:lpstr>CREATIVITY - CONCEPT </vt:lpstr>
      <vt:lpstr>CREATIVITY - MODELS </vt:lpstr>
      <vt:lpstr>CREATIVITY - MODELS </vt:lpstr>
      <vt:lpstr>INTELLIGENCE - DEFINITION </vt:lpstr>
      <vt:lpstr>INTELLIGENCE - CONCEPT </vt:lpstr>
      <vt:lpstr>INTELLIGENCE - CONCEPT </vt:lpstr>
      <vt:lpstr>INTELLIGENCE – GARDNER MODELS </vt:lpstr>
      <vt:lpstr>Slide 18</vt:lpstr>
      <vt:lpstr>GARDNER MODELS</vt:lpstr>
      <vt:lpstr>GARDNER MODELS</vt:lpstr>
      <vt:lpstr>GARDNER MODELS</vt:lpstr>
      <vt:lpstr>IQ – GAUSSIAN CURVE </vt:lpstr>
      <vt:lpstr>IQ – GAUSSIAN CURVE </vt:lpstr>
      <vt:lpstr>REFERENCES</vt:lpstr>
      <vt:lpstr>Slide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Definitions, models and concepts of talent, intelligence, creativity, gaussian curve values of IQ in the current population.</dc:title>
  <dc:creator>SUSANA</dc:creator>
  <cp:lastModifiedBy>Jana</cp:lastModifiedBy>
  <cp:revision>23</cp:revision>
  <dcterms:created xsi:type="dcterms:W3CDTF">2013-11-01T19:47:27Z</dcterms:created>
  <dcterms:modified xsi:type="dcterms:W3CDTF">2013-12-01T08:43:31Z</dcterms:modified>
</cp:coreProperties>
</file>