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CD900-F935-BD44-B34E-066E099F7E5C}" type="datetimeFigureOut">
              <a:rPr lang="de-DE" smtClean="0"/>
              <a:t>26.11.2013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28ADE-5E6F-1D4F-A2FD-4C89317593C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179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Giftedness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_&gt; emotional,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musical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mathematical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etc.</a:t>
            </a:r>
          </a:p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contradictory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28ADE-5E6F-1D4F-A2FD-4C89317593C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967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High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stimulation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28ADE-5E6F-1D4F-A2FD-4C89317593C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2834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ph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28ADE-5E6F-1D4F-A2FD-4C89317593C5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1975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2E36-1600-8B4D-9648-0C849B2DC979}" type="datetimeFigureOut">
              <a:rPr lang="de-DE" smtClean="0"/>
              <a:t>26.11.2013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3D49-4442-0F4C-912D-DF465B7BA39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836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2E36-1600-8B4D-9648-0C849B2DC979}" type="datetimeFigureOut">
              <a:rPr lang="de-DE" smtClean="0"/>
              <a:t>26.11.2013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3D49-4442-0F4C-912D-DF465B7BA39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253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2E36-1600-8B4D-9648-0C849B2DC979}" type="datetimeFigureOut">
              <a:rPr lang="de-DE" smtClean="0"/>
              <a:t>26.11.2013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3D49-4442-0F4C-912D-DF465B7BA39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9000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2E36-1600-8B4D-9648-0C849B2DC979}" type="datetimeFigureOut">
              <a:rPr lang="de-DE" smtClean="0"/>
              <a:t>26.11.2013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3D49-4442-0F4C-912D-DF465B7BA39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814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2E36-1600-8B4D-9648-0C849B2DC979}" type="datetimeFigureOut">
              <a:rPr lang="de-DE" smtClean="0"/>
              <a:t>26.11.2013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3D49-4442-0F4C-912D-DF465B7BA39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812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2E36-1600-8B4D-9648-0C849B2DC979}" type="datetimeFigureOut">
              <a:rPr lang="de-DE" smtClean="0"/>
              <a:t>26.11.2013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3D49-4442-0F4C-912D-DF465B7BA39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34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2E36-1600-8B4D-9648-0C849B2DC979}" type="datetimeFigureOut">
              <a:rPr lang="de-DE" smtClean="0"/>
              <a:t>26.11.2013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3D49-4442-0F4C-912D-DF465B7BA39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2633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2E36-1600-8B4D-9648-0C849B2DC979}" type="datetimeFigureOut">
              <a:rPr lang="de-DE" smtClean="0"/>
              <a:t>26.11.2013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3D49-4442-0F4C-912D-DF465B7BA39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9052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2E36-1600-8B4D-9648-0C849B2DC979}" type="datetimeFigureOut">
              <a:rPr lang="de-DE" smtClean="0"/>
              <a:t>26.11.2013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3D49-4442-0F4C-912D-DF465B7BA39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852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2E36-1600-8B4D-9648-0C849B2DC979}" type="datetimeFigureOut">
              <a:rPr lang="de-DE" smtClean="0"/>
              <a:t>26.11.2013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3D49-4442-0F4C-912D-DF465B7BA39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520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2E36-1600-8B4D-9648-0C849B2DC979}" type="datetimeFigureOut">
              <a:rPr lang="de-DE" smtClean="0"/>
              <a:t>26.11.2013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3D49-4442-0F4C-912D-DF465B7BA39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C2E36-1600-8B4D-9648-0C849B2DC979}" type="datetimeFigureOut">
              <a:rPr lang="de-DE" smtClean="0"/>
              <a:t>26.11.2013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C3D49-4442-0F4C-912D-DF465B7BA39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76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gesanzeiger.ch" TargetMode="External"/><Relationship Id="rId2" Type="http://schemas.openxmlformats.org/officeDocument/2006/relationships/hyperlink" Target="http://www.tip.duke.ed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ifted.uconn.edu" TargetMode="External"/><Relationship Id="rId4" Type="http://schemas.openxmlformats.org/officeDocument/2006/relationships/hyperlink" Target="http://www.giftedchildren.org.nz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02833"/>
            <a:ext cx="7772400" cy="2097617"/>
          </a:xfrm>
        </p:spPr>
        <p:txBody>
          <a:bodyPr>
            <a:normAutofit fontScale="90000"/>
          </a:bodyPr>
          <a:lstStyle/>
          <a:p>
            <a:r>
              <a:rPr lang="de-DE" b="1" dirty="0" err="1"/>
              <a:t>Social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emotional </a:t>
            </a:r>
            <a:r>
              <a:rPr lang="de-DE" b="1" dirty="0" err="1" smtClean="0"/>
              <a:t>difficulties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gifted</a:t>
            </a:r>
            <a:r>
              <a:rPr lang="de-DE" b="1" dirty="0"/>
              <a:t> </a:t>
            </a:r>
            <a:r>
              <a:rPr lang="de-DE" b="1" dirty="0" err="1"/>
              <a:t>children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Topic 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5203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Indication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http://</a:t>
            </a:r>
            <a:r>
              <a:rPr lang="de-DE" dirty="0" err="1" smtClean="0"/>
              <a:t>www.byrdseed.com</a:t>
            </a:r>
            <a:endParaRPr lang="de-DE" dirty="0" smtClean="0"/>
          </a:p>
          <a:p>
            <a:r>
              <a:rPr lang="de-DE" dirty="0" smtClean="0">
                <a:hlinkClick r:id="rId2"/>
              </a:rPr>
              <a:t>http://www.tip.duke.edu</a:t>
            </a:r>
            <a:endParaRPr lang="de-DE" dirty="0"/>
          </a:p>
          <a:p>
            <a:r>
              <a:rPr lang="de-DE" dirty="0" smtClean="0">
                <a:hlinkClick r:id="rId3"/>
              </a:rPr>
              <a:t>http://www.tagesanzeiger.ch</a:t>
            </a:r>
            <a:endParaRPr lang="de-DE" dirty="0" smtClean="0"/>
          </a:p>
          <a:p>
            <a:r>
              <a:rPr lang="de-DE" dirty="0" smtClean="0">
                <a:hlinkClick r:id="rId4"/>
              </a:rPr>
              <a:t>www.giftedchildren.org.nz</a:t>
            </a:r>
            <a:endParaRPr lang="de-DE" dirty="0"/>
          </a:p>
          <a:p>
            <a:r>
              <a:rPr lang="de-DE" dirty="0" smtClean="0">
                <a:hlinkClick r:id="rId5"/>
              </a:rPr>
              <a:t>www.gifted.uconn.edu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3845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54805"/>
            <a:ext cx="8229600" cy="1143000"/>
          </a:xfrm>
        </p:spPr>
        <p:txBody>
          <a:bodyPr>
            <a:noAutofit/>
          </a:bodyPr>
          <a:lstStyle/>
          <a:p>
            <a:r>
              <a:rPr lang="de-DE" sz="5400" b="1" dirty="0" err="1" smtClean="0"/>
              <a:t>Thank</a:t>
            </a:r>
            <a:r>
              <a:rPr lang="de-DE" sz="5400" b="1" dirty="0" smtClean="0"/>
              <a:t> </a:t>
            </a:r>
            <a:r>
              <a:rPr lang="de-DE" sz="5400" b="1" dirty="0" err="1" smtClean="0"/>
              <a:t>you</a:t>
            </a:r>
            <a:r>
              <a:rPr lang="de-DE" sz="5400" b="1" dirty="0" smtClean="0"/>
              <a:t> </a:t>
            </a:r>
            <a:br>
              <a:rPr lang="de-DE" sz="5400" b="1" dirty="0" smtClean="0"/>
            </a:br>
            <a:r>
              <a:rPr lang="de-DE" sz="5400" b="1" dirty="0" err="1" smtClean="0"/>
              <a:t>for</a:t>
            </a:r>
            <a:r>
              <a:rPr lang="de-DE" sz="5400" b="1" dirty="0" smtClean="0"/>
              <a:t> </a:t>
            </a:r>
            <a:r>
              <a:rPr lang="de-DE" sz="5400" b="1" dirty="0" err="1" smtClean="0"/>
              <a:t>your</a:t>
            </a:r>
            <a:r>
              <a:rPr lang="de-DE" sz="5400" b="1" dirty="0" smtClean="0"/>
              <a:t/>
            </a:r>
            <a:br>
              <a:rPr lang="de-DE" sz="5400" b="1" dirty="0" smtClean="0"/>
            </a:br>
            <a:r>
              <a:rPr lang="de-DE" sz="5400" b="1" dirty="0" err="1" smtClean="0"/>
              <a:t>attention</a:t>
            </a:r>
            <a:endParaRPr lang="de-DE" sz="5400" b="1" dirty="0"/>
          </a:p>
        </p:txBody>
      </p:sp>
    </p:spTree>
    <p:extLst>
      <p:ext uri="{BB962C8B-B14F-4D97-AF65-F5344CB8AC3E}">
        <p14:creationId xmlns:p14="http://schemas.microsoft.com/office/powerpoint/2010/main" val="3211611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presentation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de-DE" sz="4200" dirty="0" smtClean="0"/>
              <a:t>In </a:t>
            </a:r>
            <a:r>
              <a:rPr lang="de-DE" sz="4200" dirty="0" err="1" smtClean="0"/>
              <a:t>general</a:t>
            </a:r>
            <a:endParaRPr lang="de-DE" sz="4200" dirty="0" smtClean="0"/>
          </a:p>
          <a:p>
            <a:pPr marL="0" indent="0">
              <a:buNone/>
            </a:pPr>
            <a:endParaRPr lang="de-DE" sz="4200" dirty="0" smtClean="0"/>
          </a:p>
          <a:p>
            <a:pPr marL="0" indent="0">
              <a:buNone/>
            </a:pPr>
            <a:r>
              <a:rPr lang="de-DE" sz="4200" dirty="0" smtClean="0"/>
              <a:t>The </a:t>
            </a:r>
            <a:r>
              <a:rPr lang="de-DE" sz="4200" dirty="0" err="1" smtClean="0"/>
              <a:t>children</a:t>
            </a:r>
            <a:endParaRPr lang="de-DE" sz="4200" dirty="0" smtClean="0"/>
          </a:p>
          <a:p>
            <a:r>
              <a:rPr lang="de-DE" sz="4200" dirty="0" err="1" smtClean="0"/>
              <a:t>Social</a:t>
            </a:r>
            <a:r>
              <a:rPr lang="de-DE" sz="4200" dirty="0" smtClean="0"/>
              <a:t> </a:t>
            </a:r>
            <a:r>
              <a:rPr lang="de-DE" sz="4200" dirty="0" err="1" smtClean="0"/>
              <a:t>difficulties</a:t>
            </a:r>
            <a:endParaRPr lang="de-DE" sz="4200" dirty="0" smtClean="0"/>
          </a:p>
          <a:p>
            <a:r>
              <a:rPr lang="de-DE" sz="4200" dirty="0" smtClean="0"/>
              <a:t>Emotional </a:t>
            </a:r>
            <a:r>
              <a:rPr lang="de-DE" sz="4200" dirty="0" err="1" smtClean="0"/>
              <a:t>difficulties</a:t>
            </a:r>
            <a:endParaRPr lang="de-DE" sz="4200" dirty="0"/>
          </a:p>
          <a:p>
            <a:endParaRPr lang="de-DE" sz="4200" dirty="0" smtClean="0"/>
          </a:p>
          <a:p>
            <a:pPr marL="0" indent="0">
              <a:buNone/>
            </a:pPr>
            <a:r>
              <a:rPr lang="de-DE" sz="4200" dirty="0" smtClean="0"/>
              <a:t>The </a:t>
            </a:r>
            <a:r>
              <a:rPr lang="de-DE" sz="4200" dirty="0" err="1" smtClean="0"/>
              <a:t>society</a:t>
            </a:r>
            <a:r>
              <a:rPr lang="de-DE" sz="4200" dirty="0" smtClean="0"/>
              <a:t> </a:t>
            </a:r>
          </a:p>
          <a:p>
            <a:r>
              <a:rPr lang="de-DE" sz="4200" dirty="0" err="1" smtClean="0"/>
              <a:t>Social</a:t>
            </a:r>
            <a:r>
              <a:rPr lang="de-DE" sz="4200" dirty="0" smtClean="0"/>
              <a:t> </a:t>
            </a:r>
            <a:r>
              <a:rPr lang="de-DE" sz="4200" dirty="0" err="1" smtClean="0"/>
              <a:t>difficulties</a:t>
            </a:r>
            <a:endParaRPr lang="de-DE" sz="4200" dirty="0" smtClean="0"/>
          </a:p>
          <a:p>
            <a:r>
              <a:rPr lang="de-DE" sz="4200" dirty="0" smtClean="0"/>
              <a:t>Emotional </a:t>
            </a:r>
            <a:r>
              <a:rPr lang="de-DE" sz="4200" dirty="0" err="1" smtClean="0"/>
              <a:t>difficulties</a:t>
            </a:r>
            <a:endParaRPr lang="de-DE" sz="4200" dirty="0" smtClean="0"/>
          </a:p>
          <a:p>
            <a:endParaRPr lang="de-DE" sz="4200" dirty="0"/>
          </a:p>
          <a:p>
            <a:pPr marL="0" indent="0">
              <a:buNone/>
            </a:pPr>
            <a:r>
              <a:rPr lang="de-DE" sz="4200" dirty="0"/>
              <a:t>Clark (1992) </a:t>
            </a:r>
            <a:r>
              <a:rPr lang="de-DE" sz="4200" dirty="0" err="1"/>
              <a:t>and</a:t>
            </a:r>
            <a:r>
              <a:rPr lang="de-DE" sz="4200" dirty="0"/>
              <a:t> </a:t>
            </a:r>
            <a:r>
              <a:rPr lang="de-DE" sz="4200" dirty="0" err="1"/>
              <a:t>Silverman</a:t>
            </a:r>
            <a:r>
              <a:rPr lang="de-DE" sz="4200" dirty="0"/>
              <a:t> (1994) </a:t>
            </a:r>
            <a:endParaRPr lang="de-DE" sz="4200" dirty="0" smtClean="0"/>
          </a:p>
          <a:p>
            <a:endParaRPr lang="de-DE" sz="4200" dirty="0"/>
          </a:p>
          <a:p>
            <a:pPr marL="0" indent="0">
              <a:buNone/>
            </a:pPr>
            <a:r>
              <a:rPr lang="de-DE" sz="4200" dirty="0" err="1" smtClean="0"/>
              <a:t>Summery</a:t>
            </a:r>
            <a:endParaRPr lang="de-DE" sz="4200" dirty="0" smtClean="0"/>
          </a:p>
          <a:p>
            <a:pPr marL="0" indent="0">
              <a:buNone/>
            </a:pPr>
            <a:r>
              <a:rPr lang="de-DE" sz="4200" b="1" dirty="0"/>
              <a:t>	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2005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general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Diffrent</a:t>
            </a:r>
            <a:r>
              <a:rPr lang="de-DE" dirty="0"/>
              <a:t> </a:t>
            </a:r>
            <a:r>
              <a:rPr lang="de-DE" dirty="0" err="1"/>
              <a:t>kinde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 smtClean="0"/>
              <a:t>giftedness</a:t>
            </a:r>
            <a:endParaRPr lang="de-DE" dirty="0" smtClean="0"/>
          </a:p>
          <a:p>
            <a:r>
              <a:rPr lang="de-DE" dirty="0" err="1" smtClean="0"/>
              <a:t>Mostly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side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developed</a:t>
            </a:r>
            <a:r>
              <a:rPr lang="de-DE" dirty="0" smtClean="0"/>
              <a:t> (</a:t>
            </a:r>
            <a:r>
              <a:rPr lang="de-DE" dirty="0" err="1" smtClean="0"/>
              <a:t>sport</a:t>
            </a:r>
            <a:r>
              <a:rPr lang="de-DE" dirty="0" smtClean="0"/>
              <a:t>, </a:t>
            </a:r>
            <a:r>
              <a:rPr lang="de-DE" dirty="0" err="1" smtClean="0"/>
              <a:t>music</a:t>
            </a:r>
            <a:r>
              <a:rPr lang="de-DE" dirty="0" smtClean="0"/>
              <a:t>, </a:t>
            </a:r>
            <a:r>
              <a:rPr lang="de-DE" dirty="0" err="1" smtClean="0"/>
              <a:t>math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languge</a:t>
            </a:r>
            <a:r>
              <a:rPr lang="de-DE" dirty="0" smtClean="0"/>
              <a:t>)</a:t>
            </a:r>
          </a:p>
          <a:p>
            <a:r>
              <a:rPr lang="de-DE" dirty="0" smtClean="0"/>
              <a:t>Not </a:t>
            </a:r>
            <a:r>
              <a:rPr lang="de-DE" dirty="0" err="1" smtClean="0"/>
              <a:t>recognized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gifted</a:t>
            </a:r>
            <a:r>
              <a:rPr lang="de-DE" dirty="0" smtClean="0"/>
              <a:t>,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ability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endParaRPr lang="de-DE" dirty="0" smtClean="0"/>
          </a:p>
          <a:p>
            <a:r>
              <a:rPr lang="de-DE" dirty="0" err="1"/>
              <a:t>physical</a:t>
            </a:r>
            <a:r>
              <a:rPr lang="de-DE" dirty="0"/>
              <a:t>, emotional,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intellectual</a:t>
            </a:r>
            <a:r>
              <a:rPr lang="de-DE" dirty="0"/>
              <a:t> </a:t>
            </a:r>
            <a:r>
              <a:rPr lang="de-DE" dirty="0" err="1"/>
              <a:t>growth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often</a:t>
            </a:r>
            <a:r>
              <a:rPr lang="de-DE" dirty="0"/>
              <a:t> </a:t>
            </a:r>
            <a:r>
              <a:rPr lang="de-DE" dirty="0" err="1" smtClean="0"/>
              <a:t>uneven</a:t>
            </a:r>
            <a:endParaRPr lang="de-DE" dirty="0" smtClean="0"/>
          </a:p>
          <a:p>
            <a:r>
              <a:rPr lang="de-DE" dirty="0" err="1" smtClean="0"/>
              <a:t>Showen</a:t>
            </a:r>
            <a:r>
              <a:rPr lang="de-DE" dirty="0" smtClean="0"/>
              <a:t> </a:t>
            </a:r>
            <a:r>
              <a:rPr lang="de-DE" dirty="0" err="1" smtClean="0"/>
              <a:t>points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contradictory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9762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difficulties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/>
              <a:t>c</a:t>
            </a:r>
            <a:r>
              <a:rPr lang="de-DE" dirty="0" err="1" smtClean="0"/>
              <a:t>hildern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Gifted</a:t>
            </a:r>
            <a:r>
              <a:rPr lang="de-DE" dirty="0" smtClean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doubts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actually</a:t>
            </a:r>
            <a:r>
              <a:rPr lang="de-DE" dirty="0" smtClean="0"/>
              <a:t> </a:t>
            </a:r>
            <a:r>
              <a:rPr lang="de-DE" dirty="0" err="1" smtClean="0"/>
              <a:t>gifted</a:t>
            </a:r>
            <a:endParaRPr lang="de-DE" dirty="0" smtClean="0"/>
          </a:p>
          <a:p>
            <a:r>
              <a:rPr lang="de-DE" dirty="0"/>
              <a:t>“</a:t>
            </a:r>
            <a:r>
              <a:rPr lang="de-DE" dirty="0" err="1"/>
              <a:t>impostor</a:t>
            </a:r>
            <a:r>
              <a:rPr lang="de-DE" dirty="0"/>
              <a:t> </a:t>
            </a:r>
            <a:r>
              <a:rPr lang="de-DE" dirty="0" err="1"/>
              <a:t>syndrome</a:t>
            </a:r>
            <a:r>
              <a:rPr lang="de-DE" dirty="0"/>
              <a:t>” </a:t>
            </a:r>
            <a:r>
              <a:rPr lang="de-DE" dirty="0" err="1" smtClean="0"/>
              <a:t>deny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talents</a:t>
            </a:r>
            <a:endParaRPr lang="de-DE" dirty="0" smtClean="0"/>
          </a:p>
          <a:p>
            <a:r>
              <a:rPr lang="de-DE" dirty="0" err="1" smtClean="0"/>
              <a:t>No</a:t>
            </a:r>
            <a:r>
              <a:rPr lang="de-DE" dirty="0" smtClean="0"/>
              <a:t> will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risk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bad</a:t>
            </a:r>
            <a:r>
              <a:rPr lang="de-DE" dirty="0" smtClean="0"/>
              <a:t> grad</a:t>
            </a:r>
          </a:p>
          <a:p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leadership</a:t>
            </a:r>
            <a:r>
              <a:rPr lang="de-DE" dirty="0"/>
              <a:t> </a:t>
            </a:r>
            <a:r>
              <a:rPr lang="de-DE" dirty="0" err="1"/>
              <a:t>ability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become</a:t>
            </a:r>
            <a:r>
              <a:rPr lang="de-DE" dirty="0"/>
              <a:t> </a:t>
            </a:r>
            <a:r>
              <a:rPr lang="de-DE" dirty="0" err="1"/>
              <a:t>involved</a:t>
            </a:r>
            <a:r>
              <a:rPr lang="de-DE" dirty="0"/>
              <a:t> in </a:t>
            </a:r>
            <a:r>
              <a:rPr lang="de-DE" dirty="0" err="1"/>
              <a:t>community</a:t>
            </a:r>
            <a:r>
              <a:rPr lang="de-DE" dirty="0"/>
              <a:t> </a:t>
            </a:r>
            <a:r>
              <a:rPr lang="de-DE" dirty="0" err="1"/>
              <a:t>projects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concerns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contact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same </a:t>
            </a:r>
            <a:r>
              <a:rPr lang="de-DE" dirty="0" err="1" smtClean="0"/>
              <a:t>age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r>
              <a:rPr lang="de-DE" dirty="0" smtClean="0"/>
              <a:t>)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0832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Emotional </a:t>
            </a:r>
            <a:r>
              <a:rPr lang="de-DE" dirty="0" err="1" smtClean="0"/>
              <a:t>difficulties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childern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Are </a:t>
            </a:r>
            <a:r>
              <a:rPr lang="de-DE" dirty="0" err="1" smtClean="0"/>
              <a:t>shy</a:t>
            </a:r>
            <a:endParaRPr lang="de-DE" dirty="0" smtClean="0"/>
          </a:p>
          <a:p>
            <a:r>
              <a:rPr lang="de-DE" dirty="0" err="1"/>
              <a:t>highly</a:t>
            </a:r>
            <a:r>
              <a:rPr lang="de-DE" dirty="0"/>
              <a:t> </a:t>
            </a:r>
            <a:r>
              <a:rPr lang="de-DE" dirty="0" err="1"/>
              <a:t>empathic</a:t>
            </a:r>
            <a:r>
              <a:rPr lang="de-DE" dirty="0"/>
              <a:t> (</a:t>
            </a: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feel</a:t>
            </a:r>
            <a:r>
              <a:rPr lang="de-DE" dirty="0"/>
              <a:t>)</a:t>
            </a:r>
          </a:p>
          <a:p>
            <a:r>
              <a:rPr lang="de-DE" dirty="0" err="1" smtClean="0"/>
              <a:t>uneven</a:t>
            </a:r>
            <a:r>
              <a:rPr lang="de-DE" dirty="0" smtClean="0"/>
              <a:t>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intellectual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emotional </a:t>
            </a:r>
            <a:r>
              <a:rPr lang="de-DE" dirty="0" err="1"/>
              <a:t>areas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dirty="0" smtClean="0"/>
              <a:t>emotional </a:t>
            </a:r>
            <a:r>
              <a:rPr lang="de-DE" dirty="0" err="1"/>
              <a:t>intensity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reactivity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dirty="0" err="1" smtClean="0"/>
              <a:t>Tent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perfectionism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Keeping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focus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188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difficulties</a:t>
            </a:r>
            <a:r>
              <a:rPr lang="de-DE" dirty="0" smtClean="0"/>
              <a:t> </a:t>
            </a:r>
            <a:r>
              <a:rPr lang="de-DE" dirty="0" err="1" smtClean="0"/>
              <a:t>cased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smtClean="0"/>
              <a:t> society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Needs </a:t>
            </a:r>
            <a:r>
              <a:rPr lang="de-DE" dirty="0" err="1"/>
              <a:t>can</a:t>
            </a:r>
            <a:r>
              <a:rPr lang="de-DE" dirty="0"/>
              <a:t> not </a:t>
            </a:r>
            <a:r>
              <a:rPr lang="de-DE" dirty="0" err="1"/>
              <a:t>met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style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learning</a:t>
            </a:r>
            <a:r>
              <a:rPr lang="de-DE" dirty="0"/>
              <a:t> (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individual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negatively</a:t>
            </a:r>
            <a:r>
              <a:rPr lang="de-DE" dirty="0" smtClean="0"/>
              <a:t> </a:t>
            </a:r>
            <a:r>
              <a:rPr lang="de-DE" dirty="0" err="1"/>
              <a:t>reinforced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curious</a:t>
            </a:r>
            <a:r>
              <a:rPr lang="de-DE" dirty="0"/>
              <a:t> </a:t>
            </a:r>
            <a:r>
              <a:rPr lang="de-DE" dirty="0" err="1"/>
              <a:t>questions</a:t>
            </a:r>
            <a:r>
              <a:rPr lang="de-DE" dirty="0"/>
              <a:t>, </a:t>
            </a:r>
            <a:r>
              <a:rPr lang="de-DE" dirty="0" err="1"/>
              <a:t>unusual</a:t>
            </a:r>
            <a:r>
              <a:rPr lang="de-DE" dirty="0"/>
              <a:t> </a:t>
            </a:r>
            <a:r>
              <a:rPr lang="de-DE" dirty="0" err="1"/>
              <a:t>answers</a:t>
            </a:r>
            <a:r>
              <a:rPr lang="de-DE" dirty="0"/>
              <a:t>, </a:t>
            </a:r>
            <a:r>
              <a:rPr lang="de-DE" dirty="0" err="1"/>
              <a:t>dislike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working</a:t>
            </a:r>
            <a:r>
              <a:rPr lang="de-DE" dirty="0"/>
              <a:t> in </a:t>
            </a:r>
            <a:r>
              <a:rPr lang="de-DE" dirty="0" err="1"/>
              <a:t>groups</a:t>
            </a:r>
            <a:r>
              <a:rPr lang="de-DE" dirty="0"/>
              <a:t>, </a:t>
            </a:r>
            <a:endParaRPr lang="de-DE" dirty="0" smtClean="0"/>
          </a:p>
          <a:p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children</a:t>
            </a:r>
            <a:r>
              <a:rPr lang="de-DE" dirty="0"/>
              <a:t> </a:t>
            </a:r>
            <a:r>
              <a:rPr lang="de-DE" dirty="0" err="1"/>
              <a:t>who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divergent </a:t>
            </a:r>
            <a:r>
              <a:rPr lang="de-DE" dirty="0" err="1"/>
              <a:t>thinkers</a:t>
            </a:r>
            <a:r>
              <a:rPr lang="de-DE" dirty="0"/>
              <a:t> </a:t>
            </a:r>
            <a:r>
              <a:rPr lang="de-DE" dirty="0" err="1"/>
              <a:t>appear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disorganized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absentminded</a:t>
            </a:r>
            <a:endParaRPr lang="de-DE" dirty="0" smtClean="0"/>
          </a:p>
          <a:p>
            <a:r>
              <a:rPr lang="de-DE" dirty="0" err="1"/>
              <a:t>Divergently</a:t>
            </a:r>
            <a:r>
              <a:rPr lang="de-DE" dirty="0"/>
              <a:t> </a:t>
            </a:r>
            <a:r>
              <a:rPr lang="de-DE" dirty="0" err="1"/>
              <a:t>thinking</a:t>
            </a:r>
            <a:r>
              <a:rPr lang="de-DE" dirty="0"/>
              <a:t> </a:t>
            </a:r>
            <a:r>
              <a:rPr lang="de-DE" dirty="0" err="1"/>
              <a:t>children</a:t>
            </a:r>
            <a:r>
              <a:rPr lang="de-DE" dirty="0"/>
              <a:t> find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organizational</a:t>
            </a:r>
            <a:r>
              <a:rPr lang="de-DE" dirty="0"/>
              <a:t> </a:t>
            </a:r>
            <a:r>
              <a:rPr lang="de-DE" dirty="0" err="1"/>
              <a:t>schema</a:t>
            </a:r>
            <a:r>
              <a:rPr lang="de-DE" dirty="0"/>
              <a:t> </a:t>
            </a:r>
            <a:r>
              <a:rPr lang="de-DE" dirty="0" err="1"/>
              <a:t>difficult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understand</a:t>
            </a:r>
            <a:r>
              <a:rPr lang="de-DE" dirty="0"/>
              <a:t>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-&gt;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leads</a:t>
            </a:r>
            <a:r>
              <a:rPr lang="de-DE" dirty="0"/>
              <a:t> </a:t>
            </a:r>
            <a:endParaRPr lang="de-DE" dirty="0" smtClean="0"/>
          </a:p>
          <a:p>
            <a:pPr marL="0" indent="0">
              <a:buNone/>
            </a:pPr>
            <a:r>
              <a:rPr lang="de-DE" dirty="0" err="1"/>
              <a:t>working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idea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often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rewarding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can‘t</a:t>
            </a:r>
            <a:r>
              <a:rPr lang="de-DE" dirty="0" smtClean="0"/>
              <a:t> stick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thing</a:t>
            </a:r>
            <a:r>
              <a:rPr lang="de-DE" dirty="0" smtClean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2958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Emotional </a:t>
            </a:r>
            <a:r>
              <a:rPr lang="de-DE" dirty="0" err="1" smtClean="0"/>
              <a:t>difficulties</a:t>
            </a:r>
            <a:r>
              <a:rPr lang="de-DE" dirty="0"/>
              <a:t> </a:t>
            </a:r>
            <a:r>
              <a:rPr lang="de-DE" dirty="0" err="1" smtClean="0"/>
              <a:t>cased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society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dirty="0" err="1"/>
              <a:t>disliked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peers</a:t>
            </a:r>
            <a:r>
              <a:rPr lang="de-DE" dirty="0"/>
              <a:t>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/>
              <a:t>needs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center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focus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dirty="0" err="1" smtClean="0"/>
              <a:t>finding</a:t>
            </a:r>
            <a:r>
              <a:rPr lang="de-DE" dirty="0" smtClean="0"/>
              <a:t> </a:t>
            </a:r>
            <a:r>
              <a:rPr lang="de-DE" dirty="0" err="1"/>
              <a:t>activities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occupy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exhausting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dirty="0" err="1" smtClean="0"/>
              <a:t>No</a:t>
            </a:r>
            <a:r>
              <a:rPr lang="de-DE" dirty="0" smtClean="0"/>
              <a:t> will </a:t>
            </a:r>
            <a:r>
              <a:rPr lang="de-DE" dirty="0" err="1" smtClean="0"/>
              <a:t>and</a:t>
            </a:r>
            <a:r>
              <a:rPr lang="de-DE" dirty="0" smtClean="0"/>
              <a:t> time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guide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throught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stimulations</a:t>
            </a:r>
            <a:r>
              <a:rPr lang="de-DE" dirty="0" smtClean="0"/>
              <a:t> </a:t>
            </a:r>
            <a:r>
              <a:rPr lang="de-DE" dirty="0" err="1" smtClean="0"/>
              <a:t>react</a:t>
            </a:r>
            <a:r>
              <a:rPr lang="de-DE" dirty="0" smtClean="0"/>
              <a:t> </a:t>
            </a:r>
            <a:r>
              <a:rPr lang="de-DE" dirty="0" err="1"/>
              <a:t>negatively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tears</a:t>
            </a:r>
            <a:r>
              <a:rPr lang="de-DE" dirty="0"/>
              <a:t>, </a:t>
            </a:r>
            <a:r>
              <a:rPr lang="de-DE" dirty="0" err="1"/>
              <a:t>tantrums</a:t>
            </a:r>
            <a:r>
              <a:rPr lang="de-DE" dirty="0"/>
              <a:t>, </a:t>
            </a:r>
            <a:r>
              <a:rPr lang="de-DE" dirty="0" err="1"/>
              <a:t>avoidance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symptoms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dirty="0" err="1"/>
              <a:t>Parents</a:t>
            </a:r>
            <a:r>
              <a:rPr lang="de-DE" dirty="0"/>
              <a:t>/</a:t>
            </a:r>
            <a:r>
              <a:rPr lang="de-DE" dirty="0" err="1"/>
              <a:t>teacher</a:t>
            </a:r>
            <a:r>
              <a:rPr lang="de-DE" dirty="0"/>
              <a:t> </a:t>
            </a:r>
            <a:r>
              <a:rPr lang="de-DE" dirty="0" err="1"/>
              <a:t>relationship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352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Clark (1992)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Silverman</a:t>
            </a:r>
            <a:r>
              <a:rPr lang="de-DE" dirty="0"/>
              <a:t> (1994)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err="1"/>
              <a:t>advanced</a:t>
            </a:r>
            <a:r>
              <a:rPr lang="de-DE" sz="2400" dirty="0"/>
              <a:t> </a:t>
            </a:r>
            <a:r>
              <a:rPr lang="de-DE" sz="2400" dirty="0" err="1"/>
              <a:t>moral</a:t>
            </a:r>
            <a:r>
              <a:rPr lang="de-DE" sz="2400" dirty="0"/>
              <a:t> </a:t>
            </a:r>
            <a:r>
              <a:rPr lang="de-DE" sz="2400" dirty="0" err="1" smtClean="0"/>
              <a:t>judgement</a:t>
            </a:r>
            <a:endParaRPr lang="de-DE" sz="2400" dirty="0"/>
          </a:p>
          <a:p>
            <a:r>
              <a:rPr lang="de-DE" sz="2400" dirty="0" err="1" smtClean="0"/>
              <a:t>heightened</a:t>
            </a:r>
            <a:r>
              <a:rPr lang="de-DE" sz="2400" dirty="0" smtClean="0"/>
              <a:t> </a:t>
            </a:r>
            <a:r>
              <a:rPr lang="de-DE" sz="2400" dirty="0" err="1"/>
              <a:t>self</a:t>
            </a:r>
            <a:r>
              <a:rPr lang="de-DE" sz="2400" dirty="0"/>
              <a:t> </a:t>
            </a:r>
            <a:r>
              <a:rPr lang="de-DE" sz="2400" dirty="0" err="1" smtClean="0"/>
              <a:t>awareness</a:t>
            </a:r>
            <a:endParaRPr lang="de-DE" sz="2400" dirty="0"/>
          </a:p>
          <a:p>
            <a:r>
              <a:rPr lang="de-DE" sz="2400" dirty="0" err="1" smtClean="0"/>
              <a:t>heightened</a:t>
            </a:r>
            <a:r>
              <a:rPr lang="de-DE" sz="2400" dirty="0" smtClean="0"/>
              <a:t> </a:t>
            </a:r>
            <a:r>
              <a:rPr lang="de-DE" sz="2400" dirty="0" err="1"/>
              <a:t>sensitivity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expectations</a:t>
            </a:r>
            <a:r>
              <a:rPr lang="de-DE" sz="2400" dirty="0"/>
              <a:t> </a:t>
            </a:r>
            <a:r>
              <a:rPr lang="de-DE" sz="2400" dirty="0" err="1"/>
              <a:t>and</a:t>
            </a:r>
            <a:r>
              <a:rPr lang="de-DE" sz="2400" dirty="0"/>
              <a:t> </a:t>
            </a:r>
            <a:r>
              <a:rPr lang="de-DE" sz="2400" dirty="0" err="1"/>
              <a:t>feelings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 smtClean="0"/>
              <a:t>others</a:t>
            </a:r>
            <a:r>
              <a:rPr lang="de-DE" sz="2400" dirty="0" smtClean="0"/>
              <a:t> </a:t>
            </a:r>
          </a:p>
          <a:p>
            <a:r>
              <a:rPr lang="de-DE" sz="2400" dirty="0" err="1" smtClean="0"/>
              <a:t>Perfectionism</a:t>
            </a:r>
            <a:endParaRPr lang="de-DE" sz="2400" dirty="0"/>
          </a:p>
          <a:p>
            <a:r>
              <a:rPr lang="de-DE" sz="2400" dirty="0" smtClean="0"/>
              <a:t> </a:t>
            </a:r>
            <a:r>
              <a:rPr lang="de-DE" sz="2400" dirty="0" err="1" smtClean="0"/>
              <a:t>introversion</a:t>
            </a:r>
            <a:endParaRPr lang="de-DE" sz="2400" dirty="0"/>
          </a:p>
          <a:p>
            <a:r>
              <a:rPr lang="de-DE" sz="2400" dirty="0" smtClean="0"/>
              <a:t> </a:t>
            </a:r>
            <a:r>
              <a:rPr lang="de-DE" sz="2400" dirty="0"/>
              <a:t>high </a:t>
            </a:r>
            <a:r>
              <a:rPr lang="de-DE" sz="2400" dirty="0" err="1"/>
              <a:t>expectations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self</a:t>
            </a:r>
            <a:r>
              <a:rPr lang="de-DE" sz="2400" dirty="0"/>
              <a:t> </a:t>
            </a:r>
            <a:r>
              <a:rPr lang="de-DE" sz="2400" dirty="0" err="1"/>
              <a:t>and</a:t>
            </a:r>
            <a:r>
              <a:rPr lang="de-DE" sz="2400" dirty="0"/>
              <a:t> </a:t>
            </a:r>
            <a:r>
              <a:rPr lang="de-DE" sz="2400" dirty="0" err="1" smtClean="0"/>
              <a:t>others</a:t>
            </a:r>
            <a:endParaRPr lang="de-DE" sz="2400" dirty="0"/>
          </a:p>
          <a:p>
            <a:r>
              <a:rPr lang="de-DE" sz="2400" dirty="0" smtClean="0"/>
              <a:t> </a:t>
            </a:r>
            <a:r>
              <a:rPr lang="de-DE" sz="2400" dirty="0" err="1"/>
              <a:t>idealism</a:t>
            </a:r>
            <a:r>
              <a:rPr lang="de-DE" sz="2400" dirty="0"/>
              <a:t> </a:t>
            </a:r>
            <a:r>
              <a:rPr lang="de-DE" sz="2400" dirty="0" err="1"/>
              <a:t>and</a:t>
            </a:r>
            <a:r>
              <a:rPr lang="de-DE" sz="2400" dirty="0"/>
              <a:t> a sense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 smtClean="0"/>
              <a:t>justice</a:t>
            </a:r>
            <a:endParaRPr lang="de-DE" sz="2400" dirty="0" smtClean="0"/>
          </a:p>
          <a:p>
            <a:r>
              <a:rPr lang="de-DE" dirty="0" smtClean="0"/>
              <a:t>Also </a:t>
            </a:r>
            <a:r>
              <a:rPr lang="de-DE" dirty="0" err="1" smtClean="0"/>
              <a:t>known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„emotional </a:t>
            </a:r>
            <a:r>
              <a:rPr lang="de-DE" dirty="0" err="1" smtClean="0"/>
              <a:t>overexcitability</a:t>
            </a:r>
            <a:r>
              <a:rPr lang="de-DE" dirty="0" smtClean="0"/>
              <a:t>“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6608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Summery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Different </a:t>
            </a:r>
            <a:r>
              <a:rPr lang="de-DE" dirty="0" err="1" smtClean="0"/>
              <a:t>difficulties</a:t>
            </a:r>
            <a:endParaRPr lang="de-DE" dirty="0" smtClean="0"/>
          </a:p>
          <a:p>
            <a:r>
              <a:rPr lang="de-DE" dirty="0" err="1" smtClean="0"/>
              <a:t>Often</a:t>
            </a:r>
            <a:r>
              <a:rPr lang="de-DE" dirty="0" smtClean="0"/>
              <a:t> not </a:t>
            </a:r>
            <a:r>
              <a:rPr lang="de-DE" dirty="0" err="1" smtClean="0"/>
              <a:t>recognized</a:t>
            </a:r>
            <a:endParaRPr lang="de-DE" dirty="0" smtClean="0"/>
          </a:p>
          <a:p>
            <a:r>
              <a:rPr lang="de-DE" dirty="0" err="1" smtClean="0"/>
              <a:t>Teacher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sensitive</a:t>
            </a:r>
          </a:p>
          <a:p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abilities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r>
              <a:rPr lang="de-DE" dirty="0" smtClean="0"/>
              <a:t> </a:t>
            </a:r>
            <a:r>
              <a:rPr lang="de-DE" dirty="0" err="1" smtClean="0"/>
              <a:t>gifted</a:t>
            </a:r>
            <a:r>
              <a:rPr lang="de-DE" dirty="0" smtClean="0"/>
              <a:t> </a:t>
            </a:r>
            <a:r>
              <a:rPr lang="de-DE" dirty="0" err="1" smtClean="0"/>
              <a:t>children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8125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389</Words>
  <Application>Microsoft Office PowerPoint</Application>
  <PresentationFormat>Předvádění na obrazovce (4:3)</PresentationFormat>
  <Paragraphs>76</Paragraphs>
  <Slides>11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Office-Design</vt:lpstr>
      <vt:lpstr>Social and emotional difficulties  of gifted children </vt:lpstr>
      <vt:lpstr>Content of presentation</vt:lpstr>
      <vt:lpstr>In general</vt:lpstr>
      <vt:lpstr>Social difficulties of childern</vt:lpstr>
      <vt:lpstr>Emotional difficulties of childern</vt:lpstr>
      <vt:lpstr>Social difficulties cased by society</vt:lpstr>
      <vt:lpstr>Emotional difficulties cased by society</vt:lpstr>
      <vt:lpstr>Clark (1992) and Silverman (1994) </vt:lpstr>
      <vt:lpstr>Summery</vt:lpstr>
      <vt:lpstr>Indication of source</vt:lpstr>
      <vt:lpstr>Thank you  for your attention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and emotional difficulties of gifted children </dc:title>
  <dc:creator>Peter Faltys</dc:creator>
  <cp:lastModifiedBy>OEM</cp:lastModifiedBy>
  <cp:revision>22</cp:revision>
  <dcterms:created xsi:type="dcterms:W3CDTF">2013-11-17T08:14:10Z</dcterms:created>
  <dcterms:modified xsi:type="dcterms:W3CDTF">2013-11-26T11:53:02Z</dcterms:modified>
</cp:coreProperties>
</file>