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66" r:id="rId4"/>
    <p:sldId id="258" r:id="rId5"/>
    <p:sldId id="259" r:id="rId6"/>
    <p:sldId id="260" r:id="rId7"/>
    <p:sldId id="261" r:id="rId8"/>
    <p:sldId id="265" r:id="rId9"/>
    <p:sldId id="262" r:id="rId10"/>
    <p:sldId id="263" r:id="rId11"/>
    <p:sldId id="264" r:id="rId1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3" d="100"/>
          <a:sy n="53" d="100"/>
        </p:scale>
        <p:origin x="-11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5CD900-F935-BD44-B34E-066E099F7E5C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C28ADE-5E6F-1D4F-A2FD-4C89317593C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01796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Giftedness</a:t>
            </a:r>
            <a:r>
              <a:rPr lang="de-DE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_&gt; emotional, </a:t>
            </a:r>
            <a:r>
              <a:rPr lang="de-DE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musical</a:t>
            </a:r>
            <a:r>
              <a:rPr lang="de-DE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de-DE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mathematical</a:t>
            </a:r>
            <a:r>
              <a:rPr lang="de-DE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etc.</a:t>
            </a:r>
          </a:p>
          <a:p>
            <a:r>
              <a:rPr lang="de-DE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contradictory</a:t>
            </a: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C28ADE-5E6F-1D4F-A2FD-4C89317593C5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29673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dirty="0" smtClean="0"/>
              <a:t>High </a:t>
            </a:r>
            <a:r>
              <a:rPr lang="de-DE" dirty="0" err="1" smtClean="0"/>
              <a:t>need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stimulation</a:t>
            </a:r>
            <a:endParaRPr lang="de-DE" dirty="0" smtClean="0"/>
          </a:p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C28ADE-5E6F-1D4F-A2FD-4C89317593C5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1283408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err="1" smtClean="0"/>
              <a:t>ph</a:t>
            </a: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C28ADE-5E6F-1D4F-A2FD-4C89317593C5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19752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CH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83663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5253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90008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638140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48122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634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52633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90525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028520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5207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521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BC2E36-1600-8B4D-9648-0C849B2DC979}" type="datetimeFigureOut">
              <a:rPr lang="de-DE" smtClean="0"/>
              <a:t>26.11.2013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EC3D49-4442-0F4C-912D-DF465B7BA39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37648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agesanzeiger.ch" TargetMode="External"/><Relationship Id="rId2" Type="http://schemas.openxmlformats.org/officeDocument/2006/relationships/hyperlink" Target="http://www.tip.duke.edu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gifted.uconn.edu" TargetMode="External"/><Relationship Id="rId4" Type="http://schemas.openxmlformats.org/officeDocument/2006/relationships/hyperlink" Target="http://www.giftedchildren.org.nz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1502833"/>
            <a:ext cx="7772400" cy="2097617"/>
          </a:xfrm>
        </p:spPr>
        <p:txBody>
          <a:bodyPr>
            <a:normAutofit fontScale="90000"/>
          </a:bodyPr>
          <a:lstStyle/>
          <a:p>
            <a:r>
              <a:rPr lang="de-DE" b="1" dirty="0" err="1"/>
              <a:t>Social</a:t>
            </a:r>
            <a:r>
              <a:rPr lang="de-DE" b="1" dirty="0"/>
              <a:t> </a:t>
            </a:r>
            <a:r>
              <a:rPr lang="de-DE" b="1" dirty="0" err="1"/>
              <a:t>and</a:t>
            </a:r>
            <a:r>
              <a:rPr lang="de-DE" b="1" dirty="0"/>
              <a:t> emotional </a:t>
            </a:r>
            <a:r>
              <a:rPr lang="de-DE" b="1" dirty="0" err="1" smtClean="0"/>
              <a:t>difficulties</a:t>
            </a:r>
            <a:r>
              <a:rPr lang="de-DE" b="1" dirty="0" smtClean="0"/>
              <a:t/>
            </a:r>
            <a:br>
              <a:rPr lang="de-DE" b="1" dirty="0" smtClean="0"/>
            </a:br>
            <a:r>
              <a:rPr lang="de-DE" b="1" dirty="0" smtClean="0"/>
              <a:t> </a:t>
            </a:r>
            <a:r>
              <a:rPr lang="de-DE" b="1" dirty="0" err="1"/>
              <a:t>of</a:t>
            </a:r>
            <a:r>
              <a:rPr lang="de-DE" b="1" dirty="0"/>
              <a:t> </a:t>
            </a:r>
            <a:r>
              <a:rPr lang="de-DE" b="1" dirty="0" err="1"/>
              <a:t>gifted</a:t>
            </a:r>
            <a:r>
              <a:rPr lang="de-DE" b="1" dirty="0"/>
              <a:t> </a:t>
            </a:r>
            <a:r>
              <a:rPr lang="de-DE" b="1" dirty="0" err="1"/>
              <a:t>children</a:t>
            </a:r>
            <a:r>
              <a:rPr lang="de-DE" dirty="0"/>
              <a:t/>
            </a:r>
            <a:br>
              <a:rPr lang="de-DE" dirty="0"/>
            </a:b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smtClean="0"/>
              <a:t>Topic 7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4520329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Indication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source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http://</a:t>
            </a:r>
            <a:r>
              <a:rPr lang="de-DE" dirty="0" err="1" smtClean="0"/>
              <a:t>www.byrdseed.com</a:t>
            </a:r>
            <a:endParaRPr lang="de-DE" dirty="0" smtClean="0"/>
          </a:p>
          <a:p>
            <a:r>
              <a:rPr lang="de-DE" dirty="0" smtClean="0">
                <a:hlinkClick r:id="rId2"/>
              </a:rPr>
              <a:t>http://www.tip.duke.edu</a:t>
            </a:r>
            <a:endParaRPr lang="de-DE" dirty="0"/>
          </a:p>
          <a:p>
            <a:r>
              <a:rPr lang="de-DE" dirty="0" smtClean="0">
                <a:hlinkClick r:id="rId3"/>
              </a:rPr>
              <a:t>http://www.tagesanzeiger.ch</a:t>
            </a:r>
            <a:endParaRPr lang="de-DE" dirty="0" smtClean="0"/>
          </a:p>
          <a:p>
            <a:r>
              <a:rPr lang="de-DE" dirty="0" smtClean="0">
                <a:hlinkClick r:id="rId4"/>
              </a:rPr>
              <a:t>www.giftedchildren.org.nz</a:t>
            </a:r>
            <a:endParaRPr lang="de-DE" dirty="0"/>
          </a:p>
          <a:p>
            <a:r>
              <a:rPr lang="de-DE" dirty="0" smtClean="0">
                <a:hlinkClick r:id="rId5"/>
              </a:rPr>
              <a:t>www.gifted.uconn.edu</a:t>
            </a:r>
            <a:endParaRPr lang="de-DE" dirty="0" smtClean="0"/>
          </a:p>
          <a:p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8384540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454805"/>
            <a:ext cx="8229600" cy="1143000"/>
          </a:xfrm>
        </p:spPr>
        <p:txBody>
          <a:bodyPr>
            <a:noAutofit/>
          </a:bodyPr>
          <a:lstStyle/>
          <a:p>
            <a:r>
              <a:rPr lang="de-DE" sz="5400" b="1" dirty="0" err="1" smtClean="0"/>
              <a:t>Thank</a:t>
            </a:r>
            <a:r>
              <a:rPr lang="de-DE" sz="5400" b="1" dirty="0" smtClean="0"/>
              <a:t> </a:t>
            </a:r>
            <a:r>
              <a:rPr lang="de-DE" sz="5400" b="1" dirty="0" err="1" smtClean="0"/>
              <a:t>you</a:t>
            </a:r>
            <a:r>
              <a:rPr lang="de-DE" sz="5400" b="1" dirty="0" smtClean="0"/>
              <a:t> </a:t>
            </a:r>
            <a:br>
              <a:rPr lang="de-DE" sz="5400" b="1" dirty="0" smtClean="0"/>
            </a:br>
            <a:r>
              <a:rPr lang="de-DE" sz="5400" b="1" dirty="0" err="1" smtClean="0"/>
              <a:t>for</a:t>
            </a:r>
            <a:r>
              <a:rPr lang="de-DE" sz="5400" b="1" dirty="0" smtClean="0"/>
              <a:t> </a:t>
            </a:r>
            <a:r>
              <a:rPr lang="de-DE" sz="5400" b="1" dirty="0" err="1" smtClean="0"/>
              <a:t>your</a:t>
            </a:r>
            <a:r>
              <a:rPr lang="de-DE" sz="5400" b="1" dirty="0" smtClean="0"/>
              <a:t/>
            </a:r>
            <a:br>
              <a:rPr lang="de-DE" sz="5400" b="1" dirty="0" smtClean="0"/>
            </a:br>
            <a:r>
              <a:rPr lang="de-DE" sz="5400" b="1" dirty="0" err="1" smtClean="0"/>
              <a:t>attention</a:t>
            </a:r>
            <a:endParaRPr lang="de-DE" sz="5400" b="1" dirty="0"/>
          </a:p>
        </p:txBody>
      </p:sp>
    </p:spTree>
    <p:extLst>
      <p:ext uri="{BB962C8B-B14F-4D97-AF65-F5344CB8AC3E}">
        <p14:creationId xmlns:p14="http://schemas.microsoft.com/office/powerpoint/2010/main" val="32116110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Content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presentation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de-DE" sz="4200" dirty="0" smtClean="0"/>
              <a:t>In </a:t>
            </a:r>
            <a:r>
              <a:rPr lang="de-DE" sz="4200" dirty="0" err="1" smtClean="0"/>
              <a:t>general</a:t>
            </a:r>
            <a:endParaRPr lang="de-DE" sz="4200" dirty="0" smtClean="0"/>
          </a:p>
          <a:p>
            <a:pPr marL="0" indent="0">
              <a:buNone/>
            </a:pPr>
            <a:endParaRPr lang="de-DE" sz="4200" dirty="0" smtClean="0"/>
          </a:p>
          <a:p>
            <a:pPr marL="0" indent="0">
              <a:buNone/>
            </a:pPr>
            <a:r>
              <a:rPr lang="de-DE" sz="4200" dirty="0" smtClean="0"/>
              <a:t>The </a:t>
            </a:r>
            <a:r>
              <a:rPr lang="de-DE" sz="4200" dirty="0" err="1" smtClean="0"/>
              <a:t>children</a:t>
            </a:r>
            <a:endParaRPr lang="de-DE" sz="4200" dirty="0" smtClean="0"/>
          </a:p>
          <a:p>
            <a:r>
              <a:rPr lang="de-DE" sz="4200" dirty="0" err="1" smtClean="0"/>
              <a:t>Social</a:t>
            </a:r>
            <a:r>
              <a:rPr lang="de-DE" sz="4200" dirty="0" smtClean="0"/>
              <a:t> </a:t>
            </a:r>
            <a:r>
              <a:rPr lang="de-DE" sz="4200" dirty="0" err="1" smtClean="0"/>
              <a:t>difficulties</a:t>
            </a:r>
            <a:endParaRPr lang="de-DE" sz="4200" dirty="0" smtClean="0"/>
          </a:p>
          <a:p>
            <a:r>
              <a:rPr lang="de-DE" sz="4200" dirty="0" smtClean="0"/>
              <a:t>Emotional </a:t>
            </a:r>
            <a:r>
              <a:rPr lang="de-DE" sz="4200" dirty="0" err="1" smtClean="0"/>
              <a:t>difficulties</a:t>
            </a:r>
            <a:endParaRPr lang="de-DE" sz="4200" dirty="0"/>
          </a:p>
          <a:p>
            <a:endParaRPr lang="de-DE" sz="4200" dirty="0" smtClean="0"/>
          </a:p>
          <a:p>
            <a:pPr marL="0" indent="0">
              <a:buNone/>
            </a:pPr>
            <a:r>
              <a:rPr lang="de-DE" sz="4200" dirty="0" smtClean="0"/>
              <a:t>The </a:t>
            </a:r>
            <a:r>
              <a:rPr lang="de-DE" sz="4200" dirty="0" err="1" smtClean="0"/>
              <a:t>society</a:t>
            </a:r>
            <a:r>
              <a:rPr lang="de-DE" sz="4200" dirty="0" smtClean="0"/>
              <a:t> </a:t>
            </a:r>
          </a:p>
          <a:p>
            <a:r>
              <a:rPr lang="de-DE" sz="4200" dirty="0" err="1" smtClean="0"/>
              <a:t>Social</a:t>
            </a:r>
            <a:r>
              <a:rPr lang="de-DE" sz="4200" dirty="0" smtClean="0"/>
              <a:t> </a:t>
            </a:r>
            <a:r>
              <a:rPr lang="de-DE" sz="4200" dirty="0" err="1" smtClean="0"/>
              <a:t>difficulties</a:t>
            </a:r>
            <a:endParaRPr lang="de-DE" sz="4200" dirty="0" smtClean="0"/>
          </a:p>
          <a:p>
            <a:r>
              <a:rPr lang="de-DE" sz="4200" dirty="0" smtClean="0"/>
              <a:t>Emotional </a:t>
            </a:r>
            <a:r>
              <a:rPr lang="de-DE" sz="4200" dirty="0" err="1" smtClean="0"/>
              <a:t>difficulties</a:t>
            </a:r>
            <a:endParaRPr lang="de-DE" sz="4200" dirty="0" smtClean="0"/>
          </a:p>
          <a:p>
            <a:endParaRPr lang="de-DE" sz="4200" dirty="0"/>
          </a:p>
          <a:p>
            <a:pPr marL="0" indent="0">
              <a:buNone/>
            </a:pPr>
            <a:r>
              <a:rPr lang="de-DE" sz="4200" dirty="0"/>
              <a:t>Clark (1992) </a:t>
            </a:r>
            <a:r>
              <a:rPr lang="de-DE" sz="4200" dirty="0" err="1"/>
              <a:t>and</a:t>
            </a:r>
            <a:r>
              <a:rPr lang="de-DE" sz="4200" dirty="0"/>
              <a:t> </a:t>
            </a:r>
            <a:r>
              <a:rPr lang="de-DE" sz="4200" dirty="0" err="1"/>
              <a:t>Silverman</a:t>
            </a:r>
            <a:r>
              <a:rPr lang="de-DE" sz="4200" dirty="0"/>
              <a:t> (1994) </a:t>
            </a:r>
            <a:endParaRPr lang="de-DE" sz="4200" dirty="0" smtClean="0"/>
          </a:p>
          <a:p>
            <a:endParaRPr lang="de-DE" sz="4200" dirty="0"/>
          </a:p>
          <a:p>
            <a:pPr marL="0" indent="0">
              <a:buNone/>
            </a:pPr>
            <a:r>
              <a:rPr lang="de-DE" sz="4200" dirty="0" err="1" smtClean="0"/>
              <a:t>Summery</a:t>
            </a:r>
            <a:endParaRPr lang="de-DE" sz="4200" dirty="0" smtClean="0"/>
          </a:p>
          <a:p>
            <a:pPr marL="0" indent="0">
              <a:buNone/>
            </a:pPr>
            <a:r>
              <a:rPr lang="de-DE" sz="4200" b="1" dirty="0"/>
              <a:t>	</a:t>
            </a:r>
          </a:p>
          <a:p>
            <a:pPr marL="0" indent="0">
              <a:buNone/>
            </a:pPr>
            <a:endParaRPr lang="de-DE" dirty="0" smtClean="0"/>
          </a:p>
          <a:p>
            <a:pPr marL="0" indent="0">
              <a:buNone/>
            </a:pP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720054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In </a:t>
            </a:r>
            <a:r>
              <a:rPr lang="de-DE" dirty="0" err="1" smtClean="0"/>
              <a:t>general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err="1"/>
              <a:t>Diffrent</a:t>
            </a:r>
            <a:r>
              <a:rPr lang="de-DE" dirty="0"/>
              <a:t> </a:t>
            </a:r>
            <a:r>
              <a:rPr lang="de-DE" dirty="0" err="1"/>
              <a:t>kinde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 smtClean="0"/>
              <a:t>giftedness</a:t>
            </a:r>
            <a:endParaRPr lang="de-DE" dirty="0" smtClean="0"/>
          </a:p>
          <a:p>
            <a:r>
              <a:rPr lang="de-DE" dirty="0" err="1" smtClean="0"/>
              <a:t>Mostly</a:t>
            </a:r>
            <a:r>
              <a:rPr lang="de-DE" dirty="0" smtClean="0"/>
              <a:t> </a:t>
            </a:r>
            <a:r>
              <a:rPr lang="de-DE" dirty="0" err="1" smtClean="0"/>
              <a:t>one</a:t>
            </a:r>
            <a:r>
              <a:rPr lang="de-DE" dirty="0" smtClean="0"/>
              <a:t> </a:t>
            </a:r>
            <a:r>
              <a:rPr lang="de-DE" dirty="0" err="1" smtClean="0"/>
              <a:t>side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more</a:t>
            </a:r>
            <a:r>
              <a:rPr lang="de-DE" dirty="0" smtClean="0"/>
              <a:t> </a:t>
            </a:r>
            <a:r>
              <a:rPr lang="de-DE" dirty="0" err="1" smtClean="0"/>
              <a:t>developed</a:t>
            </a:r>
            <a:r>
              <a:rPr lang="de-DE" dirty="0" smtClean="0"/>
              <a:t> (</a:t>
            </a:r>
            <a:r>
              <a:rPr lang="de-DE" dirty="0" err="1" smtClean="0"/>
              <a:t>sport</a:t>
            </a:r>
            <a:r>
              <a:rPr lang="de-DE" dirty="0" smtClean="0"/>
              <a:t>, </a:t>
            </a:r>
            <a:r>
              <a:rPr lang="de-DE" dirty="0" err="1" smtClean="0"/>
              <a:t>music</a:t>
            </a:r>
            <a:r>
              <a:rPr lang="de-DE" dirty="0" smtClean="0"/>
              <a:t>, </a:t>
            </a:r>
            <a:r>
              <a:rPr lang="de-DE" dirty="0" err="1" smtClean="0"/>
              <a:t>math</a:t>
            </a:r>
            <a:r>
              <a:rPr lang="de-DE" dirty="0" smtClean="0"/>
              <a:t>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languge</a:t>
            </a:r>
            <a:r>
              <a:rPr lang="de-DE" dirty="0" smtClean="0"/>
              <a:t>)</a:t>
            </a:r>
          </a:p>
          <a:p>
            <a:r>
              <a:rPr lang="de-DE" dirty="0" smtClean="0"/>
              <a:t>Not </a:t>
            </a:r>
            <a:r>
              <a:rPr lang="de-DE" dirty="0" err="1" smtClean="0"/>
              <a:t>recognized</a:t>
            </a:r>
            <a:r>
              <a:rPr lang="de-DE" dirty="0" smtClean="0"/>
              <a:t> </a:t>
            </a:r>
            <a:r>
              <a:rPr lang="de-DE" dirty="0" err="1" smtClean="0"/>
              <a:t>as</a:t>
            </a:r>
            <a:r>
              <a:rPr lang="de-DE" dirty="0" smtClean="0"/>
              <a:t> </a:t>
            </a:r>
            <a:r>
              <a:rPr lang="de-DE" dirty="0" err="1" smtClean="0"/>
              <a:t>gifted</a:t>
            </a:r>
            <a:r>
              <a:rPr lang="de-DE" dirty="0" smtClean="0"/>
              <a:t>,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no</a:t>
            </a:r>
            <a:r>
              <a:rPr lang="de-DE" dirty="0" smtClean="0"/>
              <a:t> </a:t>
            </a:r>
            <a:r>
              <a:rPr lang="de-DE" dirty="0" err="1" smtClean="0"/>
              <a:t>ability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support</a:t>
            </a:r>
            <a:endParaRPr lang="de-DE" dirty="0" smtClean="0"/>
          </a:p>
          <a:p>
            <a:r>
              <a:rPr lang="de-DE" dirty="0" err="1"/>
              <a:t>physical</a:t>
            </a:r>
            <a:r>
              <a:rPr lang="de-DE" dirty="0"/>
              <a:t>, emotional, </a:t>
            </a:r>
            <a:r>
              <a:rPr lang="de-DE" dirty="0" err="1"/>
              <a:t>social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intellectual</a:t>
            </a:r>
            <a:r>
              <a:rPr lang="de-DE" dirty="0"/>
              <a:t> </a:t>
            </a:r>
            <a:r>
              <a:rPr lang="de-DE" dirty="0" err="1"/>
              <a:t>growth</a:t>
            </a:r>
            <a:r>
              <a:rPr lang="de-DE" dirty="0"/>
              <a:t> </a:t>
            </a:r>
            <a:r>
              <a:rPr lang="de-DE" dirty="0" err="1"/>
              <a:t>is</a:t>
            </a:r>
            <a:r>
              <a:rPr lang="de-DE" dirty="0"/>
              <a:t> </a:t>
            </a:r>
            <a:r>
              <a:rPr lang="de-DE" dirty="0" err="1"/>
              <a:t>often</a:t>
            </a:r>
            <a:r>
              <a:rPr lang="de-DE" dirty="0"/>
              <a:t> </a:t>
            </a:r>
            <a:r>
              <a:rPr lang="de-DE" dirty="0" err="1" smtClean="0"/>
              <a:t>uneven</a:t>
            </a:r>
            <a:endParaRPr lang="de-DE" dirty="0" smtClean="0"/>
          </a:p>
          <a:p>
            <a:r>
              <a:rPr lang="de-DE" dirty="0" err="1" smtClean="0"/>
              <a:t>Showen</a:t>
            </a:r>
            <a:r>
              <a:rPr lang="de-DE" dirty="0" smtClean="0"/>
              <a:t> </a:t>
            </a:r>
            <a:r>
              <a:rPr lang="de-DE" dirty="0" err="1" smtClean="0"/>
              <a:t>points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often</a:t>
            </a:r>
            <a:r>
              <a:rPr lang="de-DE" dirty="0" smtClean="0"/>
              <a:t> </a:t>
            </a:r>
            <a:r>
              <a:rPr lang="de-DE" dirty="0" err="1" smtClean="0"/>
              <a:t>contradictory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797620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Social</a:t>
            </a:r>
            <a:r>
              <a:rPr lang="de-DE" dirty="0" smtClean="0"/>
              <a:t> </a:t>
            </a:r>
            <a:r>
              <a:rPr lang="de-DE" dirty="0" err="1" smtClean="0"/>
              <a:t>difficulties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/>
              <a:t>c</a:t>
            </a:r>
            <a:r>
              <a:rPr lang="de-DE" dirty="0" err="1" smtClean="0"/>
              <a:t>hildern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err="1" smtClean="0"/>
              <a:t>Gifted</a:t>
            </a:r>
            <a:r>
              <a:rPr lang="de-DE" dirty="0" smtClean="0"/>
              <a:t> </a:t>
            </a:r>
            <a:r>
              <a:rPr lang="de-DE" dirty="0" err="1"/>
              <a:t>students</a:t>
            </a:r>
            <a:r>
              <a:rPr lang="de-DE" dirty="0"/>
              <a:t> </a:t>
            </a:r>
            <a:r>
              <a:rPr lang="de-DE" dirty="0" err="1" smtClean="0"/>
              <a:t>may</a:t>
            </a:r>
            <a:r>
              <a:rPr lang="de-DE" dirty="0" smtClean="0"/>
              <a:t> </a:t>
            </a:r>
            <a:r>
              <a:rPr lang="de-DE" dirty="0" err="1" smtClean="0"/>
              <a:t>have</a:t>
            </a:r>
            <a:r>
              <a:rPr lang="de-DE" dirty="0" smtClean="0"/>
              <a:t> </a:t>
            </a:r>
            <a:r>
              <a:rPr lang="de-DE" dirty="0" err="1" smtClean="0"/>
              <a:t>doubts</a:t>
            </a:r>
            <a:r>
              <a:rPr lang="de-DE" dirty="0" smtClean="0"/>
              <a:t> </a:t>
            </a:r>
            <a:r>
              <a:rPr lang="de-DE" dirty="0" err="1" smtClean="0"/>
              <a:t>that</a:t>
            </a:r>
            <a:r>
              <a:rPr lang="de-DE" dirty="0" smtClean="0"/>
              <a:t> </a:t>
            </a:r>
            <a:r>
              <a:rPr lang="de-DE" dirty="0" err="1" smtClean="0"/>
              <a:t>they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actually</a:t>
            </a:r>
            <a:r>
              <a:rPr lang="de-DE" dirty="0" smtClean="0"/>
              <a:t> </a:t>
            </a:r>
            <a:r>
              <a:rPr lang="de-DE" dirty="0" err="1" smtClean="0"/>
              <a:t>gifted</a:t>
            </a:r>
            <a:endParaRPr lang="de-DE" dirty="0" smtClean="0"/>
          </a:p>
          <a:p>
            <a:r>
              <a:rPr lang="de-DE" dirty="0"/>
              <a:t>“</a:t>
            </a:r>
            <a:r>
              <a:rPr lang="de-DE" dirty="0" err="1"/>
              <a:t>impostor</a:t>
            </a:r>
            <a:r>
              <a:rPr lang="de-DE" dirty="0"/>
              <a:t> </a:t>
            </a:r>
            <a:r>
              <a:rPr lang="de-DE" dirty="0" err="1"/>
              <a:t>syndrome</a:t>
            </a:r>
            <a:r>
              <a:rPr lang="de-DE" dirty="0"/>
              <a:t>” </a:t>
            </a:r>
            <a:r>
              <a:rPr lang="de-DE" dirty="0" err="1" smtClean="0"/>
              <a:t>deny</a:t>
            </a:r>
            <a:r>
              <a:rPr lang="de-DE" dirty="0" smtClean="0"/>
              <a:t> </a:t>
            </a:r>
            <a:r>
              <a:rPr lang="de-DE" dirty="0" err="1" smtClean="0"/>
              <a:t>there</a:t>
            </a:r>
            <a:r>
              <a:rPr lang="de-DE" dirty="0" smtClean="0"/>
              <a:t> </a:t>
            </a:r>
            <a:r>
              <a:rPr lang="de-DE" dirty="0" err="1" smtClean="0"/>
              <a:t>talents</a:t>
            </a:r>
            <a:endParaRPr lang="de-DE" dirty="0" smtClean="0"/>
          </a:p>
          <a:p>
            <a:r>
              <a:rPr lang="de-DE" dirty="0" err="1" smtClean="0"/>
              <a:t>No</a:t>
            </a:r>
            <a:r>
              <a:rPr lang="de-DE" dirty="0" smtClean="0"/>
              <a:t> will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risk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a </a:t>
            </a:r>
            <a:r>
              <a:rPr lang="de-DE" dirty="0" err="1" smtClean="0"/>
              <a:t>bad</a:t>
            </a:r>
            <a:r>
              <a:rPr lang="de-DE" dirty="0" smtClean="0"/>
              <a:t> grad</a:t>
            </a:r>
          </a:p>
          <a:p>
            <a:r>
              <a:rPr lang="de-DE" dirty="0" err="1" smtClean="0"/>
              <a:t>Often</a:t>
            </a:r>
            <a:r>
              <a:rPr lang="de-DE" dirty="0" smtClean="0"/>
              <a:t> </a:t>
            </a:r>
            <a:r>
              <a:rPr lang="de-DE" dirty="0" err="1"/>
              <a:t>show</a:t>
            </a:r>
            <a:r>
              <a:rPr lang="de-DE" dirty="0"/>
              <a:t> </a:t>
            </a:r>
            <a:r>
              <a:rPr lang="de-DE" dirty="0" err="1"/>
              <a:t>leadership</a:t>
            </a:r>
            <a:r>
              <a:rPr lang="de-DE" dirty="0"/>
              <a:t> </a:t>
            </a:r>
            <a:r>
              <a:rPr lang="de-DE" dirty="0" err="1"/>
              <a:t>ability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become</a:t>
            </a:r>
            <a:r>
              <a:rPr lang="de-DE" dirty="0"/>
              <a:t> </a:t>
            </a:r>
            <a:r>
              <a:rPr lang="de-DE" dirty="0" err="1"/>
              <a:t>involved</a:t>
            </a:r>
            <a:r>
              <a:rPr lang="de-DE" dirty="0"/>
              <a:t> in </a:t>
            </a:r>
            <a:r>
              <a:rPr lang="de-DE" dirty="0" err="1"/>
              <a:t>community</a:t>
            </a:r>
            <a:r>
              <a:rPr lang="de-DE" dirty="0"/>
              <a:t> </a:t>
            </a:r>
            <a:r>
              <a:rPr lang="de-DE" dirty="0" err="1"/>
              <a:t>projects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 smtClean="0"/>
              <a:t>concerns</a:t>
            </a:r>
            <a:r>
              <a:rPr lang="de-DE" dirty="0"/>
              <a:t> </a:t>
            </a:r>
            <a:r>
              <a:rPr lang="de-DE" dirty="0" smtClean="0"/>
              <a:t>(</a:t>
            </a:r>
            <a:r>
              <a:rPr lang="de-DE" dirty="0" err="1" smtClean="0"/>
              <a:t>no</a:t>
            </a:r>
            <a:r>
              <a:rPr lang="de-DE" dirty="0" smtClean="0"/>
              <a:t> </a:t>
            </a:r>
            <a:r>
              <a:rPr lang="de-DE" dirty="0" err="1" smtClean="0"/>
              <a:t>contact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same </a:t>
            </a:r>
            <a:r>
              <a:rPr lang="de-DE" dirty="0" err="1" smtClean="0"/>
              <a:t>age</a:t>
            </a:r>
            <a:r>
              <a:rPr lang="de-DE" dirty="0" smtClean="0"/>
              <a:t> </a:t>
            </a:r>
            <a:r>
              <a:rPr lang="de-DE" dirty="0" err="1" smtClean="0"/>
              <a:t>group</a:t>
            </a:r>
            <a:r>
              <a:rPr lang="de-DE" dirty="0" smtClean="0"/>
              <a:t>)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208329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Emotional </a:t>
            </a:r>
            <a:r>
              <a:rPr lang="de-DE" dirty="0" err="1" smtClean="0"/>
              <a:t>difficulties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childern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Are </a:t>
            </a:r>
            <a:r>
              <a:rPr lang="de-DE" dirty="0" err="1" smtClean="0"/>
              <a:t>shy</a:t>
            </a:r>
            <a:endParaRPr lang="de-DE" dirty="0" smtClean="0"/>
          </a:p>
          <a:p>
            <a:r>
              <a:rPr lang="de-DE" dirty="0" err="1"/>
              <a:t>highly</a:t>
            </a:r>
            <a:r>
              <a:rPr lang="de-DE" dirty="0"/>
              <a:t> </a:t>
            </a:r>
            <a:r>
              <a:rPr lang="de-DE" dirty="0" err="1"/>
              <a:t>empathic</a:t>
            </a:r>
            <a:r>
              <a:rPr lang="de-DE" dirty="0"/>
              <a:t> (</a:t>
            </a:r>
            <a:r>
              <a:rPr lang="de-DE" dirty="0" err="1"/>
              <a:t>feel</a:t>
            </a:r>
            <a:r>
              <a:rPr lang="de-DE" dirty="0"/>
              <a:t> </a:t>
            </a:r>
            <a:r>
              <a:rPr lang="de-DE" dirty="0" err="1"/>
              <a:t>what</a:t>
            </a:r>
            <a:r>
              <a:rPr lang="de-DE" dirty="0"/>
              <a:t> </a:t>
            </a:r>
            <a:r>
              <a:rPr lang="de-DE" dirty="0" err="1"/>
              <a:t>other</a:t>
            </a:r>
            <a:r>
              <a:rPr lang="de-DE" dirty="0"/>
              <a:t> </a:t>
            </a:r>
            <a:r>
              <a:rPr lang="de-DE" dirty="0" err="1"/>
              <a:t>feel</a:t>
            </a:r>
            <a:r>
              <a:rPr lang="de-DE" dirty="0"/>
              <a:t>)</a:t>
            </a:r>
          </a:p>
          <a:p>
            <a:r>
              <a:rPr lang="de-DE" dirty="0" err="1" smtClean="0"/>
              <a:t>uneven</a:t>
            </a:r>
            <a:r>
              <a:rPr lang="de-DE" dirty="0" smtClean="0"/>
              <a:t> </a:t>
            </a:r>
            <a:r>
              <a:rPr lang="de-DE" dirty="0" err="1"/>
              <a:t>development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intellectual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emotional </a:t>
            </a:r>
            <a:r>
              <a:rPr lang="de-DE" dirty="0" err="1"/>
              <a:t>areas</a:t>
            </a:r>
            <a:r>
              <a:rPr lang="de-DE" dirty="0"/>
              <a:t> </a:t>
            </a:r>
            <a:endParaRPr lang="de-DE" dirty="0" smtClean="0"/>
          </a:p>
          <a:p>
            <a:r>
              <a:rPr lang="de-DE" dirty="0" smtClean="0"/>
              <a:t>emotional </a:t>
            </a:r>
            <a:r>
              <a:rPr lang="de-DE" dirty="0" err="1"/>
              <a:t>intensity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 smtClean="0"/>
              <a:t>reactivity</a:t>
            </a:r>
            <a:r>
              <a:rPr lang="de-DE" dirty="0"/>
              <a:t> </a:t>
            </a:r>
            <a:endParaRPr lang="de-DE" dirty="0" smtClean="0"/>
          </a:p>
          <a:p>
            <a:r>
              <a:rPr lang="de-DE" dirty="0" err="1" smtClean="0"/>
              <a:t>Tent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perfectionism</a:t>
            </a:r>
            <a:r>
              <a:rPr lang="de-DE" dirty="0" smtClean="0"/>
              <a:t> </a:t>
            </a:r>
          </a:p>
          <a:p>
            <a:r>
              <a:rPr lang="de-DE" dirty="0" err="1" smtClean="0"/>
              <a:t>Keeping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focus</a:t>
            </a:r>
            <a:endParaRPr lang="de-DE" dirty="0" smtClean="0"/>
          </a:p>
          <a:p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01889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Social</a:t>
            </a:r>
            <a:r>
              <a:rPr lang="de-DE" dirty="0" smtClean="0"/>
              <a:t> </a:t>
            </a:r>
            <a:r>
              <a:rPr lang="de-DE" dirty="0" err="1" smtClean="0"/>
              <a:t>difficulties</a:t>
            </a:r>
            <a:r>
              <a:rPr lang="de-DE" dirty="0" smtClean="0"/>
              <a:t> </a:t>
            </a:r>
            <a:r>
              <a:rPr lang="de-DE" dirty="0" err="1" smtClean="0"/>
              <a:t>cased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smtClean="0"/>
              <a:t> society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e-DE" dirty="0"/>
              <a:t>Needs </a:t>
            </a:r>
            <a:r>
              <a:rPr lang="de-DE" dirty="0" err="1"/>
              <a:t>can</a:t>
            </a:r>
            <a:r>
              <a:rPr lang="de-DE" dirty="0"/>
              <a:t> not </a:t>
            </a:r>
            <a:r>
              <a:rPr lang="de-DE" dirty="0" err="1"/>
              <a:t>met</a:t>
            </a:r>
            <a:r>
              <a:rPr lang="de-DE" dirty="0"/>
              <a:t> </a:t>
            </a:r>
            <a:r>
              <a:rPr lang="de-DE" dirty="0" err="1"/>
              <a:t>by</a:t>
            </a:r>
            <a:r>
              <a:rPr lang="de-DE" dirty="0"/>
              <a:t> </a:t>
            </a:r>
            <a:r>
              <a:rPr lang="de-DE" dirty="0" err="1"/>
              <a:t>one</a:t>
            </a:r>
            <a:r>
              <a:rPr lang="de-DE" dirty="0"/>
              <a:t> style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learning</a:t>
            </a:r>
            <a:r>
              <a:rPr lang="de-DE" dirty="0"/>
              <a:t> (</a:t>
            </a:r>
            <a:r>
              <a:rPr lang="de-DE" dirty="0" err="1"/>
              <a:t>group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individual</a:t>
            </a:r>
            <a:r>
              <a:rPr lang="de-DE" dirty="0" smtClean="0"/>
              <a:t>)</a:t>
            </a:r>
          </a:p>
          <a:p>
            <a:r>
              <a:rPr lang="de-DE" dirty="0" err="1" smtClean="0"/>
              <a:t>negatively</a:t>
            </a:r>
            <a:r>
              <a:rPr lang="de-DE" dirty="0" smtClean="0"/>
              <a:t> </a:t>
            </a:r>
            <a:r>
              <a:rPr lang="de-DE" dirty="0" err="1"/>
              <a:t>reinforced</a:t>
            </a:r>
            <a:r>
              <a:rPr lang="de-DE" dirty="0"/>
              <a:t> </a:t>
            </a:r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their</a:t>
            </a:r>
            <a:r>
              <a:rPr lang="de-DE" dirty="0"/>
              <a:t> </a:t>
            </a:r>
            <a:r>
              <a:rPr lang="de-DE" dirty="0" err="1"/>
              <a:t>curious</a:t>
            </a:r>
            <a:r>
              <a:rPr lang="de-DE" dirty="0"/>
              <a:t> </a:t>
            </a:r>
            <a:r>
              <a:rPr lang="de-DE" dirty="0" err="1"/>
              <a:t>questions</a:t>
            </a:r>
            <a:r>
              <a:rPr lang="de-DE" dirty="0"/>
              <a:t>, </a:t>
            </a:r>
            <a:r>
              <a:rPr lang="de-DE" dirty="0" err="1"/>
              <a:t>unusual</a:t>
            </a:r>
            <a:r>
              <a:rPr lang="de-DE" dirty="0"/>
              <a:t> </a:t>
            </a:r>
            <a:r>
              <a:rPr lang="de-DE" dirty="0" err="1"/>
              <a:t>answers</a:t>
            </a:r>
            <a:r>
              <a:rPr lang="de-DE" dirty="0"/>
              <a:t>, </a:t>
            </a:r>
            <a:r>
              <a:rPr lang="de-DE" dirty="0" err="1"/>
              <a:t>dislike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working</a:t>
            </a:r>
            <a:r>
              <a:rPr lang="de-DE" dirty="0"/>
              <a:t> in </a:t>
            </a:r>
            <a:r>
              <a:rPr lang="de-DE" dirty="0" err="1"/>
              <a:t>groups</a:t>
            </a:r>
            <a:r>
              <a:rPr lang="de-DE" dirty="0"/>
              <a:t>, </a:t>
            </a:r>
            <a:endParaRPr lang="de-DE" dirty="0" smtClean="0"/>
          </a:p>
          <a:p>
            <a:r>
              <a:rPr lang="de-DE" dirty="0" err="1"/>
              <a:t>Many</a:t>
            </a:r>
            <a:r>
              <a:rPr lang="de-DE" dirty="0"/>
              <a:t> </a:t>
            </a:r>
            <a:r>
              <a:rPr lang="de-DE" dirty="0" err="1"/>
              <a:t>children</a:t>
            </a:r>
            <a:r>
              <a:rPr lang="de-DE" dirty="0"/>
              <a:t> </a:t>
            </a:r>
            <a:r>
              <a:rPr lang="de-DE" dirty="0" err="1"/>
              <a:t>who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divergent </a:t>
            </a:r>
            <a:r>
              <a:rPr lang="de-DE" dirty="0" err="1"/>
              <a:t>thinkers</a:t>
            </a:r>
            <a:r>
              <a:rPr lang="de-DE" dirty="0"/>
              <a:t> </a:t>
            </a:r>
            <a:r>
              <a:rPr lang="de-DE" dirty="0" err="1"/>
              <a:t>appear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be</a:t>
            </a:r>
            <a:r>
              <a:rPr lang="de-DE" dirty="0"/>
              <a:t> </a:t>
            </a:r>
            <a:r>
              <a:rPr lang="de-DE" dirty="0" err="1"/>
              <a:t>disorganized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 smtClean="0"/>
              <a:t>absentminded</a:t>
            </a:r>
            <a:endParaRPr lang="de-DE" dirty="0" smtClean="0"/>
          </a:p>
          <a:p>
            <a:r>
              <a:rPr lang="de-DE" dirty="0" err="1"/>
              <a:t>Divergently</a:t>
            </a:r>
            <a:r>
              <a:rPr lang="de-DE" dirty="0"/>
              <a:t> </a:t>
            </a:r>
            <a:r>
              <a:rPr lang="de-DE" dirty="0" err="1"/>
              <a:t>thinking</a:t>
            </a:r>
            <a:r>
              <a:rPr lang="de-DE" dirty="0"/>
              <a:t> </a:t>
            </a:r>
            <a:r>
              <a:rPr lang="de-DE" dirty="0" err="1"/>
              <a:t>children</a:t>
            </a:r>
            <a:r>
              <a:rPr lang="de-DE" dirty="0"/>
              <a:t> find </a:t>
            </a:r>
            <a:r>
              <a:rPr lang="de-DE" dirty="0" err="1"/>
              <a:t>many</a:t>
            </a:r>
            <a:r>
              <a:rPr lang="de-DE" dirty="0"/>
              <a:t> </a:t>
            </a:r>
            <a:r>
              <a:rPr lang="de-DE" dirty="0" err="1"/>
              <a:t>organizational</a:t>
            </a:r>
            <a:r>
              <a:rPr lang="de-DE" dirty="0"/>
              <a:t> </a:t>
            </a:r>
            <a:r>
              <a:rPr lang="de-DE" dirty="0" err="1"/>
              <a:t>schema</a:t>
            </a:r>
            <a:r>
              <a:rPr lang="de-DE" dirty="0"/>
              <a:t> </a:t>
            </a:r>
            <a:r>
              <a:rPr lang="de-DE" dirty="0" err="1"/>
              <a:t>difficult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understand</a:t>
            </a:r>
            <a:r>
              <a:rPr lang="de-DE" dirty="0"/>
              <a:t> </a:t>
            </a:r>
            <a:endParaRPr lang="de-DE" dirty="0" smtClean="0"/>
          </a:p>
          <a:p>
            <a:pPr marL="0" indent="0">
              <a:buNone/>
            </a:pPr>
            <a:r>
              <a:rPr lang="de-DE" dirty="0" smtClean="0"/>
              <a:t>-&gt; </a:t>
            </a:r>
            <a:r>
              <a:rPr lang="de-DE" dirty="0" err="1"/>
              <a:t>see</a:t>
            </a:r>
            <a:r>
              <a:rPr lang="de-DE" dirty="0"/>
              <a:t> </a:t>
            </a:r>
            <a:r>
              <a:rPr lang="de-DE" dirty="0" err="1"/>
              <a:t>where</a:t>
            </a:r>
            <a:r>
              <a:rPr lang="de-DE" dirty="0"/>
              <a:t> </a:t>
            </a:r>
            <a:r>
              <a:rPr lang="de-DE" dirty="0" err="1"/>
              <a:t>it</a:t>
            </a:r>
            <a:r>
              <a:rPr lang="de-DE" dirty="0"/>
              <a:t> </a:t>
            </a:r>
            <a:r>
              <a:rPr lang="de-DE" dirty="0" err="1"/>
              <a:t>leads</a:t>
            </a:r>
            <a:r>
              <a:rPr lang="de-DE" dirty="0"/>
              <a:t> </a:t>
            </a:r>
            <a:endParaRPr lang="de-DE" dirty="0" smtClean="0"/>
          </a:p>
          <a:p>
            <a:pPr marL="0" indent="0">
              <a:buNone/>
            </a:pPr>
            <a:r>
              <a:rPr lang="de-DE" dirty="0" err="1"/>
              <a:t>working</a:t>
            </a:r>
            <a:r>
              <a:rPr lang="de-DE" dirty="0"/>
              <a:t> </a:t>
            </a:r>
            <a:r>
              <a:rPr lang="de-DE" dirty="0" err="1"/>
              <a:t>with</a:t>
            </a:r>
            <a:r>
              <a:rPr lang="de-DE" dirty="0"/>
              <a:t> a </a:t>
            </a:r>
            <a:r>
              <a:rPr lang="de-DE" dirty="0" err="1"/>
              <a:t>new</a:t>
            </a:r>
            <a:r>
              <a:rPr lang="de-DE" dirty="0"/>
              <a:t> </a:t>
            </a:r>
            <a:r>
              <a:rPr lang="de-DE" dirty="0" err="1"/>
              <a:t>idea</a:t>
            </a:r>
            <a:r>
              <a:rPr lang="de-DE" dirty="0"/>
              <a:t> </a:t>
            </a:r>
            <a:r>
              <a:rPr lang="de-DE" dirty="0" err="1"/>
              <a:t>is</a:t>
            </a:r>
            <a:r>
              <a:rPr lang="de-DE" dirty="0"/>
              <a:t> </a:t>
            </a:r>
            <a:r>
              <a:rPr lang="de-DE" dirty="0" err="1"/>
              <a:t>often</a:t>
            </a:r>
            <a:r>
              <a:rPr lang="de-DE" dirty="0"/>
              <a:t> </a:t>
            </a:r>
            <a:r>
              <a:rPr lang="de-DE" dirty="0" err="1"/>
              <a:t>more</a:t>
            </a:r>
            <a:r>
              <a:rPr lang="de-DE" dirty="0"/>
              <a:t> </a:t>
            </a:r>
            <a:r>
              <a:rPr lang="de-DE" dirty="0" err="1"/>
              <a:t>rewarding</a:t>
            </a:r>
            <a:r>
              <a:rPr lang="de-DE" dirty="0"/>
              <a:t> </a:t>
            </a:r>
            <a:r>
              <a:rPr lang="de-DE" dirty="0" smtClean="0"/>
              <a:t>(</a:t>
            </a:r>
            <a:r>
              <a:rPr lang="de-DE" dirty="0" err="1" smtClean="0"/>
              <a:t>can‘t</a:t>
            </a:r>
            <a:r>
              <a:rPr lang="de-DE" dirty="0" smtClean="0"/>
              <a:t> stick </a:t>
            </a:r>
            <a:r>
              <a:rPr lang="de-DE" dirty="0" err="1" smtClean="0"/>
              <a:t>to</a:t>
            </a:r>
            <a:r>
              <a:rPr lang="de-DE" dirty="0" smtClean="0"/>
              <a:t> a </a:t>
            </a:r>
            <a:r>
              <a:rPr lang="de-DE" dirty="0" err="1" smtClean="0"/>
              <a:t>thing</a:t>
            </a:r>
            <a:r>
              <a:rPr lang="de-DE" dirty="0" smtClean="0"/>
              <a:t>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529580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/>
              <a:t>Emotional </a:t>
            </a:r>
            <a:r>
              <a:rPr lang="de-DE" dirty="0" err="1" smtClean="0"/>
              <a:t>difficulties</a:t>
            </a:r>
            <a:r>
              <a:rPr lang="de-DE" dirty="0"/>
              <a:t> </a:t>
            </a:r>
            <a:r>
              <a:rPr lang="de-DE" dirty="0" err="1" smtClean="0"/>
              <a:t>cased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</a:t>
            </a:r>
            <a:r>
              <a:rPr lang="de-DE" dirty="0" err="1" smtClean="0"/>
              <a:t>society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de-DE" dirty="0" err="1"/>
              <a:t>disliked</a:t>
            </a:r>
            <a:r>
              <a:rPr lang="de-DE" dirty="0"/>
              <a:t> </a:t>
            </a:r>
            <a:r>
              <a:rPr lang="de-DE" dirty="0" err="1"/>
              <a:t>by</a:t>
            </a:r>
            <a:r>
              <a:rPr lang="de-DE" dirty="0"/>
              <a:t> </a:t>
            </a:r>
            <a:r>
              <a:rPr lang="de-DE" dirty="0" err="1"/>
              <a:t>peers</a:t>
            </a:r>
            <a:r>
              <a:rPr lang="de-DE" dirty="0"/>
              <a:t> </a:t>
            </a:r>
            <a:r>
              <a:rPr lang="de-DE" dirty="0" err="1"/>
              <a:t>because</a:t>
            </a:r>
            <a:r>
              <a:rPr lang="de-DE" dirty="0"/>
              <a:t> </a:t>
            </a:r>
            <a:r>
              <a:rPr lang="de-DE" dirty="0" err="1" smtClean="0"/>
              <a:t>they</a:t>
            </a:r>
            <a:r>
              <a:rPr lang="de-DE" dirty="0" smtClean="0"/>
              <a:t> </a:t>
            </a:r>
            <a:r>
              <a:rPr lang="de-DE" dirty="0" err="1"/>
              <a:t>needs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be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center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focus</a:t>
            </a:r>
            <a:r>
              <a:rPr lang="de-DE" dirty="0"/>
              <a:t> </a:t>
            </a:r>
            <a:endParaRPr lang="de-DE" dirty="0" smtClean="0"/>
          </a:p>
          <a:p>
            <a:r>
              <a:rPr lang="de-DE" dirty="0" err="1" smtClean="0"/>
              <a:t>finding</a:t>
            </a:r>
            <a:r>
              <a:rPr lang="de-DE" dirty="0" smtClean="0"/>
              <a:t> </a:t>
            </a:r>
            <a:r>
              <a:rPr lang="de-DE" dirty="0" err="1"/>
              <a:t>activities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occupy</a:t>
            </a:r>
            <a:r>
              <a:rPr lang="de-DE" dirty="0"/>
              <a:t> </a:t>
            </a:r>
            <a:r>
              <a:rPr lang="de-DE" dirty="0" err="1"/>
              <a:t>them</a:t>
            </a:r>
            <a:r>
              <a:rPr lang="de-DE" dirty="0"/>
              <a:t> </a:t>
            </a:r>
            <a:r>
              <a:rPr lang="de-DE" dirty="0" err="1"/>
              <a:t>can</a:t>
            </a:r>
            <a:r>
              <a:rPr lang="de-DE" dirty="0"/>
              <a:t> </a:t>
            </a:r>
            <a:r>
              <a:rPr lang="de-DE" dirty="0" err="1"/>
              <a:t>be</a:t>
            </a:r>
            <a:r>
              <a:rPr lang="de-DE" dirty="0"/>
              <a:t> </a:t>
            </a:r>
            <a:r>
              <a:rPr lang="de-DE" dirty="0" err="1"/>
              <a:t>exhausting</a:t>
            </a:r>
            <a:r>
              <a:rPr lang="de-DE" dirty="0"/>
              <a:t> </a:t>
            </a:r>
            <a:endParaRPr lang="de-DE" dirty="0" smtClean="0"/>
          </a:p>
          <a:p>
            <a:r>
              <a:rPr lang="de-DE" dirty="0" err="1" smtClean="0"/>
              <a:t>No</a:t>
            </a:r>
            <a:r>
              <a:rPr lang="de-DE" dirty="0" smtClean="0"/>
              <a:t> will </a:t>
            </a:r>
            <a:r>
              <a:rPr lang="de-DE" dirty="0" err="1" smtClean="0"/>
              <a:t>and</a:t>
            </a:r>
            <a:r>
              <a:rPr lang="de-DE" dirty="0" smtClean="0"/>
              <a:t> time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guide</a:t>
            </a:r>
            <a:r>
              <a:rPr lang="de-DE" dirty="0" smtClean="0"/>
              <a:t> </a:t>
            </a:r>
            <a:r>
              <a:rPr lang="de-DE" dirty="0" err="1" smtClean="0"/>
              <a:t>them</a:t>
            </a:r>
            <a:r>
              <a:rPr lang="de-DE" dirty="0" smtClean="0"/>
              <a:t> </a:t>
            </a:r>
            <a:r>
              <a:rPr lang="de-DE" dirty="0" err="1" smtClean="0"/>
              <a:t>throught</a:t>
            </a:r>
            <a:r>
              <a:rPr lang="de-DE" dirty="0" smtClean="0"/>
              <a:t> </a:t>
            </a:r>
            <a:r>
              <a:rPr lang="de-DE" dirty="0" err="1" smtClean="0"/>
              <a:t>projects</a:t>
            </a:r>
            <a:r>
              <a:rPr lang="de-DE" dirty="0" smtClean="0"/>
              <a:t> </a:t>
            </a:r>
          </a:p>
          <a:p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much</a:t>
            </a:r>
            <a:r>
              <a:rPr lang="de-DE" dirty="0" smtClean="0"/>
              <a:t> </a:t>
            </a:r>
            <a:r>
              <a:rPr lang="de-DE" dirty="0" err="1" smtClean="0"/>
              <a:t>stimulations</a:t>
            </a:r>
            <a:r>
              <a:rPr lang="de-DE" dirty="0" smtClean="0"/>
              <a:t> </a:t>
            </a:r>
            <a:r>
              <a:rPr lang="de-DE" dirty="0" err="1" smtClean="0"/>
              <a:t>react</a:t>
            </a:r>
            <a:r>
              <a:rPr lang="de-DE" dirty="0" smtClean="0"/>
              <a:t> </a:t>
            </a:r>
            <a:r>
              <a:rPr lang="de-DE" dirty="0" err="1"/>
              <a:t>negatively</a:t>
            </a:r>
            <a:r>
              <a:rPr lang="de-DE" dirty="0"/>
              <a:t> </a:t>
            </a: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tears</a:t>
            </a:r>
            <a:r>
              <a:rPr lang="de-DE" dirty="0"/>
              <a:t>, </a:t>
            </a:r>
            <a:r>
              <a:rPr lang="de-DE" dirty="0" err="1"/>
              <a:t>tantrums</a:t>
            </a:r>
            <a:r>
              <a:rPr lang="de-DE" dirty="0"/>
              <a:t>, </a:t>
            </a:r>
            <a:r>
              <a:rPr lang="de-DE" dirty="0" err="1"/>
              <a:t>avoidance</a:t>
            </a:r>
            <a:r>
              <a:rPr lang="de-DE" dirty="0"/>
              <a:t> </a:t>
            </a:r>
            <a:r>
              <a:rPr lang="de-DE" dirty="0" err="1"/>
              <a:t>or</a:t>
            </a:r>
            <a:r>
              <a:rPr lang="de-DE" dirty="0"/>
              <a:t> </a:t>
            </a:r>
            <a:r>
              <a:rPr lang="de-DE" dirty="0" err="1"/>
              <a:t>physical</a:t>
            </a:r>
            <a:r>
              <a:rPr lang="de-DE" dirty="0"/>
              <a:t> </a:t>
            </a:r>
            <a:r>
              <a:rPr lang="de-DE" dirty="0" err="1"/>
              <a:t>symptoms</a:t>
            </a:r>
            <a:r>
              <a:rPr lang="de-DE" dirty="0"/>
              <a:t> </a:t>
            </a:r>
            <a:endParaRPr lang="de-DE" dirty="0" smtClean="0"/>
          </a:p>
          <a:p>
            <a:r>
              <a:rPr lang="de-DE" dirty="0" err="1"/>
              <a:t>Parents</a:t>
            </a:r>
            <a:r>
              <a:rPr lang="de-DE" dirty="0"/>
              <a:t>/</a:t>
            </a:r>
            <a:r>
              <a:rPr lang="de-DE" dirty="0" err="1"/>
              <a:t>teacher</a:t>
            </a:r>
            <a:r>
              <a:rPr lang="de-DE" dirty="0"/>
              <a:t> </a:t>
            </a:r>
            <a:r>
              <a:rPr lang="de-DE" dirty="0" err="1"/>
              <a:t>relationship</a:t>
            </a:r>
            <a:endParaRPr lang="de-DE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123528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Clark (1992)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Silverman</a:t>
            </a:r>
            <a:r>
              <a:rPr lang="de-DE" dirty="0"/>
              <a:t> (1994) 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sz="2400" dirty="0" err="1"/>
              <a:t>advanced</a:t>
            </a:r>
            <a:r>
              <a:rPr lang="de-DE" sz="2400" dirty="0"/>
              <a:t> </a:t>
            </a:r>
            <a:r>
              <a:rPr lang="de-DE" sz="2400" dirty="0" err="1"/>
              <a:t>moral</a:t>
            </a:r>
            <a:r>
              <a:rPr lang="de-DE" sz="2400" dirty="0"/>
              <a:t> </a:t>
            </a:r>
            <a:r>
              <a:rPr lang="de-DE" sz="2400" dirty="0" err="1" smtClean="0"/>
              <a:t>judgement</a:t>
            </a:r>
            <a:endParaRPr lang="de-DE" sz="2400" dirty="0"/>
          </a:p>
          <a:p>
            <a:r>
              <a:rPr lang="de-DE" sz="2400" dirty="0" err="1" smtClean="0"/>
              <a:t>heightened</a:t>
            </a:r>
            <a:r>
              <a:rPr lang="de-DE" sz="2400" dirty="0" smtClean="0"/>
              <a:t> </a:t>
            </a:r>
            <a:r>
              <a:rPr lang="de-DE" sz="2400" dirty="0" err="1"/>
              <a:t>self</a:t>
            </a:r>
            <a:r>
              <a:rPr lang="de-DE" sz="2400" dirty="0"/>
              <a:t> </a:t>
            </a:r>
            <a:r>
              <a:rPr lang="de-DE" sz="2400" dirty="0" err="1" smtClean="0"/>
              <a:t>awareness</a:t>
            </a:r>
            <a:endParaRPr lang="de-DE" sz="2400" dirty="0"/>
          </a:p>
          <a:p>
            <a:r>
              <a:rPr lang="de-DE" sz="2400" dirty="0" err="1" smtClean="0"/>
              <a:t>heightened</a:t>
            </a:r>
            <a:r>
              <a:rPr lang="de-DE" sz="2400" dirty="0" smtClean="0"/>
              <a:t> </a:t>
            </a:r>
            <a:r>
              <a:rPr lang="de-DE" sz="2400" dirty="0" err="1"/>
              <a:t>sensitivity</a:t>
            </a:r>
            <a:r>
              <a:rPr lang="de-DE" sz="2400" dirty="0"/>
              <a:t> </a:t>
            </a:r>
            <a:r>
              <a:rPr lang="de-DE" sz="2400" dirty="0" err="1"/>
              <a:t>to</a:t>
            </a:r>
            <a:r>
              <a:rPr lang="de-DE" sz="2400" dirty="0"/>
              <a:t> </a:t>
            </a:r>
            <a:r>
              <a:rPr lang="de-DE" sz="2400" dirty="0" err="1"/>
              <a:t>the</a:t>
            </a:r>
            <a:r>
              <a:rPr lang="de-DE" sz="2400" dirty="0"/>
              <a:t> </a:t>
            </a:r>
            <a:r>
              <a:rPr lang="de-DE" sz="2400" dirty="0" err="1"/>
              <a:t>expectations</a:t>
            </a:r>
            <a:r>
              <a:rPr lang="de-DE" sz="2400" dirty="0"/>
              <a:t> </a:t>
            </a:r>
            <a:r>
              <a:rPr lang="de-DE" sz="2400" dirty="0" err="1"/>
              <a:t>and</a:t>
            </a:r>
            <a:r>
              <a:rPr lang="de-DE" sz="2400" dirty="0"/>
              <a:t> </a:t>
            </a:r>
            <a:r>
              <a:rPr lang="de-DE" sz="2400" dirty="0" err="1"/>
              <a:t>feelings</a:t>
            </a:r>
            <a:r>
              <a:rPr lang="de-DE" sz="2400" dirty="0"/>
              <a:t> </a:t>
            </a:r>
            <a:r>
              <a:rPr lang="de-DE" sz="2400" dirty="0" err="1"/>
              <a:t>of</a:t>
            </a:r>
            <a:r>
              <a:rPr lang="de-DE" sz="2400" dirty="0"/>
              <a:t> </a:t>
            </a:r>
            <a:r>
              <a:rPr lang="de-DE" sz="2400" dirty="0" err="1" smtClean="0"/>
              <a:t>others</a:t>
            </a:r>
            <a:r>
              <a:rPr lang="de-DE" sz="2400" dirty="0" smtClean="0"/>
              <a:t> </a:t>
            </a:r>
          </a:p>
          <a:p>
            <a:r>
              <a:rPr lang="de-DE" sz="2400" dirty="0" err="1" smtClean="0"/>
              <a:t>Perfectionism</a:t>
            </a:r>
            <a:endParaRPr lang="de-DE" sz="2400" dirty="0"/>
          </a:p>
          <a:p>
            <a:r>
              <a:rPr lang="de-DE" sz="2400" dirty="0" smtClean="0"/>
              <a:t> </a:t>
            </a:r>
            <a:r>
              <a:rPr lang="de-DE" sz="2400" dirty="0" err="1" smtClean="0"/>
              <a:t>introversion</a:t>
            </a:r>
            <a:endParaRPr lang="de-DE" sz="2400" dirty="0"/>
          </a:p>
          <a:p>
            <a:r>
              <a:rPr lang="de-DE" sz="2400" dirty="0" smtClean="0"/>
              <a:t> </a:t>
            </a:r>
            <a:r>
              <a:rPr lang="de-DE" sz="2400" dirty="0"/>
              <a:t>high </a:t>
            </a:r>
            <a:r>
              <a:rPr lang="de-DE" sz="2400" dirty="0" err="1"/>
              <a:t>expectations</a:t>
            </a:r>
            <a:r>
              <a:rPr lang="de-DE" sz="2400" dirty="0"/>
              <a:t> </a:t>
            </a:r>
            <a:r>
              <a:rPr lang="de-DE" sz="2400" dirty="0" err="1"/>
              <a:t>of</a:t>
            </a:r>
            <a:r>
              <a:rPr lang="de-DE" sz="2400" dirty="0"/>
              <a:t> </a:t>
            </a:r>
            <a:r>
              <a:rPr lang="de-DE" sz="2400" dirty="0" err="1"/>
              <a:t>self</a:t>
            </a:r>
            <a:r>
              <a:rPr lang="de-DE" sz="2400" dirty="0"/>
              <a:t> </a:t>
            </a:r>
            <a:r>
              <a:rPr lang="de-DE" sz="2400" dirty="0" err="1"/>
              <a:t>and</a:t>
            </a:r>
            <a:r>
              <a:rPr lang="de-DE" sz="2400" dirty="0"/>
              <a:t> </a:t>
            </a:r>
            <a:r>
              <a:rPr lang="de-DE" sz="2400" dirty="0" err="1" smtClean="0"/>
              <a:t>others</a:t>
            </a:r>
            <a:endParaRPr lang="de-DE" sz="2400" dirty="0"/>
          </a:p>
          <a:p>
            <a:r>
              <a:rPr lang="de-DE" sz="2400" dirty="0" smtClean="0"/>
              <a:t> </a:t>
            </a:r>
            <a:r>
              <a:rPr lang="de-DE" sz="2400" dirty="0" err="1"/>
              <a:t>idealism</a:t>
            </a:r>
            <a:r>
              <a:rPr lang="de-DE" sz="2400" dirty="0"/>
              <a:t> </a:t>
            </a:r>
            <a:r>
              <a:rPr lang="de-DE" sz="2400" dirty="0" err="1"/>
              <a:t>and</a:t>
            </a:r>
            <a:r>
              <a:rPr lang="de-DE" sz="2400" dirty="0"/>
              <a:t> a sense </a:t>
            </a:r>
            <a:r>
              <a:rPr lang="de-DE" sz="2400" dirty="0" err="1"/>
              <a:t>of</a:t>
            </a:r>
            <a:r>
              <a:rPr lang="de-DE" sz="2400" dirty="0"/>
              <a:t> </a:t>
            </a:r>
            <a:r>
              <a:rPr lang="de-DE" sz="2400" dirty="0" err="1" smtClean="0"/>
              <a:t>justice</a:t>
            </a:r>
            <a:endParaRPr lang="de-DE" sz="2400" dirty="0" smtClean="0"/>
          </a:p>
          <a:p>
            <a:r>
              <a:rPr lang="de-DE" dirty="0" smtClean="0"/>
              <a:t>Also </a:t>
            </a:r>
            <a:r>
              <a:rPr lang="de-DE" dirty="0" err="1" smtClean="0"/>
              <a:t>known</a:t>
            </a:r>
            <a:r>
              <a:rPr lang="de-DE" dirty="0" smtClean="0"/>
              <a:t> </a:t>
            </a:r>
            <a:r>
              <a:rPr lang="de-DE" dirty="0" err="1" smtClean="0"/>
              <a:t>as</a:t>
            </a:r>
            <a:r>
              <a:rPr lang="de-DE" dirty="0" smtClean="0"/>
              <a:t> „emotional </a:t>
            </a:r>
            <a:r>
              <a:rPr lang="de-DE" dirty="0" err="1" smtClean="0"/>
              <a:t>overexcitability</a:t>
            </a:r>
            <a:r>
              <a:rPr lang="de-DE" dirty="0" smtClean="0"/>
              <a:t>“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9660885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Summery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Different </a:t>
            </a:r>
            <a:r>
              <a:rPr lang="de-DE" dirty="0" err="1" smtClean="0"/>
              <a:t>difficulties</a:t>
            </a:r>
            <a:endParaRPr lang="de-DE" dirty="0" smtClean="0"/>
          </a:p>
          <a:p>
            <a:r>
              <a:rPr lang="de-DE" dirty="0" err="1" smtClean="0"/>
              <a:t>Often</a:t>
            </a:r>
            <a:r>
              <a:rPr lang="de-DE" dirty="0" smtClean="0"/>
              <a:t> not </a:t>
            </a:r>
            <a:r>
              <a:rPr lang="de-DE" dirty="0" err="1" smtClean="0"/>
              <a:t>recognized</a:t>
            </a:r>
            <a:endParaRPr lang="de-DE" dirty="0" smtClean="0"/>
          </a:p>
          <a:p>
            <a:r>
              <a:rPr lang="de-DE" dirty="0" err="1" smtClean="0"/>
              <a:t>Teacher</a:t>
            </a:r>
            <a:r>
              <a:rPr lang="de-DE" dirty="0" smtClean="0"/>
              <a:t> </a:t>
            </a:r>
            <a:r>
              <a:rPr lang="de-DE" dirty="0" err="1" smtClean="0"/>
              <a:t>need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sensitive</a:t>
            </a:r>
          </a:p>
          <a:p>
            <a:r>
              <a:rPr lang="de-DE" dirty="0" err="1" smtClean="0"/>
              <a:t>There</a:t>
            </a:r>
            <a:r>
              <a:rPr lang="de-DE" dirty="0" smtClean="0"/>
              <a:t> </a:t>
            </a:r>
            <a:r>
              <a:rPr lang="de-DE" dirty="0" err="1" smtClean="0"/>
              <a:t>should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more</a:t>
            </a:r>
            <a:r>
              <a:rPr lang="de-DE" dirty="0" smtClean="0"/>
              <a:t> </a:t>
            </a:r>
            <a:r>
              <a:rPr lang="de-DE" dirty="0" err="1" smtClean="0"/>
              <a:t>abilities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support</a:t>
            </a:r>
            <a:r>
              <a:rPr lang="de-DE" dirty="0" smtClean="0"/>
              <a:t> </a:t>
            </a:r>
            <a:r>
              <a:rPr lang="de-DE" dirty="0" err="1" smtClean="0"/>
              <a:t>gifted</a:t>
            </a:r>
            <a:r>
              <a:rPr lang="de-DE" dirty="0" smtClean="0"/>
              <a:t> </a:t>
            </a:r>
            <a:r>
              <a:rPr lang="de-DE" dirty="0" err="1" smtClean="0"/>
              <a:t>children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381253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389</Words>
  <Application>Microsoft Office PowerPoint</Application>
  <PresentationFormat>Předvádění na obrazovce (4:3)</PresentationFormat>
  <Paragraphs>76</Paragraphs>
  <Slides>11</Slides>
  <Notes>3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11</vt:i4>
      </vt:variant>
    </vt:vector>
  </HeadingPairs>
  <TitlesOfParts>
    <vt:vector size="12" baseType="lpstr">
      <vt:lpstr>Office-Design</vt:lpstr>
      <vt:lpstr>Social and emotional difficulties  of gifted children </vt:lpstr>
      <vt:lpstr>Content of presentation</vt:lpstr>
      <vt:lpstr>In general</vt:lpstr>
      <vt:lpstr>Social difficulties of childern</vt:lpstr>
      <vt:lpstr>Emotional difficulties of childern</vt:lpstr>
      <vt:lpstr>Social difficulties cased by society</vt:lpstr>
      <vt:lpstr>Emotional difficulties cased by society</vt:lpstr>
      <vt:lpstr>Clark (1992) and Silverman (1994) </vt:lpstr>
      <vt:lpstr>Summery</vt:lpstr>
      <vt:lpstr>Indication of source</vt:lpstr>
      <vt:lpstr>Thank you  for your attention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Social and emotional difficulties of gifted children </dc:title>
  <dc:creator>Peter Faltys</dc:creator>
  <cp:lastModifiedBy>OEM</cp:lastModifiedBy>
  <cp:revision>22</cp:revision>
  <dcterms:created xsi:type="dcterms:W3CDTF">2013-11-17T08:14:10Z</dcterms:created>
  <dcterms:modified xsi:type="dcterms:W3CDTF">2013-11-26T11:53:02Z</dcterms:modified>
</cp:coreProperties>
</file>

<file path=docProps/thumbnail.jpeg>
</file>