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5" r:id="rId2"/>
    <p:sldId id="276" r:id="rId3"/>
    <p:sldId id="277" r:id="rId4"/>
    <p:sldId id="278" r:id="rId5"/>
    <p:sldId id="283" r:id="rId6"/>
    <p:sldId id="281" r:id="rId7"/>
    <p:sldId id="279" r:id="rId8"/>
    <p:sldId id="280" r:id="rId9"/>
    <p:sldId id="257" r:id="rId10"/>
    <p:sldId id="258" r:id="rId11"/>
    <p:sldId id="259" r:id="rId12"/>
    <p:sldId id="260" r:id="rId13"/>
    <p:sldId id="261" r:id="rId14"/>
    <p:sldId id="262" r:id="rId15"/>
    <p:sldId id="282" r:id="rId16"/>
    <p:sldId id="263" r:id="rId17"/>
    <p:sldId id="264" r:id="rId18"/>
    <p:sldId id="265" r:id="rId19"/>
    <p:sldId id="266" r:id="rId20"/>
    <p:sldId id="267" r:id="rId21"/>
    <p:sldId id="271" r:id="rId22"/>
    <p:sldId id="268" r:id="rId23"/>
    <p:sldId id="269" r:id="rId24"/>
    <p:sldId id="270" r:id="rId25"/>
    <p:sldId id="272" r:id="rId26"/>
    <p:sldId id="273" r:id="rId27"/>
    <p:sldId id="274"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04602A-E219-4F4A-9066-04045F13EF9C}" type="doc">
      <dgm:prSet loTypeId="urn:microsoft.com/office/officeart/2005/8/layout/orgChart1" loCatId="hierarchy" qsTypeId="urn:microsoft.com/office/officeart/2005/8/quickstyle/simple1" qsCatId="simple" csTypeId="urn:microsoft.com/office/officeart/2005/8/colors/accent1_2" csCatId="accent1"/>
      <dgm:spPr/>
    </dgm:pt>
    <dgm:pt modelId="{4B65F33C-875A-4AC6-934B-0FDC7C34A3E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Volný čas jako problém</a:t>
          </a:r>
        </a:p>
      </dgm:t>
    </dgm:pt>
    <dgm:pt modelId="{700FE5C3-7EC7-4681-B21C-3C9254425ACE}" type="parTrans" cxnId="{5B02B005-6475-4C40-A046-E2C49D6DBB02}">
      <dgm:prSet/>
      <dgm:spPr/>
    </dgm:pt>
    <dgm:pt modelId="{8114B9C5-AD40-411A-9FB1-E0C35FB45E61}" type="sibTrans" cxnId="{5B02B005-6475-4C40-A046-E2C49D6DBB02}">
      <dgm:prSet/>
      <dgm:spPr/>
    </dgm:pt>
    <dgm:pt modelId="{3E26AA45-914A-4980-86A3-2D764F3FF85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Pastorační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využití</a:t>
          </a:r>
        </a:p>
      </dgm:t>
    </dgm:pt>
    <dgm:pt modelId="{FD399E24-1350-4EE5-A7A1-F34F58EFA00E}" type="parTrans" cxnId="{509A7D94-607E-42CD-885F-F112BD2DDE7D}">
      <dgm:prSet/>
      <dgm:spPr/>
    </dgm:pt>
    <dgm:pt modelId="{EBAA83CA-4F63-4CFA-A20E-FFEA75EFBF7F}" type="sibTrans" cxnId="{509A7D94-607E-42CD-885F-F112BD2DDE7D}">
      <dgm:prSet/>
      <dgm:spPr/>
    </dgm:pt>
    <dgm:pt modelId="{D4B53581-C5FC-4869-B82F-BA6D8EF739D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Čas k nabrání sil</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Biblické kroužky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Kreativní přestávka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Zpěv atd.</a:t>
          </a:r>
        </a:p>
      </dgm:t>
    </dgm:pt>
    <dgm:pt modelId="{2A6B9468-D0BD-4CD9-B925-9F458EEDAFB4}" type="parTrans" cxnId="{97CD4E1E-6D50-4907-90A6-BC5D8E175C59}">
      <dgm:prSet/>
      <dgm:spPr/>
    </dgm:pt>
    <dgm:pt modelId="{20D529E4-BA00-423E-A1F8-CE45857AB3C9}" type="sibTrans" cxnId="{97CD4E1E-6D50-4907-90A6-BC5D8E175C59}">
      <dgm:prSet/>
      <dgm:spPr/>
    </dgm:pt>
    <dgm:pt modelId="{32A3B1D8-657B-401E-A3DA-7F0F2A6D9F7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Pedagogické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využití</a:t>
          </a:r>
        </a:p>
      </dgm:t>
    </dgm:pt>
    <dgm:pt modelId="{BD8C8D3F-67C8-4988-B8FE-7D74BDF5137F}" type="parTrans" cxnId="{B44206B8-CBB3-4231-B8A2-B831D9DEEEB8}">
      <dgm:prSet/>
      <dgm:spPr/>
    </dgm:pt>
    <dgm:pt modelId="{7C86375A-A2A1-4257-97DC-BC60B0E63439}" type="sibTrans" cxnId="{B44206B8-CBB3-4231-B8A2-B831D9DEEEB8}">
      <dgm:prSet/>
      <dgm:spPr/>
    </dgm:pt>
    <dgm:pt modelId="{BCC675B7-5FF6-4AD9-AF7A-B9D091C5C84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Pedagogické nabídky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ve škole i mimo školu</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(školní pedagogika)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(sociální pedagogika)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(vzdělávání dospělých)</a:t>
          </a:r>
        </a:p>
      </dgm:t>
    </dgm:pt>
    <dgm:pt modelId="{A6770713-A23F-48FE-AA07-AB24E259427B}" type="parTrans" cxnId="{3A32BAF8-A31F-42F2-9182-5ED4FFDBDA5D}">
      <dgm:prSet/>
      <dgm:spPr/>
    </dgm:pt>
    <dgm:pt modelId="{C6E6B7CA-53A8-4889-B621-771F45BE29AE}" type="sibTrans" cxnId="{3A32BAF8-A31F-42F2-9182-5ED4FFDBDA5D}">
      <dgm:prSet/>
      <dgm:spPr/>
    </dgm:pt>
    <dgm:pt modelId="{F2BFE3B9-4292-4117-BC5D-6693A3D2C37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Politické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1" u="none" strike="noStrike" cap="none" normalizeH="0" baseline="0">
              <a:ln>
                <a:noFill/>
              </a:ln>
              <a:solidFill>
                <a:schemeClr val="tx1"/>
              </a:solidFill>
              <a:effectLst/>
              <a:latin typeface="Arial" panose="020B0604020202020204" pitchFamily="34" charset="0"/>
            </a:rPr>
            <a:t>ovlivňování</a:t>
          </a:r>
        </a:p>
      </dgm:t>
    </dgm:pt>
    <dgm:pt modelId="{FB450405-8FE2-4E45-B895-E6FBFFB2FF79}" type="parTrans" cxnId="{7A93FBFD-EB5F-4B02-B49B-F45B5B87C3EE}">
      <dgm:prSet/>
      <dgm:spPr/>
    </dgm:pt>
    <dgm:pt modelId="{49B8DCF4-FEB9-4486-BC33-B433F7D87793}" type="sibTrans" cxnId="{7A93FBFD-EB5F-4B02-B49B-F45B5B87C3EE}">
      <dgm:prSet/>
      <dgm:spPr/>
    </dgm:pt>
    <dgm:pt modelId="{463B3DC1-0058-46FF-863D-06348EC98FC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Sociální politika a sociální péče: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prosazení práva na dovolenou,</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snížení počtu pracovních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hodin v týdnu, úsilí o sociální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a:ln>
                <a:noFill/>
              </a:ln>
              <a:solidFill>
                <a:schemeClr val="tx1"/>
              </a:solidFill>
              <a:effectLst/>
              <a:latin typeface="Arial" panose="020B0604020202020204" pitchFamily="34" charset="0"/>
            </a:rPr>
            <a:t>spravedlnost</a:t>
          </a:r>
        </a:p>
      </dgm:t>
    </dgm:pt>
    <dgm:pt modelId="{D8314CAA-FF5C-4AE3-AAC9-71D9F53E7057}" type="parTrans" cxnId="{F1E297B1-AF2D-4754-9CAB-4B3FF3CDAF1A}">
      <dgm:prSet/>
      <dgm:spPr/>
    </dgm:pt>
    <dgm:pt modelId="{2CE94AC8-FFDB-4A6E-B66D-572E44F87124}" type="sibTrans" cxnId="{F1E297B1-AF2D-4754-9CAB-4B3FF3CDAF1A}">
      <dgm:prSet/>
      <dgm:spPr/>
    </dgm:pt>
    <dgm:pt modelId="{257A34EE-3F0F-4F4B-B6D6-874B6BBA280A}" type="pres">
      <dgm:prSet presAssocID="{2404602A-E219-4F4A-9066-04045F13EF9C}" presName="hierChild1" presStyleCnt="0">
        <dgm:presLayoutVars>
          <dgm:orgChart val="1"/>
          <dgm:chPref val="1"/>
          <dgm:dir/>
          <dgm:animOne val="branch"/>
          <dgm:animLvl val="lvl"/>
          <dgm:resizeHandles/>
        </dgm:presLayoutVars>
      </dgm:prSet>
      <dgm:spPr/>
    </dgm:pt>
    <dgm:pt modelId="{C2BC2744-90E9-41C4-9A36-18BFB6826220}" type="pres">
      <dgm:prSet presAssocID="{4B65F33C-875A-4AC6-934B-0FDC7C34A3E6}" presName="hierRoot1" presStyleCnt="0">
        <dgm:presLayoutVars>
          <dgm:hierBranch/>
        </dgm:presLayoutVars>
      </dgm:prSet>
      <dgm:spPr/>
    </dgm:pt>
    <dgm:pt modelId="{73BBC525-3EBA-4827-9C53-342DCA375376}" type="pres">
      <dgm:prSet presAssocID="{4B65F33C-875A-4AC6-934B-0FDC7C34A3E6}" presName="rootComposite1" presStyleCnt="0"/>
      <dgm:spPr/>
    </dgm:pt>
    <dgm:pt modelId="{C6FFB743-54DB-4216-ABF3-41F187118647}" type="pres">
      <dgm:prSet presAssocID="{4B65F33C-875A-4AC6-934B-0FDC7C34A3E6}" presName="rootText1" presStyleLbl="node0" presStyleIdx="0" presStyleCnt="1">
        <dgm:presLayoutVars>
          <dgm:chPref val="3"/>
        </dgm:presLayoutVars>
      </dgm:prSet>
      <dgm:spPr/>
    </dgm:pt>
    <dgm:pt modelId="{693563B6-E625-40D3-8A3A-A15DF09D83CD}" type="pres">
      <dgm:prSet presAssocID="{4B65F33C-875A-4AC6-934B-0FDC7C34A3E6}" presName="rootConnector1" presStyleLbl="node1" presStyleIdx="0" presStyleCnt="0"/>
      <dgm:spPr/>
    </dgm:pt>
    <dgm:pt modelId="{6981216E-2D5C-4663-B7A3-0915BE453A65}" type="pres">
      <dgm:prSet presAssocID="{4B65F33C-875A-4AC6-934B-0FDC7C34A3E6}" presName="hierChild2" presStyleCnt="0"/>
      <dgm:spPr/>
    </dgm:pt>
    <dgm:pt modelId="{0083711F-EE95-47DD-AC95-AE8F6BCEACDB}" type="pres">
      <dgm:prSet presAssocID="{FD399E24-1350-4EE5-A7A1-F34F58EFA00E}" presName="Name35" presStyleLbl="parChTrans1D2" presStyleIdx="0" presStyleCnt="3"/>
      <dgm:spPr/>
    </dgm:pt>
    <dgm:pt modelId="{02EDD80A-0720-4722-BB27-71848A5C7CDB}" type="pres">
      <dgm:prSet presAssocID="{3E26AA45-914A-4980-86A3-2D764F3FF851}" presName="hierRoot2" presStyleCnt="0">
        <dgm:presLayoutVars>
          <dgm:hierBranch/>
        </dgm:presLayoutVars>
      </dgm:prSet>
      <dgm:spPr/>
    </dgm:pt>
    <dgm:pt modelId="{A44666E1-2A26-4AFC-BC55-BF7448A220C2}" type="pres">
      <dgm:prSet presAssocID="{3E26AA45-914A-4980-86A3-2D764F3FF851}" presName="rootComposite" presStyleCnt="0"/>
      <dgm:spPr/>
    </dgm:pt>
    <dgm:pt modelId="{12671004-2FF1-4097-A93A-3934054EF59F}" type="pres">
      <dgm:prSet presAssocID="{3E26AA45-914A-4980-86A3-2D764F3FF851}" presName="rootText" presStyleLbl="node2" presStyleIdx="0" presStyleCnt="3">
        <dgm:presLayoutVars>
          <dgm:chPref val="3"/>
        </dgm:presLayoutVars>
      </dgm:prSet>
      <dgm:spPr/>
    </dgm:pt>
    <dgm:pt modelId="{C8F92441-BC01-4196-9780-D5B1F5114BCC}" type="pres">
      <dgm:prSet presAssocID="{3E26AA45-914A-4980-86A3-2D764F3FF851}" presName="rootConnector" presStyleLbl="node2" presStyleIdx="0" presStyleCnt="3"/>
      <dgm:spPr/>
    </dgm:pt>
    <dgm:pt modelId="{5FFB36AA-89CD-463C-B8BB-9FC663070797}" type="pres">
      <dgm:prSet presAssocID="{3E26AA45-914A-4980-86A3-2D764F3FF851}" presName="hierChild4" presStyleCnt="0"/>
      <dgm:spPr/>
    </dgm:pt>
    <dgm:pt modelId="{37972B37-FD73-4AAA-A46E-1BBE094B3E4D}" type="pres">
      <dgm:prSet presAssocID="{2A6B9468-D0BD-4CD9-B925-9F458EEDAFB4}" presName="Name35" presStyleLbl="parChTrans1D3" presStyleIdx="0" presStyleCnt="3"/>
      <dgm:spPr/>
    </dgm:pt>
    <dgm:pt modelId="{9D8DDDBD-442F-4110-965F-04AE337C6E5C}" type="pres">
      <dgm:prSet presAssocID="{D4B53581-C5FC-4869-B82F-BA6D8EF739D0}" presName="hierRoot2" presStyleCnt="0">
        <dgm:presLayoutVars>
          <dgm:hierBranch val="r"/>
        </dgm:presLayoutVars>
      </dgm:prSet>
      <dgm:spPr/>
    </dgm:pt>
    <dgm:pt modelId="{BA4BB805-A910-470E-BB07-481728B88796}" type="pres">
      <dgm:prSet presAssocID="{D4B53581-C5FC-4869-B82F-BA6D8EF739D0}" presName="rootComposite" presStyleCnt="0"/>
      <dgm:spPr/>
    </dgm:pt>
    <dgm:pt modelId="{D47F130F-BF70-43DA-8A9E-6E8FBD7C998C}" type="pres">
      <dgm:prSet presAssocID="{D4B53581-C5FC-4869-B82F-BA6D8EF739D0}" presName="rootText" presStyleLbl="node3" presStyleIdx="0" presStyleCnt="3">
        <dgm:presLayoutVars>
          <dgm:chPref val="3"/>
        </dgm:presLayoutVars>
      </dgm:prSet>
      <dgm:spPr/>
    </dgm:pt>
    <dgm:pt modelId="{2DB16774-21F0-473D-B383-78320408BA03}" type="pres">
      <dgm:prSet presAssocID="{D4B53581-C5FC-4869-B82F-BA6D8EF739D0}" presName="rootConnector" presStyleLbl="node3" presStyleIdx="0" presStyleCnt="3"/>
      <dgm:spPr/>
    </dgm:pt>
    <dgm:pt modelId="{38D3FE5E-9C72-4C04-927F-3FE4BBC03950}" type="pres">
      <dgm:prSet presAssocID="{D4B53581-C5FC-4869-B82F-BA6D8EF739D0}" presName="hierChild4" presStyleCnt="0"/>
      <dgm:spPr/>
    </dgm:pt>
    <dgm:pt modelId="{8A095A07-A7D5-40EA-8D28-C203E24283DE}" type="pres">
      <dgm:prSet presAssocID="{D4B53581-C5FC-4869-B82F-BA6D8EF739D0}" presName="hierChild5" presStyleCnt="0"/>
      <dgm:spPr/>
    </dgm:pt>
    <dgm:pt modelId="{91C7B170-0408-4552-A8F2-AA8AC2FF2804}" type="pres">
      <dgm:prSet presAssocID="{3E26AA45-914A-4980-86A3-2D764F3FF851}" presName="hierChild5" presStyleCnt="0"/>
      <dgm:spPr/>
    </dgm:pt>
    <dgm:pt modelId="{A66BB81D-A803-4E66-920B-FEEA667FC137}" type="pres">
      <dgm:prSet presAssocID="{BD8C8D3F-67C8-4988-B8FE-7D74BDF5137F}" presName="Name35" presStyleLbl="parChTrans1D2" presStyleIdx="1" presStyleCnt="3"/>
      <dgm:spPr/>
    </dgm:pt>
    <dgm:pt modelId="{D47CBE3E-545D-409A-87BC-2DBED2F6DA7D}" type="pres">
      <dgm:prSet presAssocID="{32A3B1D8-657B-401E-A3DA-7F0F2A6D9F72}" presName="hierRoot2" presStyleCnt="0">
        <dgm:presLayoutVars>
          <dgm:hierBranch/>
        </dgm:presLayoutVars>
      </dgm:prSet>
      <dgm:spPr/>
    </dgm:pt>
    <dgm:pt modelId="{A2B150C6-FFF4-49FC-B3AE-BEE0A33D845E}" type="pres">
      <dgm:prSet presAssocID="{32A3B1D8-657B-401E-A3DA-7F0F2A6D9F72}" presName="rootComposite" presStyleCnt="0"/>
      <dgm:spPr/>
    </dgm:pt>
    <dgm:pt modelId="{7A9452B0-C463-472B-8DEC-F9F2EA7DE572}" type="pres">
      <dgm:prSet presAssocID="{32A3B1D8-657B-401E-A3DA-7F0F2A6D9F72}" presName="rootText" presStyleLbl="node2" presStyleIdx="1" presStyleCnt="3">
        <dgm:presLayoutVars>
          <dgm:chPref val="3"/>
        </dgm:presLayoutVars>
      </dgm:prSet>
      <dgm:spPr/>
    </dgm:pt>
    <dgm:pt modelId="{0C9C9985-C590-4045-9CCF-9B91A6C400B5}" type="pres">
      <dgm:prSet presAssocID="{32A3B1D8-657B-401E-A3DA-7F0F2A6D9F72}" presName="rootConnector" presStyleLbl="node2" presStyleIdx="1" presStyleCnt="3"/>
      <dgm:spPr/>
    </dgm:pt>
    <dgm:pt modelId="{D9C14433-FA22-46A0-882B-A1EBE87C693C}" type="pres">
      <dgm:prSet presAssocID="{32A3B1D8-657B-401E-A3DA-7F0F2A6D9F72}" presName="hierChild4" presStyleCnt="0"/>
      <dgm:spPr/>
    </dgm:pt>
    <dgm:pt modelId="{0B9C3EE5-B02D-4FC5-83F2-555483DDBEDF}" type="pres">
      <dgm:prSet presAssocID="{A6770713-A23F-48FE-AA07-AB24E259427B}" presName="Name35" presStyleLbl="parChTrans1D3" presStyleIdx="1" presStyleCnt="3"/>
      <dgm:spPr/>
    </dgm:pt>
    <dgm:pt modelId="{E1BDD4E5-F7B8-43DB-BC65-BBD28E53AEE1}" type="pres">
      <dgm:prSet presAssocID="{BCC675B7-5FF6-4AD9-AF7A-B9D091C5C845}" presName="hierRoot2" presStyleCnt="0">
        <dgm:presLayoutVars>
          <dgm:hierBranch val="r"/>
        </dgm:presLayoutVars>
      </dgm:prSet>
      <dgm:spPr/>
    </dgm:pt>
    <dgm:pt modelId="{7994A2A8-F0B2-4F0D-95A5-A63A43FC5F51}" type="pres">
      <dgm:prSet presAssocID="{BCC675B7-5FF6-4AD9-AF7A-B9D091C5C845}" presName="rootComposite" presStyleCnt="0"/>
      <dgm:spPr/>
    </dgm:pt>
    <dgm:pt modelId="{DCE75F17-9BED-4551-90F7-F959A35A9C73}" type="pres">
      <dgm:prSet presAssocID="{BCC675B7-5FF6-4AD9-AF7A-B9D091C5C845}" presName="rootText" presStyleLbl="node3" presStyleIdx="1" presStyleCnt="3">
        <dgm:presLayoutVars>
          <dgm:chPref val="3"/>
        </dgm:presLayoutVars>
      </dgm:prSet>
      <dgm:spPr/>
    </dgm:pt>
    <dgm:pt modelId="{01435F62-0A8C-47B3-8629-CC4B33DA4718}" type="pres">
      <dgm:prSet presAssocID="{BCC675B7-5FF6-4AD9-AF7A-B9D091C5C845}" presName="rootConnector" presStyleLbl="node3" presStyleIdx="1" presStyleCnt="3"/>
      <dgm:spPr/>
    </dgm:pt>
    <dgm:pt modelId="{927CB0C1-89C5-4E0E-A344-9A07C6C3A6D6}" type="pres">
      <dgm:prSet presAssocID="{BCC675B7-5FF6-4AD9-AF7A-B9D091C5C845}" presName="hierChild4" presStyleCnt="0"/>
      <dgm:spPr/>
    </dgm:pt>
    <dgm:pt modelId="{FA823B6C-A7EF-4A12-AA26-D9C407EA2CC1}" type="pres">
      <dgm:prSet presAssocID="{BCC675B7-5FF6-4AD9-AF7A-B9D091C5C845}" presName="hierChild5" presStyleCnt="0"/>
      <dgm:spPr/>
    </dgm:pt>
    <dgm:pt modelId="{B2F94BA3-4B29-4E5F-B755-58687ECDBA46}" type="pres">
      <dgm:prSet presAssocID="{32A3B1D8-657B-401E-A3DA-7F0F2A6D9F72}" presName="hierChild5" presStyleCnt="0"/>
      <dgm:spPr/>
    </dgm:pt>
    <dgm:pt modelId="{2EB1E6A9-7404-4762-BA2A-A7E8D0947CEC}" type="pres">
      <dgm:prSet presAssocID="{FB450405-8FE2-4E45-B895-E6FBFFB2FF79}" presName="Name35" presStyleLbl="parChTrans1D2" presStyleIdx="2" presStyleCnt="3"/>
      <dgm:spPr/>
    </dgm:pt>
    <dgm:pt modelId="{71BA2367-BF26-48D5-9E9F-AEFC18DF6817}" type="pres">
      <dgm:prSet presAssocID="{F2BFE3B9-4292-4117-BC5D-6693A3D2C378}" presName="hierRoot2" presStyleCnt="0">
        <dgm:presLayoutVars>
          <dgm:hierBranch/>
        </dgm:presLayoutVars>
      </dgm:prSet>
      <dgm:spPr/>
    </dgm:pt>
    <dgm:pt modelId="{EF1F71E0-9779-4E5F-834B-0BAEC6A3DE4A}" type="pres">
      <dgm:prSet presAssocID="{F2BFE3B9-4292-4117-BC5D-6693A3D2C378}" presName="rootComposite" presStyleCnt="0"/>
      <dgm:spPr/>
    </dgm:pt>
    <dgm:pt modelId="{3CC16065-A4E1-41CF-ABF1-A72E682F3E81}" type="pres">
      <dgm:prSet presAssocID="{F2BFE3B9-4292-4117-BC5D-6693A3D2C378}" presName="rootText" presStyleLbl="node2" presStyleIdx="2" presStyleCnt="3">
        <dgm:presLayoutVars>
          <dgm:chPref val="3"/>
        </dgm:presLayoutVars>
      </dgm:prSet>
      <dgm:spPr/>
    </dgm:pt>
    <dgm:pt modelId="{6CCB223A-1A46-4109-B7A4-203079A31025}" type="pres">
      <dgm:prSet presAssocID="{F2BFE3B9-4292-4117-BC5D-6693A3D2C378}" presName="rootConnector" presStyleLbl="node2" presStyleIdx="2" presStyleCnt="3"/>
      <dgm:spPr/>
    </dgm:pt>
    <dgm:pt modelId="{66B11C97-5CCC-4311-A591-A537E67E5917}" type="pres">
      <dgm:prSet presAssocID="{F2BFE3B9-4292-4117-BC5D-6693A3D2C378}" presName="hierChild4" presStyleCnt="0"/>
      <dgm:spPr/>
    </dgm:pt>
    <dgm:pt modelId="{A90F1FFA-3726-479E-9076-7675141B0CAA}" type="pres">
      <dgm:prSet presAssocID="{D8314CAA-FF5C-4AE3-AAC9-71D9F53E7057}" presName="Name35" presStyleLbl="parChTrans1D3" presStyleIdx="2" presStyleCnt="3"/>
      <dgm:spPr/>
    </dgm:pt>
    <dgm:pt modelId="{28584588-AF5E-4E0D-AB51-2B8BD81A910C}" type="pres">
      <dgm:prSet presAssocID="{463B3DC1-0058-46FF-863D-06348EC98FC4}" presName="hierRoot2" presStyleCnt="0">
        <dgm:presLayoutVars>
          <dgm:hierBranch val="r"/>
        </dgm:presLayoutVars>
      </dgm:prSet>
      <dgm:spPr/>
    </dgm:pt>
    <dgm:pt modelId="{7D76CA51-2EC5-4262-AA53-492C841EE303}" type="pres">
      <dgm:prSet presAssocID="{463B3DC1-0058-46FF-863D-06348EC98FC4}" presName="rootComposite" presStyleCnt="0"/>
      <dgm:spPr/>
    </dgm:pt>
    <dgm:pt modelId="{7A35F386-C3EB-4999-BAEB-E23A9BB60216}" type="pres">
      <dgm:prSet presAssocID="{463B3DC1-0058-46FF-863D-06348EC98FC4}" presName="rootText" presStyleLbl="node3" presStyleIdx="2" presStyleCnt="3">
        <dgm:presLayoutVars>
          <dgm:chPref val="3"/>
        </dgm:presLayoutVars>
      </dgm:prSet>
      <dgm:spPr/>
    </dgm:pt>
    <dgm:pt modelId="{3EAD56E7-A9DB-4C74-AC70-88DD6185A9F8}" type="pres">
      <dgm:prSet presAssocID="{463B3DC1-0058-46FF-863D-06348EC98FC4}" presName="rootConnector" presStyleLbl="node3" presStyleIdx="2" presStyleCnt="3"/>
      <dgm:spPr/>
    </dgm:pt>
    <dgm:pt modelId="{242FF24E-5EB3-4CCE-809D-F9501B651475}" type="pres">
      <dgm:prSet presAssocID="{463B3DC1-0058-46FF-863D-06348EC98FC4}" presName="hierChild4" presStyleCnt="0"/>
      <dgm:spPr/>
    </dgm:pt>
    <dgm:pt modelId="{190A3B3E-9529-42F4-A8BD-D5F1F2BF9FB0}" type="pres">
      <dgm:prSet presAssocID="{463B3DC1-0058-46FF-863D-06348EC98FC4}" presName="hierChild5" presStyleCnt="0"/>
      <dgm:spPr/>
    </dgm:pt>
    <dgm:pt modelId="{2E0832AF-57A7-46EB-AECA-BD72ACD3A333}" type="pres">
      <dgm:prSet presAssocID="{F2BFE3B9-4292-4117-BC5D-6693A3D2C378}" presName="hierChild5" presStyleCnt="0"/>
      <dgm:spPr/>
    </dgm:pt>
    <dgm:pt modelId="{8D5BB6D7-F1E0-4C36-8BE5-1189D9AAA44E}" type="pres">
      <dgm:prSet presAssocID="{4B65F33C-875A-4AC6-934B-0FDC7C34A3E6}" presName="hierChild3" presStyleCnt="0"/>
      <dgm:spPr/>
    </dgm:pt>
  </dgm:ptLst>
  <dgm:cxnLst>
    <dgm:cxn modelId="{5B02B005-6475-4C40-A046-E2C49D6DBB02}" srcId="{2404602A-E219-4F4A-9066-04045F13EF9C}" destId="{4B65F33C-875A-4AC6-934B-0FDC7C34A3E6}" srcOrd="0" destOrd="0" parTransId="{700FE5C3-7EC7-4681-B21C-3C9254425ACE}" sibTransId="{8114B9C5-AD40-411A-9FB1-E0C35FB45E61}"/>
    <dgm:cxn modelId="{011E550B-E336-4B22-A8B4-54D952669912}" type="presOf" srcId="{F2BFE3B9-4292-4117-BC5D-6693A3D2C378}" destId="{6CCB223A-1A46-4109-B7A4-203079A31025}" srcOrd="1" destOrd="0" presId="urn:microsoft.com/office/officeart/2005/8/layout/orgChart1"/>
    <dgm:cxn modelId="{6264EF0B-DD17-42EC-89BF-1460E6DAE263}" type="presOf" srcId="{BD8C8D3F-67C8-4988-B8FE-7D74BDF5137F}" destId="{A66BB81D-A803-4E66-920B-FEEA667FC137}" srcOrd="0" destOrd="0" presId="urn:microsoft.com/office/officeart/2005/8/layout/orgChart1"/>
    <dgm:cxn modelId="{2C3F7E0C-B4FF-4A8B-80E9-257FA1DC0361}" type="presOf" srcId="{2404602A-E219-4F4A-9066-04045F13EF9C}" destId="{257A34EE-3F0F-4F4B-B6D6-874B6BBA280A}" srcOrd="0" destOrd="0" presId="urn:microsoft.com/office/officeart/2005/8/layout/orgChart1"/>
    <dgm:cxn modelId="{799B8810-2248-46CB-A5AF-7789613F987D}" type="presOf" srcId="{FB450405-8FE2-4E45-B895-E6FBFFB2FF79}" destId="{2EB1E6A9-7404-4762-BA2A-A7E8D0947CEC}" srcOrd="0" destOrd="0" presId="urn:microsoft.com/office/officeart/2005/8/layout/orgChart1"/>
    <dgm:cxn modelId="{97CD4E1E-6D50-4907-90A6-BC5D8E175C59}" srcId="{3E26AA45-914A-4980-86A3-2D764F3FF851}" destId="{D4B53581-C5FC-4869-B82F-BA6D8EF739D0}" srcOrd="0" destOrd="0" parTransId="{2A6B9468-D0BD-4CD9-B925-9F458EEDAFB4}" sibTransId="{20D529E4-BA00-423E-A1F8-CE45857AB3C9}"/>
    <dgm:cxn modelId="{1C42C229-130F-4309-BE33-491B2692A332}" type="presOf" srcId="{3E26AA45-914A-4980-86A3-2D764F3FF851}" destId="{C8F92441-BC01-4196-9780-D5B1F5114BCC}" srcOrd="1" destOrd="0" presId="urn:microsoft.com/office/officeart/2005/8/layout/orgChart1"/>
    <dgm:cxn modelId="{6C190D39-6E83-40D7-A154-04F881FC8760}" type="presOf" srcId="{4B65F33C-875A-4AC6-934B-0FDC7C34A3E6}" destId="{693563B6-E625-40D3-8A3A-A15DF09D83CD}" srcOrd="1" destOrd="0" presId="urn:microsoft.com/office/officeart/2005/8/layout/orgChart1"/>
    <dgm:cxn modelId="{ABC34B5D-F9B7-4015-B506-B45471113A8E}" type="presOf" srcId="{FD399E24-1350-4EE5-A7A1-F34F58EFA00E}" destId="{0083711F-EE95-47DD-AC95-AE8F6BCEACDB}" srcOrd="0" destOrd="0" presId="urn:microsoft.com/office/officeart/2005/8/layout/orgChart1"/>
    <dgm:cxn modelId="{DE386142-08E9-4152-8844-5B5AD118B1B1}" type="presOf" srcId="{F2BFE3B9-4292-4117-BC5D-6693A3D2C378}" destId="{3CC16065-A4E1-41CF-ABF1-A72E682F3E81}" srcOrd="0" destOrd="0" presId="urn:microsoft.com/office/officeart/2005/8/layout/orgChart1"/>
    <dgm:cxn modelId="{75F6C57B-2864-4A21-B949-185B5704B2BE}" type="presOf" srcId="{32A3B1D8-657B-401E-A3DA-7F0F2A6D9F72}" destId="{7A9452B0-C463-472B-8DEC-F9F2EA7DE572}" srcOrd="0" destOrd="0" presId="urn:microsoft.com/office/officeart/2005/8/layout/orgChart1"/>
    <dgm:cxn modelId="{8E4C2B7D-2C72-4223-A9F6-7DED9A3F298E}" type="presOf" srcId="{32A3B1D8-657B-401E-A3DA-7F0F2A6D9F72}" destId="{0C9C9985-C590-4045-9CCF-9B91A6C400B5}" srcOrd="1" destOrd="0" presId="urn:microsoft.com/office/officeart/2005/8/layout/orgChart1"/>
    <dgm:cxn modelId="{20977E80-C91D-40BA-A997-884D9F524FF2}" type="presOf" srcId="{463B3DC1-0058-46FF-863D-06348EC98FC4}" destId="{7A35F386-C3EB-4999-BAEB-E23A9BB60216}" srcOrd="0" destOrd="0" presId="urn:microsoft.com/office/officeart/2005/8/layout/orgChart1"/>
    <dgm:cxn modelId="{70FDDA81-0DC5-4237-A34E-94A84C23FF56}" type="presOf" srcId="{D4B53581-C5FC-4869-B82F-BA6D8EF739D0}" destId="{D47F130F-BF70-43DA-8A9E-6E8FBD7C998C}" srcOrd="0" destOrd="0" presId="urn:microsoft.com/office/officeart/2005/8/layout/orgChart1"/>
    <dgm:cxn modelId="{A0D05285-C3E0-4A53-A722-E5CA5352779F}" type="presOf" srcId="{2A6B9468-D0BD-4CD9-B925-9F458EEDAFB4}" destId="{37972B37-FD73-4AAA-A46E-1BBE094B3E4D}" srcOrd="0" destOrd="0" presId="urn:microsoft.com/office/officeart/2005/8/layout/orgChart1"/>
    <dgm:cxn modelId="{A94EF28F-5374-4225-95A3-25B5AC3F9D15}" type="presOf" srcId="{4B65F33C-875A-4AC6-934B-0FDC7C34A3E6}" destId="{C6FFB743-54DB-4216-ABF3-41F187118647}" srcOrd="0" destOrd="0" presId="urn:microsoft.com/office/officeart/2005/8/layout/orgChart1"/>
    <dgm:cxn modelId="{5BECCD91-8A24-4410-A270-DE9C8C45ADE5}" type="presOf" srcId="{D4B53581-C5FC-4869-B82F-BA6D8EF739D0}" destId="{2DB16774-21F0-473D-B383-78320408BA03}" srcOrd="1" destOrd="0" presId="urn:microsoft.com/office/officeart/2005/8/layout/orgChart1"/>
    <dgm:cxn modelId="{509A7D94-607E-42CD-885F-F112BD2DDE7D}" srcId="{4B65F33C-875A-4AC6-934B-0FDC7C34A3E6}" destId="{3E26AA45-914A-4980-86A3-2D764F3FF851}" srcOrd="0" destOrd="0" parTransId="{FD399E24-1350-4EE5-A7A1-F34F58EFA00E}" sibTransId="{EBAA83CA-4F63-4CFA-A20E-FFEA75EFBF7F}"/>
    <dgm:cxn modelId="{9FDA8A9D-4A8B-4E4E-B0F3-9BEFE116DB9C}" type="presOf" srcId="{A6770713-A23F-48FE-AA07-AB24E259427B}" destId="{0B9C3EE5-B02D-4FC5-83F2-555483DDBEDF}" srcOrd="0" destOrd="0" presId="urn:microsoft.com/office/officeart/2005/8/layout/orgChart1"/>
    <dgm:cxn modelId="{29CFBEAB-A83C-4477-808B-0E8077BFDD30}" type="presOf" srcId="{BCC675B7-5FF6-4AD9-AF7A-B9D091C5C845}" destId="{DCE75F17-9BED-4551-90F7-F959A35A9C73}" srcOrd="0" destOrd="0" presId="urn:microsoft.com/office/officeart/2005/8/layout/orgChart1"/>
    <dgm:cxn modelId="{F1E297B1-AF2D-4754-9CAB-4B3FF3CDAF1A}" srcId="{F2BFE3B9-4292-4117-BC5D-6693A3D2C378}" destId="{463B3DC1-0058-46FF-863D-06348EC98FC4}" srcOrd="0" destOrd="0" parTransId="{D8314CAA-FF5C-4AE3-AAC9-71D9F53E7057}" sibTransId="{2CE94AC8-FFDB-4A6E-B66D-572E44F87124}"/>
    <dgm:cxn modelId="{B44206B8-CBB3-4231-B8A2-B831D9DEEEB8}" srcId="{4B65F33C-875A-4AC6-934B-0FDC7C34A3E6}" destId="{32A3B1D8-657B-401E-A3DA-7F0F2A6D9F72}" srcOrd="1" destOrd="0" parTransId="{BD8C8D3F-67C8-4988-B8FE-7D74BDF5137F}" sibTransId="{7C86375A-A2A1-4257-97DC-BC60B0E63439}"/>
    <dgm:cxn modelId="{0DCD9DC1-86F2-4E77-8CCC-547D9671AF49}" type="presOf" srcId="{3E26AA45-914A-4980-86A3-2D764F3FF851}" destId="{12671004-2FF1-4097-A93A-3934054EF59F}" srcOrd="0" destOrd="0" presId="urn:microsoft.com/office/officeart/2005/8/layout/orgChart1"/>
    <dgm:cxn modelId="{326DCFDC-35C5-4797-9328-B8D8B397D3ED}" type="presOf" srcId="{463B3DC1-0058-46FF-863D-06348EC98FC4}" destId="{3EAD56E7-A9DB-4C74-AC70-88DD6185A9F8}" srcOrd="1" destOrd="0" presId="urn:microsoft.com/office/officeart/2005/8/layout/orgChart1"/>
    <dgm:cxn modelId="{1A772AE6-418D-4ADB-A99F-C821763BBA40}" type="presOf" srcId="{D8314CAA-FF5C-4AE3-AAC9-71D9F53E7057}" destId="{A90F1FFA-3726-479E-9076-7675141B0CAA}" srcOrd="0" destOrd="0" presId="urn:microsoft.com/office/officeart/2005/8/layout/orgChart1"/>
    <dgm:cxn modelId="{5DECFBF0-164C-40DE-A12F-AF88DD7F1B66}" type="presOf" srcId="{BCC675B7-5FF6-4AD9-AF7A-B9D091C5C845}" destId="{01435F62-0A8C-47B3-8629-CC4B33DA4718}" srcOrd="1" destOrd="0" presId="urn:microsoft.com/office/officeart/2005/8/layout/orgChart1"/>
    <dgm:cxn modelId="{3A32BAF8-A31F-42F2-9182-5ED4FFDBDA5D}" srcId="{32A3B1D8-657B-401E-A3DA-7F0F2A6D9F72}" destId="{BCC675B7-5FF6-4AD9-AF7A-B9D091C5C845}" srcOrd="0" destOrd="0" parTransId="{A6770713-A23F-48FE-AA07-AB24E259427B}" sibTransId="{C6E6B7CA-53A8-4889-B621-771F45BE29AE}"/>
    <dgm:cxn modelId="{7A93FBFD-EB5F-4B02-B49B-F45B5B87C3EE}" srcId="{4B65F33C-875A-4AC6-934B-0FDC7C34A3E6}" destId="{F2BFE3B9-4292-4117-BC5D-6693A3D2C378}" srcOrd="2" destOrd="0" parTransId="{FB450405-8FE2-4E45-B895-E6FBFFB2FF79}" sibTransId="{49B8DCF4-FEB9-4486-BC33-B433F7D87793}"/>
    <dgm:cxn modelId="{C3301512-EF6B-4368-9FE5-3B1F87DA040C}" type="presParOf" srcId="{257A34EE-3F0F-4F4B-B6D6-874B6BBA280A}" destId="{C2BC2744-90E9-41C4-9A36-18BFB6826220}" srcOrd="0" destOrd="0" presId="urn:microsoft.com/office/officeart/2005/8/layout/orgChart1"/>
    <dgm:cxn modelId="{3DEF20A1-7EE5-467F-A160-A641690D6422}" type="presParOf" srcId="{C2BC2744-90E9-41C4-9A36-18BFB6826220}" destId="{73BBC525-3EBA-4827-9C53-342DCA375376}" srcOrd="0" destOrd="0" presId="urn:microsoft.com/office/officeart/2005/8/layout/orgChart1"/>
    <dgm:cxn modelId="{4FA1675E-1639-4E7C-870C-E65AB2F8E6E5}" type="presParOf" srcId="{73BBC525-3EBA-4827-9C53-342DCA375376}" destId="{C6FFB743-54DB-4216-ABF3-41F187118647}" srcOrd="0" destOrd="0" presId="urn:microsoft.com/office/officeart/2005/8/layout/orgChart1"/>
    <dgm:cxn modelId="{B47B247B-984A-4A51-A1CE-0254C1400626}" type="presParOf" srcId="{73BBC525-3EBA-4827-9C53-342DCA375376}" destId="{693563B6-E625-40D3-8A3A-A15DF09D83CD}" srcOrd="1" destOrd="0" presId="urn:microsoft.com/office/officeart/2005/8/layout/orgChart1"/>
    <dgm:cxn modelId="{39EA15DA-B19A-493A-9F4A-BA9A5A81B1BF}" type="presParOf" srcId="{C2BC2744-90E9-41C4-9A36-18BFB6826220}" destId="{6981216E-2D5C-4663-B7A3-0915BE453A65}" srcOrd="1" destOrd="0" presId="urn:microsoft.com/office/officeart/2005/8/layout/orgChart1"/>
    <dgm:cxn modelId="{B1AEE277-4AD7-409F-BBFC-2B7E002F1669}" type="presParOf" srcId="{6981216E-2D5C-4663-B7A3-0915BE453A65}" destId="{0083711F-EE95-47DD-AC95-AE8F6BCEACDB}" srcOrd="0" destOrd="0" presId="urn:microsoft.com/office/officeart/2005/8/layout/orgChart1"/>
    <dgm:cxn modelId="{145D83D6-39EA-46F1-A6C9-C194B6D7537A}" type="presParOf" srcId="{6981216E-2D5C-4663-B7A3-0915BE453A65}" destId="{02EDD80A-0720-4722-BB27-71848A5C7CDB}" srcOrd="1" destOrd="0" presId="urn:microsoft.com/office/officeart/2005/8/layout/orgChart1"/>
    <dgm:cxn modelId="{27AB2206-EAF8-4603-B2B7-730FED282357}" type="presParOf" srcId="{02EDD80A-0720-4722-BB27-71848A5C7CDB}" destId="{A44666E1-2A26-4AFC-BC55-BF7448A220C2}" srcOrd="0" destOrd="0" presId="urn:microsoft.com/office/officeart/2005/8/layout/orgChart1"/>
    <dgm:cxn modelId="{1CC55DBC-B35A-4701-9ABF-B4707A6B8E1A}" type="presParOf" srcId="{A44666E1-2A26-4AFC-BC55-BF7448A220C2}" destId="{12671004-2FF1-4097-A93A-3934054EF59F}" srcOrd="0" destOrd="0" presId="urn:microsoft.com/office/officeart/2005/8/layout/orgChart1"/>
    <dgm:cxn modelId="{725A1741-1B4E-4BF0-AA92-8D3D56B48FB7}" type="presParOf" srcId="{A44666E1-2A26-4AFC-BC55-BF7448A220C2}" destId="{C8F92441-BC01-4196-9780-D5B1F5114BCC}" srcOrd="1" destOrd="0" presId="urn:microsoft.com/office/officeart/2005/8/layout/orgChart1"/>
    <dgm:cxn modelId="{497C4D6B-2E4C-4C67-8098-314033285EFD}" type="presParOf" srcId="{02EDD80A-0720-4722-BB27-71848A5C7CDB}" destId="{5FFB36AA-89CD-463C-B8BB-9FC663070797}" srcOrd="1" destOrd="0" presId="urn:microsoft.com/office/officeart/2005/8/layout/orgChart1"/>
    <dgm:cxn modelId="{08914BD7-766C-4BD8-8496-EE8ED4D3071F}" type="presParOf" srcId="{5FFB36AA-89CD-463C-B8BB-9FC663070797}" destId="{37972B37-FD73-4AAA-A46E-1BBE094B3E4D}" srcOrd="0" destOrd="0" presId="urn:microsoft.com/office/officeart/2005/8/layout/orgChart1"/>
    <dgm:cxn modelId="{E9A68970-EA4B-4FEF-BF7D-DE29995072FF}" type="presParOf" srcId="{5FFB36AA-89CD-463C-B8BB-9FC663070797}" destId="{9D8DDDBD-442F-4110-965F-04AE337C6E5C}" srcOrd="1" destOrd="0" presId="urn:microsoft.com/office/officeart/2005/8/layout/orgChart1"/>
    <dgm:cxn modelId="{C85B2157-52A5-4D5A-997A-356C57C0368F}" type="presParOf" srcId="{9D8DDDBD-442F-4110-965F-04AE337C6E5C}" destId="{BA4BB805-A910-470E-BB07-481728B88796}" srcOrd="0" destOrd="0" presId="urn:microsoft.com/office/officeart/2005/8/layout/orgChart1"/>
    <dgm:cxn modelId="{9EEBA388-EA26-4A34-8441-979BB7656451}" type="presParOf" srcId="{BA4BB805-A910-470E-BB07-481728B88796}" destId="{D47F130F-BF70-43DA-8A9E-6E8FBD7C998C}" srcOrd="0" destOrd="0" presId="urn:microsoft.com/office/officeart/2005/8/layout/orgChart1"/>
    <dgm:cxn modelId="{64CB624F-7C4D-461B-A36A-2E24FE3CEDD9}" type="presParOf" srcId="{BA4BB805-A910-470E-BB07-481728B88796}" destId="{2DB16774-21F0-473D-B383-78320408BA03}" srcOrd="1" destOrd="0" presId="urn:microsoft.com/office/officeart/2005/8/layout/orgChart1"/>
    <dgm:cxn modelId="{008A0B18-5251-4136-8229-BA5F08738BA6}" type="presParOf" srcId="{9D8DDDBD-442F-4110-965F-04AE337C6E5C}" destId="{38D3FE5E-9C72-4C04-927F-3FE4BBC03950}" srcOrd="1" destOrd="0" presId="urn:microsoft.com/office/officeart/2005/8/layout/orgChart1"/>
    <dgm:cxn modelId="{C01EBCE4-BEDC-4C64-9A7F-8CE8FF3BD367}" type="presParOf" srcId="{9D8DDDBD-442F-4110-965F-04AE337C6E5C}" destId="{8A095A07-A7D5-40EA-8D28-C203E24283DE}" srcOrd="2" destOrd="0" presId="urn:microsoft.com/office/officeart/2005/8/layout/orgChart1"/>
    <dgm:cxn modelId="{C3B77FFF-14E5-4F8A-86D9-A9C09682CF68}" type="presParOf" srcId="{02EDD80A-0720-4722-BB27-71848A5C7CDB}" destId="{91C7B170-0408-4552-A8F2-AA8AC2FF2804}" srcOrd="2" destOrd="0" presId="urn:microsoft.com/office/officeart/2005/8/layout/orgChart1"/>
    <dgm:cxn modelId="{8C2BCA97-4A61-42DC-9354-31F30E467A30}" type="presParOf" srcId="{6981216E-2D5C-4663-B7A3-0915BE453A65}" destId="{A66BB81D-A803-4E66-920B-FEEA667FC137}" srcOrd="2" destOrd="0" presId="urn:microsoft.com/office/officeart/2005/8/layout/orgChart1"/>
    <dgm:cxn modelId="{24D8E16A-3D67-4EAD-9B1F-8AC6653DE232}" type="presParOf" srcId="{6981216E-2D5C-4663-B7A3-0915BE453A65}" destId="{D47CBE3E-545D-409A-87BC-2DBED2F6DA7D}" srcOrd="3" destOrd="0" presId="urn:microsoft.com/office/officeart/2005/8/layout/orgChart1"/>
    <dgm:cxn modelId="{976AD6B5-5A02-45EA-9504-28D89359B0EB}" type="presParOf" srcId="{D47CBE3E-545D-409A-87BC-2DBED2F6DA7D}" destId="{A2B150C6-FFF4-49FC-B3AE-BEE0A33D845E}" srcOrd="0" destOrd="0" presId="urn:microsoft.com/office/officeart/2005/8/layout/orgChart1"/>
    <dgm:cxn modelId="{67FFEEDD-9B61-4735-A039-ECFCFE7C6E2D}" type="presParOf" srcId="{A2B150C6-FFF4-49FC-B3AE-BEE0A33D845E}" destId="{7A9452B0-C463-472B-8DEC-F9F2EA7DE572}" srcOrd="0" destOrd="0" presId="urn:microsoft.com/office/officeart/2005/8/layout/orgChart1"/>
    <dgm:cxn modelId="{0A2EBFF8-DD5E-4D72-86B4-DCFE0771E7C9}" type="presParOf" srcId="{A2B150C6-FFF4-49FC-B3AE-BEE0A33D845E}" destId="{0C9C9985-C590-4045-9CCF-9B91A6C400B5}" srcOrd="1" destOrd="0" presId="urn:microsoft.com/office/officeart/2005/8/layout/orgChart1"/>
    <dgm:cxn modelId="{E1AA3F00-B39D-4FF1-9BDF-B9298AB65E6D}" type="presParOf" srcId="{D47CBE3E-545D-409A-87BC-2DBED2F6DA7D}" destId="{D9C14433-FA22-46A0-882B-A1EBE87C693C}" srcOrd="1" destOrd="0" presId="urn:microsoft.com/office/officeart/2005/8/layout/orgChart1"/>
    <dgm:cxn modelId="{CE1079A1-1465-4024-A8DC-1FA9A47D96B4}" type="presParOf" srcId="{D9C14433-FA22-46A0-882B-A1EBE87C693C}" destId="{0B9C3EE5-B02D-4FC5-83F2-555483DDBEDF}" srcOrd="0" destOrd="0" presId="urn:microsoft.com/office/officeart/2005/8/layout/orgChart1"/>
    <dgm:cxn modelId="{6B2FE91E-CF75-416F-826B-D526445B7646}" type="presParOf" srcId="{D9C14433-FA22-46A0-882B-A1EBE87C693C}" destId="{E1BDD4E5-F7B8-43DB-BC65-BBD28E53AEE1}" srcOrd="1" destOrd="0" presId="urn:microsoft.com/office/officeart/2005/8/layout/orgChart1"/>
    <dgm:cxn modelId="{AD042405-6333-4FB8-925C-7067C39E0213}" type="presParOf" srcId="{E1BDD4E5-F7B8-43DB-BC65-BBD28E53AEE1}" destId="{7994A2A8-F0B2-4F0D-95A5-A63A43FC5F51}" srcOrd="0" destOrd="0" presId="urn:microsoft.com/office/officeart/2005/8/layout/orgChart1"/>
    <dgm:cxn modelId="{BC26CBCC-8480-4734-96DE-F92FD757D40B}" type="presParOf" srcId="{7994A2A8-F0B2-4F0D-95A5-A63A43FC5F51}" destId="{DCE75F17-9BED-4551-90F7-F959A35A9C73}" srcOrd="0" destOrd="0" presId="urn:microsoft.com/office/officeart/2005/8/layout/orgChart1"/>
    <dgm:cxn modelId="{5035D007-AFC4-49E8-A401-883128674979}" type="presParOf" srcId="{7994A2A8-F0B2-4F0D-95A5-A63A43FC5F51}" destId="{01435F62-0A8C-47B3-8629-CC4B33DA4718}" srcOrd="1" destOrd="0" presId="urn:microsoft.com/office/officeart/2005/8/layout/orgChart1"/>
    <dgm:cxn modelId="{4CFF2621-0513-4A43-9BB1-6057220D42F5}" type="presParOf" srcId="{E1BDD4E5-F7B8-43DB-BC65-BBD28E53AEE1}" destId="{927CB0C1-89C5-4E0E-A344-9A07C6C3A6D6}" srcOrd="1" destOrd="0" presId="urn:microsoft.com/office/officeart/2005/8/layout/orgChart1"/>
    <dgm:cxn modelId="{51970628-4480-4951-AC90-42FE969E1FEC}" type="presParOf" srcId="{E1BDD4E5-F7B8-43DB-BC65-BBD28E53AEE1}" destId="{FA823B6C-A7EF-4A12-AA26-D9C407EA2CC1}" srcOrd="2" destOrd="0" presId="urn:microsoft.com/office/officeart/2005/8/layout/orgChart1"/>
    <dgm:cxn modelId="{5490D794-E802-4EF0-9EB8-ECE160F8F76B}" type="presParOf" srcId="{D47CBE3E-545D-409A-87BC-2DBED2F6DA7D}" destId="{B2F94BA3-4B29-4E5F-B755-58687ECDBA46}" srcOrd="2" destOrd="0" presId="urn:microsoft.com/office/officeart/2005/8/layout/orgChart1"/>
    <dgm:cxn modelId="{61090A23-E67A-42DC-B7E5-1157DDECCFA3}" type="presParOf" srcId="{6981216E-2D5C-4663-B7A3-0915BE453A65}" destId="{2EB1E6A9-7404-4762-BA2A-A7E8D0947CEC}" srcOrd="4" destOrd="0" presId="urn:microsoft.com/office/officeart/2005/8/layout/orgChart1"/>
    <dgm:cxn modelId="{BD9CB99B-5212-4BB4-8C99-733CF7CD249C}" type="presParOf" srcId="{6981216E-2D5C-4663-B7A3-0915BE453A65}" destId="{71BA2367-BF26-48D5-9E9F-AEFC18DF6817}" srcOrd="5" destOrd="0" presId="urn:microsoft.com/office/officeart/2005/8/layout/orgChart1"/>
    <dgm:cxn modelId="{5640D1D6-469D-4F3C-A6AE-9477CD1FFA52}" type="presParOf" srcId="{71BA2367-BF26-48D5-9E9F-AEFC18DF6817}" destId="{EF1F71E0-9779-4E5F-834B-0BAEC6A3DE4A}" srcOrd="0" destOrd="0" presId="urn:microsoft.com/office/officeart/2005/8/layout/orgChart1"/>
    <dgm:cxn modelId="{1F23311B-DE34-452F-ADB0-555A13EC21C1}" type="presParOf" srcId="{EF1F71E0-9779-4E5F-834B-0BAEC6A3DE4A}" destId="{3CC16065-A4E1-41CF-ABF1-A72E682F3E81}" srcOrd="0" destOrd="0" presId="urn:microsoft.com/office/officeart/2005/8/layout/orgChart1"/>
    <dgm:cxn modelId="{70D81E17-C767-463C-8A9A-1F4953E78B26}" type="presParOf" srcId="{EF1F71E0-9779-4E5F-834B-0BAEC6A3DE4A}" destId="{6CCB223A-1A46-4109-B7A4-203079A31025}" srcOrd="1" destOrd="0" presId="urn:microsoft.com/office/officeart/2005/8/layout/orgChart1"/>
    <dgm:cxn modelId="{58409E43-BCE6-4EF7-A2A9-9BEA2F25E20F}" type="presParOf" srcId="{71BA2367-BF26-48D5-9E9F-AEFC18DF6817}" destId="{66B11C97-5CCC-4311-A591-A537E67E5917}" srcOrd="1" destOrd="0" presId="urn:microsoft.com/office/officeart/2005/8/layout/orgChart1"/>
    <dgm:cxn modelId="{85F6F9EC-6DBE-4658-A90A-E15F6ADE7BAF}" type="presParOf" srcId="{66B11C97-5CCC-4311-A591-A537E67E5917}" destId="{A90F1FFA-3726-479E-9076-7675141B0CAA}" srcOrd="0" destOrd="0" presId="urn:microsoft.com/office/officeart/2005/8/layout/orgChart1"/>
    <dgm:cxn modelId="{974869D1-9516-4503-B53B-5F9BAE6F7D61}" type="presParOf" srcId="{66B11C97-5CCC-4311-A591-A537E67E5917}" destId="{28584588-AF5E-4E0D-AB51-2B8BD81A910C}" srcOrd="1" destOrd="0" presId="urn:microsoft.com/office/officeart/2005/8/layout/orgChart1"/>
    <dgm:cxn modelId="{E33C5941-6471-4FC2-BE84-C7CCBA2AEC8C}" type="presParOf" srcId="{28584588-AF5E-4E0D-AB51-2B8BD81A910C}" destId="{7D76CA51-2EC5-4262-AA53-492C841EE303}" srcOrd="0" destOrd="0" presId="urn:microsoft.com/office/officeart/2005/8/layout/orgChart1"/>
    <dgm:cxn modelId="{2D21C4E3-7414-4148-8063-0672B70CB297}" type="presParOf" srcId="{7D76CA51-2EC5-4262-AA53-492C841EE303}" destId="{7A35F386-C3EB-4999-BAEB-E23A9BB60216}" srcOrd="0" destOrd="0" presId="urn:microsoft.com/office/officeart/2005/8/layout/orgChart1"/>
    <dgm:cxn modelId="{E0DD23FB-8253-4996-9D2B-534AA3C9D909}" type="presParOf" srcId="{7D76CA51-2EC5-4262-AA53-492C841EE303}" destId="{3EAD56E7-A9DB-4C74-AC70-88DD6185A9F8}" srcOrd="1" destOrd="0" presId="urn:microsoft.com/office/officeart/2005/8/layout/orgChart1"/>
    <dgm:cxn modelId="{EFC80054-02BD-43FB-80FF-AB3FAE1687D5}" type="presParOf" srcId="{28584588-AF5E-4E0D-AB51-2B8BD81A910C}" destId="{242FF24E-5EB3-4CCE-809D-F9501B651475}" srcOrd="1" destOrd="0" presId="urn:microsoft.com/office/officeart/2005/8/layout/orgChart1"/>
    <dgm:cxn modelId="{8797B9AD-7C9D-4C1A-B45E-E01EEEDD8133}" type="presParOf" srcId="{28584588-AF5E-4E0D-AB51-2B8BD81A910C}" destId="{190A3B3E-9529-42F4-A8BD-D5F1F2BF9FB0}" srcOrd="2" destOrd="0" presId="urn:microsoft.com/office/officeart/2005/8/layout/orgChart1"/>
    <dgm:cxn modelId="{FFBFF9C4-255A-4FFE-96F5-7026AA04FF64}" type="presParOf" srcId="{71BA2367-BF26-48D5-9E9F-AEFC18DF6817}" destId="{2E0832AF-57A7-46EB-AECA-BD72ACD3A333}" srcOrd="2" destOrd="0" presId="urn:microsoft.com/office/officeart/2005/8/layout/orgChart1"/>
    <dgm:cxn modelId="{A5EE356A-FE99-4A48-9C2A-3FA34EE77722}" type="presParOf" srcId="{C2BC2744-90E9-41C4-9A36-18BFB6826220}" destId="{8D5BB6D7-F1E0-4C36-8BE5-1189D9AAA44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F1FFA-3726-479E-9076-7675141B0CAA}">
      <dsp:nvSpPr>
        <dsp:cNvPr id="0" name=""/>
        <dsp:cNvSpPr/>
      </dsp:nvSpPr>
      <dsp:spPr>
        <a:xfrm>
          <a:off x="7430102" y="2904219"/>
          <a:ext cx="91440" cy="503969"/>
        </a:xfrm>
        <a:custGeom>
          <a:avLst/>
          <a:gdLst/>
          <a:ahLst/>
          <a:cxnLst/>
          <a:rect l="0" t="0" r="0" b="0"/>
          <a:pathLst>
            <a:path>
              <a:moveTo>
                <a:pt x="45720" y="0"/>
              </a:moveTo>
              <a:lnTo>
                <a:pt x="45720" y="503969"/>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2EB1E6A9-7404-4762-BA2A-A7E8D0947CEC}">
      <dsp:nvSpPr>
        <dsp:cNvPr id="0" name=""/>
        <dsp:cNvSpPr/>
      </dsp:nvSpPr>
      <dsp:spPr>
        <a:xfrm>
          <a:off x="4572000" y="1200323"/>
          <a:ext cx="2903822" cy="503969"/>
        </a:xfrm>
        <a:custGeom>
          <a:avLst/>
          <a:gdLst/>
          <a:ahLst/>
          <a:cxnLst/>
          <a:rect l="0" t="0" r="0" b="0"/>
          <a:pathLst>
            <a:path>
              <a:moveTo>
                <a:pt x="0" y="0"/>
              </a:moveTo>
              <a:lnTo>
                <a:pt x="0" y="251984"/>
              </a:lnTo>
              <a:lnTo>
                <a:pt x="2903822" y="251984"/>
              </a:lnTo>
              <a:lnTo>
                <a:pt x="2903822" y="50396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B9C3EE5-B02D-4FC5-83F2-555483DDBEDF}">
      <dsp:nvSpPr>
        <dsp:cNvPr id="0" name=""/>
        <dsp:cNvSpPr/>
      </dsp:nvSpPr>
      <dsp:spPr>
        <a:xfrm>
          <a:off x="4526279" y="2904219"/>
          <a:ext cx="91440" cy="503969"/>
        </a:xfrm>
        <a:custGeom>
          <a:avLst/>
          <a:gdLst/>
          <a:ahLst/>
          <a:cxnLst/>
          <a:rect l="0" t="0" r="0" b="0"/>
          <a:pathLst>
            <a:path>
              <a:moveTo>
                <a:pt x="45720" y="0"/>
              </a:moveTo>
              <a:lnTo>
                <a:pt x="45720" y="503969"/>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A66BB81D-A803-4E66-920B-FEEA667FC137}">
      <dsp:nvSpPr>
        <dsp:cNvPr id="0" name=""/>
        <dsp:cNvSpPr/>
      </dsp:nvSpPr>
      <dsp:spPr>
        <a:xfrm>
          <a:off x="4526279" y="1200323"/>
          <a:ext cx="91440" cy="503969"/>
        </a:xfrm>
        <a:custGeom>
          <a:avLst/>
          <a:gdLst/>
          <a:ahLst/>
          <a:cxnLst/>
          <a:rect l="0" t="0" r="0" b="0"/>
          <a:pathLst>
            <a:path>
              <a:moveTo>
                <a:pt x="45720" y="0"/>
              </a:moveTo>
              <a:lnTo>
                <a:pt x="45720" y="50396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37972B37-FD73-4AAA-A46E-1BBE094B3E4D}">
      <dsp:nvSpPr>
        <dsp:cNvPr id="0" name=""/>
        <dsp:cNvSpPr/>
      </dsp:nvSpPr>
      <dsp:spPr>
        <a:xfrm>
          <a:off x="1622457" y="2904219"/>
          <a:ext cx="91440" cy="503969"/>
        </a:xfrm>
        <a:custGeom>
          <a:avLst/>
          <a:gdLst/>
          <a:ahLst/>
          <a:cxnLst/>
          <a:rect l="0" t="0" r="0" b="0"/>
          <a:pathLst>
            <a:path>
              <a:moveTo>
                <a:pt x="45720" y="0"/>
              </a:moveTo>
              <a:lnTo>
                <a:pt x="45720" y="503969"/>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083711F-EE95-47DD-AC95-AE8F6BCEACDB}">
      <dsp:nvSpPr>
        <dsp:cNvPr id="0" name=""/>
        <dsp:cNvSpPr/>
      </dsp:nvSpPr>
      <dsp:spPr>
        <a:xfrm>
          <a:off x="1668177" y="1200323"/>
          <a:ext cx="2903822" cy="503969"/>
        </a:xfrm>
        <a:custGeom>
          <a:avLst/>
          <a:gdLst/>
          <a:ahLst/>
          <a:cxnLst/>
          <a:rect l="0" t="0" r="0" b="0"/>
          <a:pathLst>
            <a:path>
              <a:moveTo>
                <a:pt x="2903822" y="0"/>
              </a:moveTo>
              <a:lnTo>
                <a:pt x="2903822" y="251984"/>
              </a:lnTo>
              <a:lnTo>
                <a:pt x="0" y="251984"/>
              </a:lnTo>
              <a:lnTo>
                <a:pt x="0" y="50396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C6FFB743-54DB-4216-ABF3-41F187118647}">
      <dsp:nvSpPr>
        <dsp:cNvPr id="0" name=""/>
        <dsp:cNvSpPr/>
      </dsp:nvSpPr>
      <dsp:spPr>
        <a:xfrm>
          <a:off x="3372073" y="396"/>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Volný čas jako problém</a:t>
          </a:r>
        </a:p>
      </dsp:txBody>
      <dsp:txXfrm>
        <a:off x="3372073" y="396"/>
        <a:ext cx="2399853" cy="1199926"/>
      </dsp:txXfrm>
    </dsp:sp>
    <dsp:sp modelId="{12671004-2FF1-4097-A93A-3934054EF59F}">
      <dsp:nvSpPr>
        <dsp:cNvPr id="0" name=""/>
        <dsp:cNvSpPr/>
      </dsp:nvSpPr>
      <dsp:spPr>
        <a:xfrm>
          <a:off x="468250" y="1704292"/>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Pastorační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využití</a:t>
          </a:r>
        </a:p>
      </dsp:txBody>
      <dsp:txXfrm>
        <a:off x="468250" y="1704292"/>
        <a:ext cx="2399853" cy="1199926"/>
      </dsp:txXfrm>
    </dsp:sp>
    <dsp:sp modelId="{D47F130F-BF70-43DA-8A9E-6E8FBD7C998C}">
      <dsp:nvSpPr>
        <dsp:cNvPr id="0" name=""/>
        <dsp:cNvSpPr/>
      </dsp:nvSpPr>
      <dsp:spPr>
        <a:xfrm>
          <a:off x="468250" y="3408188"/>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Čas k nabrání sil</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Biblické kroužky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Kreativní přestávka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Zpěv atd.</a:t>
          </a:r>
        </a:p>
      </dsp:txBody>
      <dsp:txXfrm>
        <a:off x="468250" y="3408188"/>
        <a:ext cx="2399853" cy="1199926"/>
      </dsp:txXfrm>
    </dsp:sp>
    <dsp:sp modelId="{7A9452B0-C463-472B-8DEC-F9F2EA7DE572}">
      <dsp:nvSpPr>
        <dsp:cNvPr id="0" name=""/>
        <dsp:cNvSpPr/>
      </dsp:nvSpPr>
      <dsp:spPr>
        <a:xfrm>
          <a:off x="3372073" y="1704292"/>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Pedagogické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využití</a:t>
          </a:r>
        </a:p>
      </dsp:txBody>
      <dsp:txXfrm>
        <a:off x="3372073" y="1704292"/>
        <a:ext cx="2399853" cy="1199926"/>
      </dsp:txXfrm>
    </dsp:sp>
    <dsp:sp modelId="{DCE75F17-9BED-4551-90F7-F959A35A9C73}">
      <dsp:nvSpPr>
        <dsp:cNvPr id="0" name=""/>
        <dsp:cNvSpPr/>
      </dsp:nvSpPr>
      <dsp:spPr>
        <a:xfrm>
          <a:off x="3372073" y="3408188"/>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Pedagogické nabídky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ve škole i mimo školu</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(školní pedagogika)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(sociální pedagogika)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(vzdělávání dospělých)</a:t>
          </a:r>
        </a:p>
      </dsp:txBody>
      <dsp:txXfrm>
        <a:off x="3372073" y="3408188"/>
        <a:ext cx="2399853" cy="1199926"/>
      </dsp:txXfrm>
    </dsp:sp>
    <dsp:sp modelId="{3CC16065-A4E1-41CF-ABF1-A72E682F3E81}">
      <dsp:nvSpPr>
        <dsp:cNvPr id="0" name=""/>
        <dsp:cNvSpPr/>
      </dsp:nvSpPr>
      <dsp:spPr>
        <a:xfrm>
          <a:off x="6275895" y="1704292"/>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Politické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1" u="none" strike="noStrike" kern="1200" cap="none" normalizeH="0" baseline="0">
              <a:ln>
                <a:noFill/>
              </a:ln>
              <a:solidFill>
                <a:schemeClr val="tx1"/>
              </a:solidFill>
              <a:effectLst/>
              <a:latin typeface="Arial" panose="020B0604020202020204" pitchFamily="34" charset="0"/>
            </a:rPr>
            <a:t>ovlivňování</a:t>
          </a:r>
        </a:p>
      </dsp:txBody>
      <dsp:txXfrm>
        <a:off x="6275895" y="1704292"/>
        <a:ext cx="2399853" cy="1199926"/>
      </dsp:txXfrm>
    </dsp:sp>
    <dsp:sp modelId="{7A35F386-C3EB-4999-BAEB-E23A9BB60216}">
      <dsp:nvSpPr>
        <dsp:cNvPr id="0" name=""/>
        <dsp:cNvSpPr/>
      </dsp:nvSpPr>
      <dsp:spPr>
        <a:xfrm>
          <a:off x="6275895" y="3408188"/>
          <a:ext cx="2399853" cy="1199926"/>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Sociální politika a sociální péče: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prosazení práva na dovolenou,</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snížení počtu pracovních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hodin v týdnu, úsilí o sociální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300" b="0" i="0" u="none" strike="noStrike" kern="1200" cap="none" normalizeH="0" baseline="0">
              <a:ln>
                <a:noFill/>
              </a:ln>
              <a:solidFill>
                <a:schemeClr val="tx1"/>
              </a:solidFill>
              <a:effectLst/>
              <a:latin typeface="Arial" panose="020B0604020202020204" pitchFamily="34" charset="0"/>
            </a:rPr>
            <a:t>spravedlnost</a:t>
          </a:r>
        </a:p>
      </dsp:txBody>
      <dsp:txXfrm>
        <a:off x="6275895" y="3408188"/>
        <a:ext cx="2399853" cy="119992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88B1B-FB69-440D-A145-70F36D8B32C8}" type="datetimeFigureOut">
              <a:rPr lang="cs-CZ" smtClean="0"/>
              <a:t>14.03.2024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2D021F-6046-420E-BC0F-884F2992CE09}" type="slidenum">
              <a:rPr lang="cs-CZ" smtClean="0"/>
              <a:t>‹#›</a:t>
            </a:fld>
            <a:endParaRPr lang="cs-CZ"/>
          </a:p>
        </p:txBody>
      </p:sp>
    </p:spTree>
    <p:extLst>
      <p:ext uri="{BB962C8B-B14F-4D97-AF65-F5344CB8AC3E}">
        <p14:creationId xmlns:p14="http://schemas.microsoft.com/office/powerpoint/2010/main" val="295794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22A1CBD-CEDE-A2A4-D92A-6A1737711D2D}"/>
              </a:ext>
            </a:extLst>
          </p:cNvPr>
          <p:cNvSpPr>
            <a:spLocks noGrp="1" noChangeArrowheads="1"/>
          </p:cNvSpPr>
          <p:nvPr>
            <p:ph type="sldNum" sz="quarter" idx="5"/>
          </p:nvPr>
        </p:nvSpPr>
        <p:spPr>
          <a:ln/>
        </p:spPr>
        <p:txBody>
          <a:bodyPr/>
          <a:lstStyle/>
          <a:p>
            <a:fld id="{A71D4A63-669D-4097-8BE4-79F71D076F01}" type="slidenum">
              <a:rPr lang="cs-CZ" altLang="cs-CZ"/>
              <a:pPr/>
              <a:t>1</a:t>
            </a:fld>
            <a:endParaRPr lang="cs-CZ" altLang="cs-CZ"/>
          </a:p>
        </p:txBody>
      </p:sp>
      <p:sp>
        <p:nvSpPr>
          <p:cNvPr id="15362" name="Rectangle 2">
            <a:extLst>
              <a:ext uri="{FF2B5EF4-FFF2-40B4-BE49-F238E27FC236}">
                <a16:creationId xmlns:a16="http://schemas.microsoft.com/office/drawing/2014/main" id="{F2A75F35-DC5A-48C3-25C2-8A90E90F86AD}"/>
              </a:ext>
            </a:extLst>
          </p:cNvPr>
          <p:cNvSpPr>
            <a:spLocks noRot="1" noChangeArrowheads="1" noTextEdit="1"/>
          </p:cNvSpPr>
          <p:nvPr>
            <p:ph type="sldImg"/>
          </p:nvPr>
        </p:nvSpPr>
        <p:spPr>
          <a:ln/>
        </p:spPr>
      </p:sp>
      <p:sp>
        <p:nvSpPr>
          <p:cNvPr id="15363" name="Rectangle 3">
            <a:extLst>
              <a:ext uri="{FF2B5EF4-FFF2-40B4-BE49-F238E27FC236}">
                <a16:creationId xmlns:a16="http://schemas.microsoft.com/office/drawing/2014/main" id="{E78EFB06-7239-5F26-B7C6-0E201EEB7000}"/>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4BBFD9-FC43-4C7B-88F1-4E3DDF6512C6}" type="slidenum">
              <a:rPr lang="cs-CZ" altLang="cs-CZ"/>
              <a:pPr/>
              <a:t>13</a:t>
            </a:fld>
            <a:endParaRPr lang="cs-CZ" altLang="cs-CZ"/>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A3AA81-8FF8-4AC5-9B49-00CB87537688}" type="slidenum">
              <a:rPr lang="cs-CZ" altLang="cs-CZ"/>
              <a:pPr/>
              <a:t>14</a:t>
            </a:fld>
            <a:endParaRPr lang="cs-CZ" altLang="cs-CZ"/>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F262E70-01F2-B85D-912B-29CF23E9D27F}"/>
              </a:ext>
            </a:extLst>
          </p:cNvPr>
          <p:cNvSpPr>
            <a:spLocks noGrp="1" noChangeArrowheads="1"/>
          </p:cNvSpPr>
          <p:nvPr>
            <p:ph type="sldNum" sz="quarter" idx="5"/>
          </p:nvPr>
        </p:nvSpPr>
        <p:spPr>
          <a:ln/>
        </p:spPr>
        <p:txBody>
          <a:bodyPr/>
          <a:lstStyle/>
          <a:p>
            <a:fld id="{A703D8C7-C5F4-43BD-ACCF-E567D08B841B}" type="slidenum">
              <a:rPr lang="cs-CZ" altLang="cs-CZ"/>
              <a:pPr/>
              <a:t>2</a:t>
            </a:fld>
            <a:endParaRPr lang="cs-CZ" altLang="cs-CZ"/>
          </a:p>
        </p:txBody>
      </p:sp>
      <p:sp>
        <p:nvSpPr>
          <p:cNvPr id="16386" name="Rectangle 2">
            <a:extLst>
              <a:ext uri="{FF2B5EF4-FFF2-40B4-BE49-F238E27FC236}">
                <a16:creationId xmlns:a16="http://schemas.microsoft.com/office/drawing/2014/main" id="{E6636863-8E8E-BD74-FAF5-543522CBDBF5}"/>
              </a:ext>
            </a:extLst>
          </p:cNvPr>
          <p:cNvSpPr>
            <a:spLocks noRot="1" noChangeArrowheads="1" noTextEdit="1"/>
          </p:cNvSpPr>
          <p:nvPr>
            <p:ph type="sldImg"/>
          </p:nvPr>
        </p:nvSpPr>
        <p:spPr>
          <a:ln/>
        </p:spPr>
      </p:sp>
      <p:sp>
        <p:nvSpPr>
          <p:cNvPr id="16387" name="Rectangle 3">
            <a:extLst>
              <a:ext uri="{FF2B5EF4-FFF2-40B4-BE49-F238E27FC236}">
                <a16:creationId xmlns:a16="http://schemas.microsoft.com/office/drawing/2014/main" id="{3292B3B0-77BB-3025-6387-FD27E1E1AE52}"/>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56614FD-EB2C-8CDF-03A6-DBC49E4EE7A5}"/>
              </a:ext>
            </a:extLst>
          </p:cNvPr>
          <p:cNvSpPr>
            <a:spLocks noGrp="1" noChangeArrowheads="1"/>
          </p:cNvSpPr>
          <p:nvPr>
            <p:ph type="sldNum" sz="quarter" idx="5"/>
          </p:nvPr>
        </p:nvSpPr>
        <p:spPr>
          <a:ln/>
        </p:spPr>
        <p:txBody>
          <a:bodyPr/>
          <a:lstStyle/>
          <a:p>
            <a:fld id="{EB7F0275-D841-4976-8B4E-42D9F55E4224}" type="slidenum">
              <a:rPr lang="cs-CZ" altLang="cs-CZ"/>
              <a:pPr/>
              <a:t>3</a:t>
            </a:fld>
            <a:endParaRPr lang="cs-CZ" altLang="cs-CZ"/>
          </a:p>
        </p:txBody>
      </p:sp>
      <p:sp>
        <p:nvSpPr>
          <p:cNvPr id="17410" name="Rectangle 2">
            <a:extLst>
              <a:ext uri="{FF2B5EF4-FFF2-40B4-BE49-F238E27FC236}">
                <a16:creationId xmlns:a16="http://schemas.microsoft.com/office/drawing/2014/main" id="{E1B08F4E-348B-82AE-2844-7ED0306A0E13}"/>
              </a:ext>
            </a:extLst>
          </p:cNvPr>
          <p:cNvSpPr>
            <a:spLocks noRot="1" noChangeArrowheads="1" noTextEdit="1"/>
          </p:cNvSpPr>
          <p:nvPr>
            <p:ph type="sldImg"/>
          </p:nvPr>
        </p:nvSpPr>
        <p:spPr>
          <a:ln/>
        </p:spPr>
      </p:sp>
      <p:sp>
        <p:nvSpPr>
          <p:cNvPr id="17411" name="Rectangle 3">
            <a:extLst>
              <a:ext uri="{FF2B5EF4-FFF2-40B4-BE49-F238E27FC236}">
                <a16:creationId xmlns:a16="http://schemas.microsoft.com/office/drawing/2014/main" id="{7992EE92-ED5E-98AF-E9D8-27F69BE7B34C}"/>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CAE1A81-79B3-E575-5C36-2D55F64D052B}"/>
              </a:ext>
            </a:extLst>
          </p:cNvPr>
          <p:cNvSpPr>
            <a:spLocks noGrp="1" noChangeArrowheads="1"/>
          </p:cNvSpPr>
          <p:nvPr>
            <p:ph type="sldNum" sz="quarter" idx="5"/>
          </p:nvPr>
        </p:nvSpPr>
        <p:spPr>
          <a:ln/>
        </p:spPr>
        <p:txBody>
          <a:bodyPr/>
          <a:lstStyle/>
          <a:p>
            <a:fld id="{F795796B-48ED-4A07-9578-79F939228C18}" type="slidenum">
              <a:rPr lang="cs-CZ" altLang="cs-CZ"/>
              <a:pPr/>
              <a:t>4</a:t>
            </a:fld>
            <a:endParaRPr lang="cs-CZ" altLang="cs-CZ"/>
          </a:p>
        </p:txBody>
      </p:sp>
      <p:sp>
        <p:nvSpPr>
          <p:cNvPr id="18434" name="Rectangle 2">
            <a:extLst>
              <a:ext uri="{FF2B5EF4-FFF2-40B4-BE49-F238E27FC236}">
                <a16:creationId xmlns:a16="http://schemas.microsoft.com/office/drawing/2014/main" id="{B5C29EB9-334E-FF0E-A742-4F3C2A848A58}"/>
              </a:ext>
            </a:extLst>
          </p:cNvPr>
          <p:cNvSpPr>
            <a:spLocks noRot="1" noChangeArrowheads="1" noTextEdit="1"/>
          </p:cNvSpPr>
          <p:nvPr>
            <p:ph type="sldImg"/>
          </p:nvPr>
        </p:nvSpPr>
        <p:spPr>
          <a:ln/>
        </p:spPr>
      </p:sp>
      <p:sp>
        <p:nvSpPr>
          <p:cNvPr id="18435" name="Rectangle 3">
            <a:extLst>
              <a:ext uri="{FF2B5EF4-FFF2-40B4-BE49-F238E27FC236}">
                <a16:creationId xmlns:a16="http://schemas.microsoft.com/office/drawing/2014/main" id="{F207BAE6-69B3-E528-E695-D20774240775}"/>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A4C7287-69B7-BBAE-2236-D5C0F52C93B9}"/>
              </a:ext>
            </a:extLst>
          </p:cNvPr>
          <p:cNvSpPr>
            <a:spLocks noGrp="1" noChangeArrowheads="1"/>
          </p:cNvSpPr>
          <p:nvPr>
            <p:ph type="sldNum" sz="quarter" idx="5"/>
          </p:nvPr>
        </p:nvSpPr>
        <p:spPr>
          <a:ln/>
        </p:spPr>
        <p:txBody>
          <a:bodyPr/>
          <a:lstStyle/>
          <a:p>
            <a:fld id="{2F72A5D7-66BA-40F9-A3A6-8FA9367FFAD6}" type="slidenum">
              <a:rPr lang="cs-CZ" altLang="cs-CZ"/>
              <a:pPr/>
              <a:t>6</a:t>
            </a:fld>
            <a:endParaRPr lang="cs-CZ" altLang="cs-CZ"/>
          </a:p>
        </p:txBody>
      </p:sp>
      <p:sp>
        <p:nvSpPr>
          <p:cNvPr id="21506" name="Rectangle 2">
            <a:extLst>
              <a:ext uri="{FF2B5EF4-FFF2-40B4-BE49-F238E27FC236}">
                <a16:creationId xmlns:a16="http://schemas.microsoft.com/office/drawing/2014/main" id="{BC3C87E7-8D3E-C7EB-D82C-7BEE73D76E14}"/>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9D4F04AF-AD94-8EDE-EC89-159E27C1FDE5}"/>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3BEF934-89D0-A237-69FE-F0BF066F8E90}"/>
              </a:ext>
            </a:extLst>
          </p:cNvPr>
          <p:cNvSpPr>
            <a:spLocks noGrp="1" noChangeArrowheads="1"/>
          </p:cNvSpPr>
          <p:nvPr>
            <p:ph type="sldNum" sz="quarter" idx="5"/>
          </p:nvPr>
        </p:nvSpPr>
        <p:spPr>
          <a:ln/>
        </p:spPr>
        <p:txBody>
          <a:bodyPr/>
          <a:lstStyle/>
          <a:p>
            <a:fld id="{96D2D9D9-96D3-48CF-AAC3-BF0518E4B34B}" type="slidenum">
              <a:rPr lang="cs-CZ" altLang="cs-CZ"/>
              <a:pPr/>
              <a:t>7</a:t>
            </a:fld>
            <a:endParaRPr lang="cs-CZ" altLang="cs-CZ"/>
          </a:p>
        </p:txBody>
      </p:sp>
      <p:sp>
        <p:nvSpPr>
          <p:cNvPr id="19458" name="Rectangle 2">
            <a:extLst>
              <a:ext uri="{FF2B5EF4-FFF2-40B4-BE49-F238E27FC236}">
                <a16:creationId xmlns:a16="http://schemas.microsoft.com/office/drawing/2014/main" id="{989F2E74-6027-B260-1546-FB6E93B24C47}"/>
              </a:ext>
            </a:extLst>
          </p:cNvPr>
          <p:cNvSpPr>
            <a:spLocks noRot="1" noChangeArrowheads="1" noTextEdit="1"/>
          </p:cNvSpPr>
          <p:nvPr>
            <p:ph type="sldImg"/>
          </p:nvPr>
        </p:nvSpPr>
        <p:spPr>
          <a:ln/>
        </p:spPr>
      </p:sp>
      <p:sp>
        <p:nvSpPr>
          <p:cNvPr id="19459" name="Rectangle 3">
            <a:extLst>
              <a:ext uri="{FF2B5EF4-FFF2-40B4-BE49-F238E27FC236}">
                <a16:creationId xmlns:a16="http://schemas.microsoft.com/office/drawing/2014/main" id="{31E7384E-C9F0-FF12-D601-A2FA89C7BC2E}"/>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F60851C-F4B1-8E65-2F2E-464C64CEE425}"/>
              </a:ext>
            </a:extLst>
          </p:cNvPr>
          <p:cNvSpPr>
            <a:spLocks noGrp="1" noChangeArrowheads="1"/>
          </p:cNvSpPr>
          <p:nvPr>
            <p:ph type="sldNum" sz="quarter" idx="5"/>
          </p:nvPr>
        </p:nvSpPr>
        <p:spPr>
          <a:ln/>
        </p:spPr>
        <p:txBody>
          <a:bodyPr/>
          <a:lstStyle/>
          <a:p>
            <a:fld id="{F4AB15D2-BBE0-4FC8-8BC1-5D4ABC77CF61}" type="slidenum">
              <a:rPr lang="cs-CZ" altLang="cs-CZ"/>
              <a:pPr/>
              <a:t>8</a:t>
            </a:fld>
            <a:endParaRPr lang="cs-CZ" altLang="cs-CZ"/>
          </a:p>
        </p:txBody>
      </p:sp>
      <p:sp>
        <p:nvSpPr>
          <p:cNvPr id="20482" name="Rectangle 2">
            <a:extLst>
              <a:ext uri="{FF2B5EF4-FFF2-40B4-BE49-F238E27FC236}">
                <a16:creationId xmlns:a16="http://schemas.microsoft.com/office/drawing/2014/main" id="{D59BD22A-253D-D7CD-5740-0E294691CACB}"/>
              </a:ext>
            </a:extLst>
          </p:cNvPr>
          <p:cNvSpPr>
            <a:spLocks noRot="1" noChangeArrowheads="1" noTextEdit="1"/>
          </p:cNvSpPr>
          <p:nvPr>
            <p:ph type="sldImg"/>
          </p:nvPr>
        </p:nvSpPr>
        <p:spPr>
          <a:ln/>
        </p:spPr>
      </p:sp>
      <p:sp>
        <p:nvSpPr>
          <p:cNvPr id="20483" name="Rectangle 3">
            <a:extLst>
              <a:ext uri="{FF2B5EF4-FFF2-40B4-BE49-F238E27FC236}">
                <a16:creationId xmlns:a16="http://schemas.microsoft.com/office/drawing/2014/main" id="{E8B7579A-8895-B6CB-880F-DBFCA7FEFDA9}"/>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AEA697-5613-4E34-94A5-0970B4623D35}" type="slidenum">
              <a:rPr lang="cs-CZ" altLang="cs-CZ"/>
              <a:pPr/>
              <a:t>11</a:t>
            </a:fld>
            <a:endParaRPr lang="cs-CZ" altLang="cs-CZ"/>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151E9E-A004-4AB1-A1FE-3E2FE42DFEDF}" type="slidenum">
              <a:rPr lang="cs-CZ" altLang="cs-CZ"/>
              <a:pPr/>
              <a:t>12</a:t>
            </a:fld>
            <a:endParaRPr lang="cs-CZ" altLang="cs-CZ"/>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Kliknutím lze upravit styl.</a:t>
            </a:r>
            <a:endParaRPr kumimoji="0" lang="en-US"/>
          </a:p>
        </p:txBody>
      </p:sp>
    </p:spTree>
    <p:extLst>
      <p:ext uri="{BB962C8B-B14F-4D97-AF65-F5344CB8AC3E}">
        <p14:creationId xmlns:p14="http://schemas.microsoft.com/office/powerpoint/2010/main" val="25045966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Tree>
    <p:extLst>
      <p:ext uri="{BB962C8B-B14F-4D97-AF65-F5344CB8AC3E}">
        <p14:creationId xmlns:p14="http://schemas.microsoft.com/office/powerpoint/2010/main" val="40723078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Zástupný symbol pro číslo snímku 5"/>
          <p:cNvSpPr>
            <a:spLocks noGrp="1"/>
          </p:cNvSpPr>
          <p:nvPr>
            <p:ph type="sldNum" sz="quarter" idx="12"/>
          </p:nvPr>
        </p:nvSpPr>
        <p:spPr>
          <a:xfrm>
            <a:off x="6915912" y="3009901"/>
            <a:ext cx="457200" cy="441325"/>
          </a:xfrm>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Kliknutím lze upravit styl.</a:t>
            </a:r>
            <a:endParaRPr kumimoji="0" lang="en-US"/>
          </a:p>
        </p:txBody>
      </p:sp>
    </p:spTree>
    <p:extLst>
      <p:ext uri="{BB962C8B-B14F-4D97-AF65-F5344CB8AC3E}">
        <p14:creationId xmlns:p14="http://schemas.microsoft.com/office/powerpoint/2010/main" val="132412330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5871A9-6219-88B3-9F37-B816865FAE2A}"/>
              </a:ext>
            </a:extLst>
          </p:cNvPr>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objekt SmartArt 2">
            <a:extLst>
              <a:ext uri="{FF2B5EF4-FFF2-40B4-BE49-F238E27FC236}">
                <a16:creationId xmlns:a16="http://schemas.microsoft.com/office/drawing/2014/main" id="{094AE59E-8074-1F52-1019-290C6D46D280}"/>
              </a:ext>
            </a:extLst>
          </p:cNvPr>
          <p:cNvSpPr>
            <a:spLocks noGrp="1"/>
          </p:cNvSpPr>
          <p:nvPr>
            <p:ph type="dgm" idx="1"/>
          </p:nvPr>
        </p:nvSpPr>
        <p:spPr>
          <a:xfrm>
            <a:off x="457200" y="1600200"/>
            <a:ext cx="8229600" cy="4525963"/>
          </a:xfrm>
        </p:spPr>
        <p:txBody>
          <a:bodyPr/>
          <a:lstStyle/>
          <a:p>
            <a:endParaRPr lang="cs-CZ"/>
          </a:p>
        </p:txBody>
      </p:sp>
      <p:sp>
        <p:nvSpPr>
          <p:cNvPr id="4" name="Zástupný symbol pro datum 3">
            <a:extLst>
              <a:ext uri="{FF2B5EF4-FFF2-40B4-BE49-F238E27FC236}">
                <a16:creationId xmlns:a16="http://schemas.microsoft.com/office/drawing/2014/main" id="{11EF96D7-8B48-AC5E-714D-871797AC03A9}"/>
              </a:ext>
            </a:extLst>
          </p:cNvPr>
          <p:cNvSpPr>
            <a:spLocks noGrp="1"/>
          </p:cNvSpPr>
          <p:nvPr>
            <p:ph type="dt" sz="half" idx="10"/>
          </p:nvPr>
        </p:nvSpPr>
        <p:spPr>
          <a:xfrm>
            <a:off x="457200" y="6245225"/>
            <a:ext cx="2133600" cy="476250"/>
          </a:xfrm>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CA6A2F38-E27D-741D-4236-18FD7F33D31F}"/>
              </a:ext>
            </a:extLst>
          </p:cNvPr>
          <p:cNvSpPr>
            <a:spLocks noGrp="1"/>
          </p:cNvSpPr>
          <p:nvPr>
            <p:ph type="ftr" sz="quarter" idx="11"/>
          </p:nvPr>
        </p:nvSpPr>
        <p:spPr>
          <a:xfrm>
            <a:off x="3124200" y="6245225"/>
            <a:ext cx="2895600" cy="476250"/>
          </a:xfrm>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1528556F-D829-FFC3-2849-D4EA8C15B45B}"/>
              </a:ext>
            </a:extLst>
          </p:cNvPr>
          <p:cNvSpPr>
            <a:spLocks noGrp="1"/>
          </p:cNvSpPr>
          <p:nvPr>
            <p:ph type="sldNum" sz="quarter" idx="12"/>
          </p:nvPr>
        </p:nvSpPr>
        <p:spPr>
          <a:xfrm>
            <a:off x="6553200" y="6245225"/>
            <a:ext cx="2133600" cy="476250"/>
          </a:xfrm>
        </p:spPr>
        <p:txBody>
          <a:bodyPr/>
          <a:lstStyle>
            <a:lvl1pPr>
              <a:defRPr/>
            </a:lvl1pPr>
          </a:lstStyle>
          <a:p>
            <a:fld id="{93A39D83-A49F-4A41-B2A7-D7CF2D9E3A99}" type="slidenum">
              <a:rPr lang="cs-CZ" altLang="cs-CZ"/>
              <a:pPr/>
              <a:t>‹#›</a:t>
            </a:fld>
            <a:endParaRPr lang="cs-CZ" altLang="cs-CZ"/>
          </a:p>
        </p:txBody>
      </p:sp>
    </p:spTree>
    <p:extLst>
      <p:ext uri="{BB962C8B-B14F-4D97-AF65-F5344CB8AC3E}">
        <p14:creationId xmlns:p14="http://schemas.microsoft.com/office/powerpoint/2010/main" val="61233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extLst>
      <p:ext uri="{BB962C8B-B14F-4D97-AF65-F5344CB8AC3E}">
        <p14:creationId xmlns:p14="http://schemas.microsoft.com/office/powerpoint/2010/main" val="194144603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extLst>
      <p:ext uri="{BB962C8B-B14F-4D97-AF65-F5344CB8AC3E}">
        <p14:creationId xmlns:p14="http://schemas.microsoft.com/office/powerpoint/2010/main" val="401051707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0094DBFB-5C9F-4012-BF1C-4F24576E9C77}" type="datetimeFigureOut">
              <a:rPr lang="cs-CZ" smtClean="0"/>
              <a:pPr/>
              <a:t>14.03.2024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extLst>
      <p:ext uri="{BB962C8B-B14F-4D97-AF65-F5344CB8AC3E}">
        <p14:creationId xmlns:p14="http://schemas.microsoft.com/office/powerpoint/2010/main" val="25365830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extLst>
      <p:ext uri="{BB962C8B-B14F-4D97-AF65-F5344CB8AC3E}">
        <p14:creationId xmlns:p14="http://schemas.microsoft.com/office/powerpoint/2010/main" val="331033954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Tree>
    <p:extLst>
      <p:ext uri="{BB962C8B-B14F-4D97-AF65-F5344CB8AC3E}">
        <p14:creationId xmlns:p14="http://schemas.microsoft.com/office/powerpoint/2010/main" val="1205542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Zástupný symbol pro datum 1"/>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8000C48-70AE-47F5-9DF3-9192C2C95C13}" type="slidenum">
              <a:rPr lang="cs-CZ" smtClean="0"/>
              <a:pPr/>
              <a:t>‹#›</a:t>
            </a:fld>
            <a:endParaRPr lang="cs-CZ"/>
          </a:p>
        </p:txBody>
      </p:sp>
    </p:spTree>
    <p:extLst>
      <p:ext uri="{BB962C8B-B14F-4D97-AF65-F5344CB8AC3E}">
        <p14:creationId xmlns:p14="http://schemas.microsoft.com/office/powerpoint/2010/main" val="1020428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Zástupný symbol pro datum 4"/>
          <p:cNvSpPr>
            <a:spLocks noGrp="1"/>
          </p:cNvSpPr>
          <p:nvPr>
            <p:ph type="dt" sz="half" idx="10"/>
          </p:nvPr>
        </p:nvSpPr>
        <p:spPr/>
        <p:txBody>
          <a:bodyPr/>
          <a:lstStyle/>
          <a:p>
            <a:fld id="{0094DBFB-5C9F-4012-BF1C-4F24576E9C77}" type="datetimeFigureOut">
              <a:rPr lang="cs-CZ" smtClean="0"/>
              <a:pPr/>
              <a:t>14.03.2024</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extLst>
      <p:ext uri="{BB962C8B-B14F-4D97-AF65-F5344CB8AC3E}">
        <p14:creationId xmlns:p14="http://schemas.microsoft.com/office/powerpoint/2010/main" val="225814018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Zástupný symbol pro číslo snímku 6"/>
          <p:cNvSpPr>
            <a:spLocks noGrp="1"/>
          </p:cNvSpPr>
          <p:nvPr>
            <p:ph type="sldNum" sz="quarter" idx="12"/>
          </p:nvPr>
        </p:nvSpPr>
        <p:spPr>
          <a:xfrm>
            <a:off x="1371600" y="312738"/>
            <a:ext cx="457200" cy="441325"/>
          </a:xfrm>
        </p:spPr>
        <p:txBody>
          <a:body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Zástupný symbol pro datum 4"/>
          <p:cNvSpPr>
            <a:spLocks noGrp="1"/>
          </p:cNvSpPr>
          <p:nvPr>
            <p:ph type="dt" sz="half" idx="10"/>
          </p:nvPr>
        </p:nvSpPr>
        <p:spPr>
          <a:xfrm>
            <a:off x="5788152" y="6404984"/>
            <a:ext cx="3044952" cy="365760"/>
          </a:xfrm>
        </p:spPr>
        <p:txBody>
          <a:bodyPr/>
          <a:lstStyle/>
          <a:p>
            <a:fld id="{0094DBFB-5C9F-4012-BF1C-4F24576E9C77}" type="datetimeFigureOut">
              <a:rPr lang="cs-CZ" smtClean="0"/>
              <a:pPr/>
              <a:t>14.03.2024</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extLst>
      <p:ext uri="{BB962C8B-B14F-4D97-AF65-F5344CB8AC3E}">
        <p14:creationId xmlns:p14="http://schemas.microsoft.com/office/powerpoint/2010/main" val="359243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94DBFB-5C9F-4012-BF1C-4F24576E9C77}" type="datetimeFigureOut">
              <a:rPr lang="cs-CZ" smtClean="0"/>
              <a:pPr/>
              <a:t>14.03.2024</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8000C48-70AE-47F5-9DF3-9192C2C95C13}" type="slidenum">
              <a:rPr lang="cs-CZ" smtClean="0">
                <a:solidFill>
                  <a:srgbClr val="8CADAE">
                    <a:shade val="75000"/>
                  </a:srgbClr>
                </a:solidFill>
              </a:rPr>
              <a:pPr/>
              <a:t>‹#›</a:t>
            </a:fld>
            <a:endParaRPr lang="cs-CZ">
              <a:solidFill>
                <a:srgbClr val="8CADAE">
                  <a:shade val="75000"/>
                </a:srgbClr>
              </a:solidFill>
            </a:endParaRPr>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extLst>
      <p:ext uri="{BB962C8B-B14F-4D97-AF65-F5344CB8AC3E}">
        <p14:creationId xmlns:p14="http://schemas.microsoft.com/office/powerpoint/2010/main" val="127691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1A6DE47-D16B-C9A6-68FB-7CC93365EC1E}"/>
              </a:ext>
            </a:extLst>
          </p:cNvPr>
          <p:cNvSpPr>
            <a:spLocks noGrp="1" noChangeArrowheads="1"/>
          </p:cNvSpPr>
          <p:nvPr>
            <p:ph type="ctrTitle"/>
          </p:nvPr>
        </p:nvSpPr>
        <p:spPr>
          <a:xfrm>
            <a:off x="611560" y="764704"/>
            <a:ext cx="7772400" cy="1470025"/>
          </a:xfrm>
        </p:spPr>
        <p:txBody>
          <a:bodyPr anchor="ctr">
            <a:normAutofit/>
          </a:bodyPr>
          <a:lstStyle/>
          <a:p>
            <a:r>
              <a:rPr lang="cs-CZ" altLang="cs-CZ" sz="4000" dirty="0"/>
              <a:t>Chápání volného času</a:t>
            </a:r>
            <a:br>
              <a:rPr lang="cs-CZ" altLang="cs-CZ" sz="4000" dirty="0"/>
            </a:br>
            <a:r>
              <a:rPr lang="cs-CZ" altLang="cs-CZ" sz="4000" dirty="0"/>
              <a:t>v dějinách a v současnosti</a:t>
            </a:r>
          </a:p>
        </p:txBody>
      </p:sp>
      <p:sp>
        <p:nvSpPr>
          <p:cNvPr id="2051" name="Rectangle 3">
            <a:extLst>
              <a:ext uri="{FF2B5EF4-FFF2-40B4-BE49-F238E27FC236}">
                <a16:creationId xmlns:a16="http://schemas.microsoft.com/office/drawing/2014/main" id="{37EAD7DB-61E2-A34C-76E6-69ED5DA62BE7}"/>
              </a:ext>
            </a:extLst>
          </p:cNvPr>
          <p:cNvSpPr>
            <a:spLocks noGrp="1" noChangeArrowheads="1"/>
          </p:cNvSpPr>
          <p:nvPr>
            <p:ph type="subTitle" idx="1"/>
          </p:nvPr>
        </p:nvSpPr>
        <p:spPr>
          <a:xfrm>
            <a:off x="827584" y="3886200"/>
            <a:ext cx="7772400" cy="1752600"/>
          </a:xfrm>
        </p:spPr>
        <p:txBody>
          <a:bodyPr>
            <a:normAutofit/>
          </a:bodyPr>
          <a:lstStyle/>
          <a:p>
            <a:r>
              <a:rPr lang="cs-CZ" altLang="cs-CZ" sz="3200" b="0" cap="none" dirty="0"/>
              <a:t>doc. Michal Kaplánek, </a:t>
            </a:r>
            <a:r>
              <a:rPr lang="cs-CZ" altLang="cs-CZ" sz="3200" b="0" cap="none" dirty="0" err="1"/>
              <a:t>Th</a:t>
            </a:r>
            <a:r>
              <a:rPr lang="cs-CZ" altLang="cs-CZ" sz="3200" b="0" cap="none" dirty="0"/>
              <a:t>. d.</a:t>
            </a:r>
          </a:p>
          <a:p>
            <a:r>
              <a:rPr lang="cs-CZ" altLang="cs-CZ" sz="3200" b="0" cap="none" dirty="0"/>
              <a:t>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Růst významu volného času (2)</a:t>
            </a:r>
          </a:p>
        </p:txBody>
      </p:sp>
      <p:sp>
        <p:nvSpPr>
          <p:cNvPr id="3" name="Zástupný symbol pro obsah 2"/>
          <p:cNvSpPr>
            <a:spLocks noGrp="1"/>
          </p:cNvSpPr>
          <p:nvPr>
            <p:ph sz="quarter" idx="1"/>
          </p:nvPr>
        </p:nvSpPr>
        <p:spPr>
          <a:xfrm>
            <a:off x="301752" y="1527048"/>
            <a:ext cx="8503920" cy="4926288"/>
          </a:xfrm>
        </p:spPr>
        <p:txBody>
          <a:bodyPr>
            <a:normAutofit fontScale="85000" lnSpcReduction="20000"/>
          </a:bodyPr>
          <a:lstStyle/>
          <a:p>
            <a:pPr marL="0" indent="0">
              <a:buNone/>
            </a:pPr>
            <a:r>
              <a:rPr lang="cs-CZ" dirty="0"/>
              <a:t>Pokud hovoříme o přesunu existenciálního důrazu do volného času, myslíme tím, že většina zážitků, které člověka hluboce ovlivňují, a velké množství aktivit, v kterých naplňuje svoje životní potřeby, zájmy a ideály se odehrávají ve volném čase, a to převážně v privátní sféře. </a:t>
            </a:r>
          </a:p>
          <a:p>
            <a:pPr lvl="0"/>
            <a:r>
              <a:rPr lang="cs-CZ" i="1" dirty="0"/>
              <a:t>Volný čas je pro člověka jeho „vlastním“ časem, časem bez povinností – </a:t>
            </a:r>
            <a:r>
              <a:rPr lang="cs-CZ" dirty="0"/>
              <a:t>lidé si přitom právě přejí mít ještě více disponibilního času, než skutečně mají.</a:t>
            </a:r>
          </a:p>
          <a:p>
            <a:pPr lvl="0"/>
            <a:r>
              <a:rPr lang="cs-CZ" i="1" dirty="0"/>
              <a:t>Volný čas je čas sociálních kontaktů a společenského života –</a:t>
            </a:r>
            <a:r>
              <a:rPr lang="cs-CZ" dirty="0"/>
              <a:t> ve volném čase mají lidé možnost pěstovat mezilidské vztahy, ať už jde o společné akce, setkání, spontánní kontakty nebo dlouhodobé zapojení do společnosti (sociální angažovanost).</a:t>
            </a:r>
          </a:p>
          <a:p>
            <a:r>
              <a:rPr lang="cs-CZ" i="1" dirty="0"/>
              <a:t>Volný čas je ovšem také pracovním časem –</a:t>
            </a:r>
            <a:r>
              <a:rPr lang="cs-CZ" dirty="0"/>
              <a:t> člověk pracuje i ve volném čase, ať už pro radost (koníčky, kutilství), tak pro sebe (práce pro domácnost) nebo pro přátele (pomoc známým), ale také kvůli zvýšení příjmů (druhé zaměstnání).</a:t>
            </a:r>
          </a:p>
        </p:txBody>
      </p:sp>
    </p:spTree>
    <p:extLst>
      <p:ext uri="{BB962C8B-B14F-4D97-AF65-F5344CB8AC3E}">
        <p14:creationId xmlns:p14="http://schemas.microsoft.com/office/powerpoint/2010/main" val="829764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Autofit/>
          </a:bodyPr>
          <a:lstStyle/>
          <a:p>
            <a:r>
              <a:rPr lang="cs-CZ" altLang="cs-CZ" sz="3200" b="1" dirty="0"/>
              <a:t>Chápání volného času ve 20. století</a:t>
            </a:r>
          </a:p>
        </p:txBody>
      </p:sp>
      <p:sp>
        <p:nvSpPr>
          <p:cNvPr id="10243" name="Rectangle 3"/>
          <p:cNvSpPr>
            <a:spLocks noGrp="1" noChangeArrowheads="1"/>
          </p:cNvSpPr>
          <p:nvPr>
            <p:ph type="body" idx="1"/>
          </p:nvPr>
        </p:nvSpPr>
        <p:spPr>
          <a:xfrm>
            <a:off x="457200" y="1600200"/>
            <a:ext cx="8229600" cy="4997450"/>
          </a:xfrm>
        </p:spPr>
        <p:txBody>
          <a:bodyPr/>
          <a:lstStyle/>
          <a:p>
            <a:pPr>
              <a:lnSpc>
                <a:spcPct val="90000"/>
              </a:lnSpc>
            </a:pPr>
            <a:r>
              <a:rPr lang="cs-CZ" altLang="cs-CZ" sz="3200" dirty="0"/>
              <a:t>Volný čas jako čas k načerpání sil pro další práci </a:t>
            </a:r>
            <a:r>
              <a:rPr lang="cs-CZ" altLang="cs-CZ" sz="3200" i="1" dirty="0"/>
              <a:t>(negativní vymezení volného času – volno jako sociální „výdobytek“)</a:t>
            </a:r>
          </a:p>
          <a:p>
            <a:pPr>
              <a:lnSpc>
                <a:spcPct val="90000"/>
              </a:lnSpc>
            </a:pPr>
            <a:r>
              <a:rPr lang="cs-CZ" altLang="cs-CZ" sz="3200" dirty="0"/>
              <a:t>Volný čas jako doba, kdy „skutečně žiji“ </a:t>
            </a:r>
            <a:r>
              <a:rPr lang="cs-CZ" altLang="cs-CZ" sz="3200" i="1" dirty="0"/>
              <a:t>(kompenzační pojetí volného času - </a:t>
            </a:r>
            <a:r>
              <a:rPr lang="cs-CZ" altLang="cs-CZ" sz="3200" i="1" dirty="0" err="1"/>
              <a:t>Habermas</a:t>
            </a:r>
            <a:r>
              <a:rPr lang="cs-CZ" altLang="cs-CZ" sz="3200" i="1" dirty="0"/>
              <a:t>)</a:t>
            </a:r>
          </a:p>
          <a:p>
            <a:pPr>
              <a:lnSpc>
                <a:spcPct val="90000"/>
              </a:lnSpc>
            </a:pPr>
            <a:r>
              <a:rPr lang="cs-CZ" altLang="cs-CZ" sz="3200" dirty="0"/>
              <a:t>Volný čas jako doba, kdy mohu rozvíjet svoji osobnost, která se realizuje jak v práci, tak ve volnu </a:t>
            </a:r>
            <a:r>
              <a:rPr lang="cs-CZ" altLang="cs-CZ" sz="3200" i="1" dirty="0"/>
              <a:t>(integrační pojetí volného času – </a:t>
            </a:r>
            <a:r>
              <a:rPr lang="cs-CZ" altLang="cs-CZ" sz="3200" i="1" dirty="0" err="1"/>
              <a:t>Opaschowski</a:t>
            </a:r>
            <a:r>
              <a:rPr lang="cs-CZ" altLang="cs-CZ" i="1" dirty="0"/>
              <a:t>)</a:t>
            </a:r>
            <a:r>
              <a:rPr lang="cs-CZ" altLang="cs-CZ" dirty="0"/>
              <a:t>  </a:t>
            </a:r>
          </a:p>
        </p:txBody>
      </p:sp>
    </p:spTree>
    <p:extLst>
      <p:ext uri="{BB962C8B-B14F-4D97-AF65-F5344CB8AC3E}">
        <p14:creationId xmlns:p14="http://schemas.microsoft.com/office/powerpoint/2010/main" val="908810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1752" y="228600"/>
            <a:ext cx="8534400" cy="968152"/>
          </a:xfrm>
        </p:spPr>
        <p:txBody>
          <a:bodyPr>
            <a:noAutofit/>
          </a:bodyPr>
          <a:lstStyle/>
          <a:p>
            <a:r>
              <a:rPr lang="cs-CZ" altLang="cs-CZ" sz="3200" b="1" dirty="0"/>
              <a:t>„Mám volno, </a:t>
            </a:r>
            <a:br>
              <a:rPr lang="cs-CZ" altLang="cs-CZ" sz="3200" b="1" dirty="0"/>
            </a:br>
            <a:r>
              <a:rPr lang="cs-CZ" altLang="cs-CZ" sz="3200" b="1" dirty="0"/>
              <a:t>abych mohl zase pracovat“</a:t>
            </a:r>
          </a:p>
        </p:txBody>
      </p:sp>
      <p:sp>
        <p:nvSpPr>
          <p:cNvPr id="11267" name="Rectangle 3"/>
          <p:cNvSpPr>
            <a:spLocks noGrp="1" noChangeArrowheads="1"/>
          </p:cNvSpPr>
          <p:nvPr>
            <p:ph type="body" idx="1"/>
          </p:nvPr>
        </p:nvSpPr>
        <p:spPr>
          <a:xfrm>
            <a:off x="468313" y="1773238"/>
            <a:ext cx="8229600" cy="4637087"/>
          </a:xfrm>
        </p:spPr>
        <p:txBody>
          <a:bodyPr/>
          <a:lstStyle/>
          <a:p>
            <a:r>
              <a:rPr lang="cs-CZ" altLang="cs-CZ" sz="2800" dirty="0"/>
              <a:t>Nutnost odpočinku a rekreace</a:t>
            </a:r>
          </a:p>
          <a:p>
            <a:r>
              <a:rPr lang="cs-CZ" altLang="cs-CZ" sz="2800" dirty="0"/>
              <a:t>Výsledek boje za sociální spravedlnost</a:t>
            </a:r>
          </a:p>
          <a:p>
            <a:r>
              <a:rPr lang="cs-CZ" altLang="cs-CZ" sz="2800" dirty="0"/>
              <a:t>Generační problém</a:t>
            </a:r>
          </a:p>
          <a:p>
            <a:pPr lvl="1"/>
            <a:r>
              <a:rPr lang="cs-CZ" altLang="cs-CZ" sz="2400" dirty="0"/>
              <a:t>pozitivní a negativní stránky vývoj</a:t>
            </a:r>
            <a:r>
              <a:rPr lang="cs-CZ" altLang="cs-CZ" dirty="0"/>
              <a:t>e</a:t>
            </a:r>
          </a:p>
          <a:p>
            <a:r>
              <a:rPr lang="cs-CZ" altLang="cs-CZ" sz="2800" dirty="0"/>
              <a:t>Specifikum postkomunistických zemí (Česká republika, východní Německo):</a:t>
            </a:r>
          </a:p>
          <a:p>
            <a:pPr lvl="1"/>
            <a:r>
              <a:rPr lang="cs-CZ" altLang="cs-CZ" sz="2400" dirty="0"/>
              <a:t>Práce chápána jako jediný smysl a náplň žití</a:t>
            </a:r>
          </a:p>
          <a:p>
            <a:pPr lvl="1"/>
            <a:r>
              <a:rPr lang="cs-CZ" altLang="cs-CZ" sz="2400" dirty="0"/>
              <a:t>Podcenění duchovní a intelektuální dimenze</a:t>
            </a:r>
          </a:p>
          <a:p>
            <a:pPr lvl="1">
              <a:buFontTx/>
              <a:buNone/>
            </a:pPr>
            <a:endParaRPr lang="cs-CZ" altLang="cs-CZ" dirty="0"/>
          </a:p>
        </p:txBody>
      </p:sp>
    </p:spTree>
    <p:extLst>
      <p:ext uri="{BB962C8B-B14F-4D97-AF65-F5344CB8AC3E}">
        <p14:creationId xmlns:p14="http://schemas.microsoft.com/office/powerpoint/2010/main" val="3121050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dirty="0"/>
              <a:t>„Mám volno, abych si mohl užívat“</a:t>
            </a:r>
          </a:p>
        </p:txBody>
      </p:sp>
      <p:sp>
        <p:nvSpPr>
          <p:cNvPr id="12291" name="Rectangle 3"/>
          <p:cNvSpPr>
            <a:spLocks noGrp="1" noChangeArrowheads="1"/>
          </p:cNvSpPr>
          <p:nvPr>
            <p:ph type="body" idx="1"/>
          </p:nvPr>
        </p:nvSpPr>
        <p:spPr>
          <a:xfrm>
            <a:off x="457200" y="1600200"/>
            <a:ext cx="8229600" cy="4997450"/>
          </a:xfrm>
        </p:spPr>
        <p:txBody>
          <a:bodyPr/>
          <a:lstStyle/>
          <a:p>
            <a:r>
              <a:rPr lang="cs-CZ" altLang="cs-CZ" b="1"/>
              <a:t>Odlidštění práce</a:t>
            </a:r>
            <a:r>
              <a:rPr lang="cs-CZ" altLang="cs-CZ"/>
              <a:t> (pásová výroba) - popsal Habermas (1958)</a:t>
            </a:r>
          </a:p>
          <a:p>
            <a:r>
              <a:rPr lang="cs-CZ" altLang="cs-CZ"/>
              <a:t>Volný čas jako „výsostný“ </a:t>
            </a:r>
            <a:r>
              <a:rPr lang="cs-CZ" altLang="cs-CZ" b="1"/>
              <a:t>prostor seberealizace</a:t>
            </a:r>
          </a:p>
          <a:p>
            <a:r>
              <a:rPr lang="cs-CZ" altLang="cs-CZ"/>
              <a:t>Problém: </a:t>
            </a:r>
            <a:r>
              <a:rPr lang="cs-CZ" altLang="cs-CZ" b="1"/>
              <a:t>extrémní polarizace</a:t>
            </a:r>
          </a:p>
          <a:p>
            <a:r>
              <a:rPr lang="cs-CZ" altLang="cs-CZ" u="sng"/>
              <a:t>Důsledky:</a:t>
            </a:r>
          </a:p>
          <a:p>
            <a:pPr lvl="1"/>
            <a:r>
              <a:rPr lang="cs-CZ" altLang="cs-CZ" b="1"/>
              <a:t>Privatizace</a:t>
            </a:r>
            <a:r>
              <a:rPr lang="cs-CZ" altLang="cs-CZ"/>
              <a:t> volného času</a:t>
            </a:r>
          </a:p>
          <a:p>
            <a:pPr lvl="1"/>
            <a:r>
              <a:rPr lang="cs-CZ" altLang="cs-CZ" b="1"/>
              <a:t>Hédonismus </a:t>
            </a:r>
            <a:r>
              <a:rPr lang="cs-CZ" altLang="cs-CZ"/>
              <a:t>a negativní vztah k práci</a:t>
            </a:r>
            <a:endParaRPr lang="cs-CZ" altLang="cs-CZ" b="1"/>
          </a:p>
          <a:p>
            <a:pPr lvl="1"/>
            <a:r>
              <a:rPr lang="cs-CZ" altLang="cs-CZ" b="1"/>
              <a:t>Zábavní průmysl </a:t>
            </a:r>
            <a:r>
              <a:rPr lang="cs-CZ" altLang="cs-CZ"/>
              <a:t>(komerční nabídky zábavy)</a:t>
            </a:r>
            <a:endParaRPr lang="cs-CZ" altLang="cs-CZ" b="1"/>
          </a:p>
        </p:txBody>
      </p:sp>
    </p:spTree>
    <p:extLst>
      <p:ext uri="{BB962C8B-B14F-4D97-AF65-F5344CB8AC3E}">
        <p14:creationId xmlns:p14="http://schemas.microsoft.com/office/powerpoint/2010/main" val="11709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23528" y="188640"/>
            <a:ext cx="8534400" cy="1040160"/>
          </a:xfrm>
        </p:spPr>
        <p:txBody>
          <a:bodyPr>
            <a:normAutofit fontScale="90000"/>
          </a:bodyPr>
          <a:lstStyle/>
          <a:p>
            <a:r>
              <a:rPr lang="cs-CZ" altLang="cs-CZ" sz="4000" dirty="0"/>
              <a:t>„</a:t>
            </a:r>
            <a:r>
              <a:rPr lang="cs-CZ" altLang="cs-CZ" sz="3600" dirty="0"/>
              <a:t>Mám volno, abych se mohl vzdělávat </a:t>
            </a:r>
            <a:br>
              <a:rPr lang="cs-CZ" altLang="cs-CZ" sz="3600" dirty="0"/>
            </a:br>
            <a:r>
              <a:rPr lang="cs-CZ" altLang="cs-CZ" sz="3600" dirty="0"/>
              <a:t>a dělat, co mě baví“</a:t>
            </a:r>
          </a:p>
        </p:txBody>
      </p:sp>
      <p:sp>
        <p:nvSpPr>
          <p:cNvPr id="13315" name="Rectangle 3"/>
          <p:cNvSpPr>
            <a:spLocks noGrp="1" noChangeArrowheads="1"/>
          </p:cNvSpPr>
          <p:nvPr>
            <p:ph type="body" idx="1"/>
          </p:nvPr>
        </p:nvSpPr>
        <p:spPr/>
        <p:txBody>
          <a:bodyPr>
            <a:normAutofit/>
          </a:bodyPr>
          <a:lstStyle/>
          <a:p>
            <a:r>
              <a:rPr lang="cs-CZ" altLang="cs-CZ" sz="3200" dirty="0" err="1"/>
              <a:t>Opaschowski</a:t>
            </a:r>
            <a:r>
              <a:rPr lang="cs-CZ" altLang="cs-CZ" sz="3200" dirty="0"/>
              <a:t> chápe pedagogiku volného času jako prostředek k </a:t>
            </a:r>
            <a:r>
              <a:rPr lang="cs-CZ" altLang="cs-CZ" sz="3200" b="1" dirty="0"/>
              <a:t>překonání propasti mezi prací a volným časem</a:t>
            </a:r>
          </a:p>
          <a:p>
            <a:r>
              <a:rPr lang="cs-CZ" altLang="cs-CZ" sz="3200" dirty="0"/>
              <a:t>Cílem je pomoci člověku, aby uměl zacházet se svým časem – </a:t>
            </a:r>
            <a:r>
              <a:rPr lang="cs-CZ" altLang="cs-CZ" sz="3200" b="1" dirty="0"/>
              <a:t>(volno)časová kompetence</a:t>
            </a:r>
          </a:p>
          <a:p>
            <a:r>
              <a:rPr lang="cs-CZ" altLang="cs-CZ" sz="3200" dirty="0"/>
              <a:t>Člověk volnočasově kompetentní se realizuje jak v práci, tak ve volném čase</a:t>
            </a:r>
          </a:p>
        </p:txBody>
      </p:sp>
    </p:spTree>
    <p:extLst>
      <p:ext uri="{BB962C8B-B14F-4D97-AF65-F5344CB8AC3E}">
        <p14:creationId xmlns:p14="http://schemas.microsoft.com/office/powerpoint/2010/main" val="3564834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AA26FF-C4CA-48D0-9934-DC3A183BBB92}"/>
              </a:ext>
            </a:extLst>
          </p:cNvPr>
          <p:cNvSpPr>
            <a:spLocks noGrp="1"/>
          </p:cNvSpPr>
          <p:nvPr>
            <p:ph type="title"/>
          </p:nvPr>
        </p:nvSpPr>
        <p:spPr/>
        <p:txBody>
          <a:bodyPr>
            <a:normAutofit fontScale="90000"/>
          </a:bodyPr>
          <a:lstStyle/>
          <a:p>
            <a:r>
              <a:rPr lang="cs-CZ" b="1" dirty="0"/>
              <a:t>„</a:t>
            </a:r>
            <a:r>
              <a:rPr lang="cs-CZ" b="1" dirty="0" err="1"/>
              <a:t>Leisure</a:t>
            </a:r>
            <a:r>
              <a:rPr lang="cs-CZ" b="1" dirty="0"/>
              <a:t>“ a jeho funkce (</a:t>
            </a:r>
            <a:r>
              <a:rPr lang="cs-CZ" b="1" dirty="0" err="1"/>
              <a:t>Opaschowski</a:t>
            </a:r>
            <a:r>
              <a:rPr lang="cs-CZ" b="1" dirty="0"/>
              <a:t>)</a:t>
            </a:r>
          </a:p>
        </p:txBody>
      </p:sp>
      <p:sp>
        <p:nvSpPr>
          <p:cNvPr id="3" name="Zástupný obsah 2">
            <a:extLst>
              <a:ext uri="{FF2B5EF4-FFF2-40B4-BE49-F238E27FC236}">
                <a16:creationId xmlns:a16="http://schemas.microsoft.com/office/drawing/2014/main" id="{F4B6B74D-4B9B-33D1-3F60-9586C1FFAE8B}"/>
              </a:ext>
            </a:extLst>
          </p:cNvPr>
          <p:cNvSpPr>
            <a:spLocks noGrp="1"/>
          </p:cNvSpPr>
          <p:nvPr>
            <p:ph sz="quarter" idx="1"/>
          </p:nvPr>
        </p:nvSpPr>
        <p:spPr/>
        <p:txBody>
          <a:bodyPr>
            <a:normAutofit lnSpcReduction="10000"/>
          </a:bodyPr>
          <a:lstStyle/>
          <a:p>
            <a:r>
              <a:rPr lang="cs-CZ" dirty="0"/>
              <a:t>K  čemu využíváme volný čas?</a:t>
            </a:r>
          </a:p>
          <a:p>
            <a:pPr marL="0" indent="0">
              <a:buNone/>
            </a:pPr>
            <a:endParaRPr lang="cs-CZ" dirty="0"/>
          </a:p>
          <a:p>
            <a:pPr lvl="1">
              <a:spcBef>
                <a:spcPts val="0"/>
              </a:spcBef>
              <a:spcAft>
                <a:spcPts val="1200"/>
              </a:spcAft>
            </a:pPr>
            <a:r>
              <a:rPr lang="cs-CZ" altLang="cs-CZ" sz="2400" dirty="0"/>
              <a:t>Rekreace</a:t>
            </a:r>
          </a:p>
          <a:p>
            <a:pPr lvl="1">
              <a:spcBef>
                <a:spcPts val="0"/>
              </a:spcBef>
              <a:spcAft>
                <a:spcPts val="1200"/>
              </a:spcAft>
            </a:pPr>
            <a:r>
              <a:rPr lang="cs-CZ" altLang="cs-CZ" sz="2400" dirty="0"/>
              <a:t>Kompenzace</a:t>
            </a:r>
          </a:p>
          <a:p>
            <a:pPr lvl="1">
              <a:spcBef>
                <a:spcPts val="0"/>
              </a:spcBef>
              <a:spcAft>
                <a:spcPts val="1200"/>
              </a:spcAft>
            </a:pPr>
            <a:r>
              <a:rPr lang="cs-CZ" altLang="cs-CZ" sz="2400" dirty="0"/>
              <a:t>Katarze</a:t>
            </a:r>
          </a:p>
          <a:p>
            <a:pPr lvl="1">
              <a:spcBef>
                <a:spcPts val="0"/>
              </a:spcBef>
              <a:spcAft>
                <a:spcPts val="1200"/>
              </a:spcAft>
            </a:pPr>
            <a:r>
              <a:rPr lang="cs-CZ" altLang="cs-CZ" sz="2400" dirty="0"/>
              <a:t>Ventil</a:t>
            </a:r>
          </a:p>
          <a:p>
            <a:pPr lvl="1">
              <a:spcBef>
                <a:spcPts val="0"/>
              </a:spcBef>
              <a:spcAft>
                <a:spcPts val="1200"/>
              </a:spcAft>
            </a:pPr>
            <a:r>
              <a:rPr lang="cs-CZ" altLang="cs-CZ" sz="2400" dirty="0"/>
              <a:t>Konzum</a:t>
            </a:r>
          </a:p>
          <a:p>
            <a:pPr lvl="1">
              <a:spcBef>
                <a:spcPts val="0"/>
              </a:spcBef>
              <a:spcAft>
                <a:spcPts val="1200"/>
              </a:spcAft>
            </a:pPr>
            <a:r>
              <a:rPr lang="cs-CZ" altLang="cs-CZ" sz="2400" dirty="0"/>
              <a:t>Kontrast </a:t>
            </a:r>
          </a:p>
          <a:p>
            <a:pPr lvl="1">
              <a:spcBef>
                <a:spcPts val="0"/>
              </a:spcBef>
              <a:spcAft>
                <a:spcPts val="1200"/>
              </a:spcAft>
            </a:pPr>
            <a:r>
              <a:rPr lang="cs-CZ" altLang="cs-CZ" sz="2400" dirty="0"/>
              <a:t>Dobrovolná činnost podobná pracovní činnosti</a:t>
            </a:r>
          </a:p>
          <a:p>
            <a:pPr lvl="1"/>
            <a:endParaRPr lang="cs-CZ" dirty="0"/>
          </a:p>
        </p:txBody>
      </p:sp>
    </p:spTree>
    <p:extLst>
      <p:ext uri="{BB962C8B-B14F-4D97-AF65-F5344CB8AC3E}">
        <p14:creationId xmlns:p14="http://schemas.microsoft.com/office/powerpoint/2010/main" val="346917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2800" b="1" dirty="0"/>
              <a:t>Oblasti volného času důležité pro </a:t>
            </a:r>
            <a:br>
              <a:rPr lang="cs-CZ" sz="2800" b="1" dirty="0"/>
            </a:br>
            <a:r>
              <a:rPr lang="cs-CZ" sz="2800" b="1" dirty="0"/>
              <a:t>mladého člověka (90. léta – disertace M.K.)</a:t>
            </a:r>
            <a:endParaRPr lang="cs-CZ" sz="2800" dirty="0"/>
          </a:p>
        </p:txBody>
      </p:sp>
      <p:sp>
        <p:nvSpPr>
          <p:cNvPr id="3" name="Zástupný symbol pro obsah 2"/>
          <p:cNvSpPr>
            <a:spLocks noGrp="1"/>
          </p:cNvSpPr>
          <p:nvPr>
            <p:ph sz="quarter" idx="1"/>
          </p:nvPr>
        </p:nvSpPr>
        <p:spPr/>
        <p:txBody>
          <a:bodyPr/>
          <a:lstStyle/>
          <a:p>
            <a:r>
              <a:rPr lang="cs-CZ" dirty="0"/>
              <a:t>Ve výzkumech mládeže lze vystopovat některé oblasti zájmu mladých lidí, jejichž význam spočívá ve skryté (implicitní) touze po transcendentnu. </a:t>
            </a:r>
          </a:p>
          <a:p>
            <a:r>
              <a:rPr lang="cs-CZ" dirty="0"/>
              <a:t>V rovině zážitku se jedná především o </a:t>
            </a:r>
            <a:r>
              <a:rPr lang="cs-CZ" i="1" dirty="0"/>
              <a:t>hudbu</a:t>
            </a:r>
            <a:r>
              <a:rPr lang="cs-CZ" dirty="0"/>
              <a:t>, </a:t>
            </a:r>
            <a:r>
              <a:rPr lang="cs-CZ" i="1" dirty="0"/>
              <a:t>hledání napětí a kompenzace</a:t>
            </a:r>
            <a:r>
              <a:rPr lang="cs-CZ" dirty="0"/>
              <a:t> a o nové </a:t>
            </a:r>
            <a:r>
              <a:rPr lang="cs-CZ" i="1" dirty="0"/>
              <a:t>vnímání vlastního těla</a:t>
            </a:r>
            <a:r>
              <a:rPr lang="cs-CZ" dirty="0"/>
              <a:t>. </a:t>
            </a:r>
          </a:p>
          <a:p>
            <a:r>
              <a:rPr lang="cs-CZ" dirty="0"/>
              <a:t>V rovině vztahů hledají mladí lidé</a:t>
            </a:r>
            <a:r>
              <a:rPr lang="cs-CZ" i="1" dirty="0"/>
              <a:t> přátelství a lásku </a:t>
            </a:r>
            <a:r>
              <a:rPr lang="cs-CZ" dirty="0"/>
              <a:t>(mezi dvěma lidmi) a</a:t>
            </a:r>
            <a:r>
              <a:rPr lang="cs-CZ" i="1" dirty="0"/>
              <a:t> zážitek sounáležitosti ve větší skupině</a:t>
            </a:r>
            <a:r>
              <a:rPr lang="cs-CZ" dirty="0"/>
              <a:t> (v partě).</a:t>
            </a:r>
          </a:p>
        </p:txBody>
      </p:sp>
    </p:spTree>
    <p:extLst>
      <p:ext uri="{BB962C8B-B14F-4D97-AF65-F5344CB8AC3E}">
        <p14:creationId xmlns:p14="http://schemas.microsoft.com/office/powerpoint/2010/main" val="2429869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Hudební zážitek</a:t>
            </a:r>
          </a:p>
        </p:txBody>
      </p:sp>
      <p:sp>
        <p:nvSpPr>
          <p:cNvPr id="3" name="Zástupný symbol pro obsah 2"/>
          <p:cNvSpPr>
            <a:spLocks noGrp="1"/>
          </p:cNvSpPr>
          <p:nvPr>
            <p:ph sz="quarter" idx="1"/>
          </p:nvPr>
        </p:nvSpPr>
        <p:spPr/>
        <p:txBody>
          <a:bodyPr/>
          <a:lstStyle/>
          <a:p>
            <a:r>
              <a:rPr lang="cs-CZ" dirty="0"/>
              <a:t>Hudba nabízí mladým lidem jinou realitu, než tu, v níž žijí. Umožňuje jim uvolnit své pocity a vstoupit do hezčího a svobodnějšího světa. Jedná se tedy zčásti o únik z tohoto světa, který vnímají mladí jako „cizí“ a „chladný“. Hudba se pokouší překročit hranice všednosti a proniknout do mezních oblastí, které jsou normálně nepřístupné (extáze).</a:t>
            </a:r>
          </a:p>
        </p:txBody>
      </p:sp>
    </p:spTree>
    <p:extLst>
      <p:ext uri="{BB962C8B-B14F-4D97-AF65-F5344CB8AC3E}">
        <p14:creationId xmlns:p14="http://schemas.microsoft.com/office/powerpoint/2010/main" val="1344981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rmAutofit fontScale="90000"/>
          </a:bodyPr>
          <a:lstStyle/>
          <a:p>
            <a:r>
              <a:rPr lang="cs-CZ" b="1" dirty="0"/>
              <a:t>Pozitivní hodnoty spojené s poslechem </a:t>
            </a:r>
            <a:br>
              <a:rPr lang="cs-CZ" b="1" dirty="0"/>
            </a:br>
            <a:r>
              <a:rPr lang="cs-CZ" b="1" dirty="0"/>
              <a:t>soudobé populární hudby (</a:t>
            </a:r>
            <a:r>
              <a:rPr lang="cs-CZ" b="1" dirty="0" err="1"/>
              <a:t>Siedler</a:t>
            </a:r>
            <a:r>
              <a:rPr lang="cs-CZ" b="1" dirty="0"/>
              <a:t>)</a:t>
            </a:r>
          </a:p>
        </p:txBody>
      </p:sp>
      <p:sp>
        <p:nvSpPr>
          <p:cNvPr id="3" name="Zástupný symbol pro obsah 2"/>
          <p:cNvSpPr>
            <a:spLocks noGrp="1"/>
          </p:cNvSpPr>
          <p:nvPr>
            <p:ph sz="quarter" idx="1"/>
          </p:nvPr>
        </p:nvSpPr>
        <p:spPr>
          <a:xfrm>
            <a:off x="301752" y="1527048"/>
            <a:ext cx="8503920" cy="4998296"/>
          </a:xfrm>
        </p:spPr>
        <p:txBody>
          <a:bodyPr>
            <a:normAutofit/>
          </a:bodyPr>
          <a:lstStyle/>
          <a:p>
            <a:pPr marL="0" indent="0">
              <a:buNone/>
            </a:pPr>
            <a:r>
              <a:rPr lang="cs-CZ" dirty="0"/>
              <a:t>Rolf </a:t>
            </a:r>
            <a:r>
              <a:rPr lang="cs-CZ" dirty="0" err="1"/>
              <a:t>Siedler</a:t>
            </a:r>
            <a:r>
              <a:rPr lang="cs-CZ" dirty="0"/>
              <a:t> hovoří o hudbě rockové </a:t>
            </a:r>
          </a:p>
          <a:p>
            <a:pPr marL="0" indent="0">
              <a:buNone/>
            </a:pPr>
            <a:r>
              <a:rPr lang="cs-CZ" dirty="0"/>
              <a:t>(a dalších směrech, které z rocku vyšly). Dle něj nalézají mladí lidé v prožívání této hudby následující hodnoty:</a:t>
            </a:r>
          </a:p>
          <a:p>
            <a:pPr marL="514350" indent="-514350">
              <a:buFont typeface="+mj-lt"/>
              <a:buAutoNum type="arabicPeriod"/>
            </a:pPr>
            <a:r>
              <a:rPr lang="cs-CZ" dirty="0"/>
              <a:t>motivace na základě zkušenosti kontrastu</a:t>
            </a:r>
          </a:p>
          <a:p>
            <a:pPr marL="514350" indent="-514350">
              <a:buFont typeface="+mj-lt"/>
              <a:buAutoNum type="arabicPeriod"/>
            </a:pPr>
            <a:r>
              <a:rPr lang="cs-CZ" dirty="0"/>
              <a:t>vyvážení společnosti</a:t>
            </a:r>
          </a:p>
          <a:p>
            <a:pPr marL="514350" indent="-514350">
              <a:buFont typeface="+mj-lt"/>
              <a:buAutoNum type="arabicPeriod"/>
            </a:pPr>
            <a:r>
              <a:rPr lang="cs-CZ" dirty="0"/>
              <a:t>smyslová zkušenost</a:t>
            </a:r>
          </a:p>
          <a:p>
            <a:pPr marL="514350" indent="-514350">
              <a:buFont typeface="+mj-lt"/>
              <a:buAutoNum type="arabicPeriod"/>
            </a:pPr>
            <a:r>
              <a:rPr lang="cs-CZ" dirty="0"/>
              <a:t>návrat k přirozenosti</a:t>
            </a:r>
          </a:p>
          <a:p>
            <a:pPr marL="514350" indent="-514350">
              <a:buFont typeface="+mj-lt"/>
              <a:buAutoNum type="arabicPeriod"/>
            </a:pPr>
            <a:r>
              <a:rPr lang="cs-CZ" dirty="0"/>
              <a:t>sebeurčení a participace</a:t>
            </a:r>
          </a:p>
          <a:p>
            <a:pPr marL="514350" indent="-514350">
              <a:buFont typeface="+mj-lt"/>
              <a:buAutoNum type="arabicPeriod"/>
            </a:pPr>
            <a:r>
              <a:rPr lang="cs-CZ" dirty="0"/>
              <a:t>dotek Posvátna</a:t>
            </a:r>
          </a:p>
        </p:txBody>
      </p:sp>
    </p:spTree>
    <p:extLst>
      <p:ext uri="{BB962C8B-B14F-4D97-AF65-F5344CB8AC3E}">
        <p14:creationId xmlns:p14="http://schemas.microsoft.com/office/powerpoint/2010/main" val="3240600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Zážitky napětí a uvolnění</a:t>
            </a:r>
          </a:p>
        </p:txBody>
      </p:sp>
      <p:sp>
        <p:nvSpPr>
          <p:cNvPr id="3" name="Zástupný symbol pro obsah 2"/>
          <p:cNvSpPr>
            <a:spLocks noGrp="1"/>
          </p:cNvSpPr>
          <p:nvPr>
            <p:ph sz="quarter" idx="1"/>
          </p:nvPr>
        </p:nvSpPr>
        <p:spPr/>
        <p:txBody>
          <a:bodyPr>
            <a:normAutofit lnSpcReduction="10000"/>
          </a:bodyPr>
          <a:lstStyle/>
          <a:p>
            <a:r>
              <a:rPr lang="cs-CZ" dirty="0"/>
              <a:t>Mladí lidé provozují spoustu činností, v nichž uspokojují přirozenou potřebu </a:t>
            </a:r>
            <a:r>
              <a:rPr lang="cs-CZ" i="1" dirty="0"/>
              <a:t>změny </a:t>
            </a:r>
            <a:r>
              <a:rPr lang="cs-CZ" dirty="0"/>
              <a:t>a potřebu střídání </a:t>
            </a:r>
            <a:r>
              <a:rPr lang="cs-CZ" i="1" dirty="0"/>
              <a:t>napětí </a:t>
            </a:r>
            <a:r>
              <a:rPr lang="cs-CZ" dirty="0"/>
              <a:t>a </a:t>
            </a:r>
            <a:r>
              <a:rPr lang="cs-CZ" i="1" dirty="0"/>
              <a:t>uvolnění</a:t>
            </a:r>
            <a:r>
              <a:rPr lang="cs-CZ" dirty="0"/>
              <a:t>. Velká část mládeže hledá především „</a:t>
            </a:r>
            <a:r>
              <a:rPr lang="cs-CZ" dirty="0" err="1"/>
              <a:t>action</a:t>
            </a:r>
            <a:r>
              <a:rPr lang="cs-CZ" dirty="0"/>
              <a:t>“ - a na tuto potřebu odpovídají producenti konzumní zábavy:</a:t>
            </a:r>
          </a:p>
          <a:p>
            <a:pPr marL="274320" lvl="1" indent="0">
              <a:buNone/>
            </a:pPr>
            <a:r>
              <a:rPr lang="cs-CZ" i="1" dirty="0"/>
              <a:t>Jít ven, být venku až do noci, měnit scény a osoby - to přináší do života pohyb. Také doma se dává přednost neklidu: něco pořád běží: rádio, </a:t>
            </a:r>
            <a:r>
              <a:rPr lang="cs-CZ" i="1" dirty="0" err="1"/>
              <a:t>gramofón</a:t>
            </a:r>
            <a:r>
              <a:rPr lang="cs-CZ" i="1" dirty="0"/>
              <a:t>, kazeťák nebo televize. Přednost mají krimi-seriály, science-fiction, kreslené filmy, hudební pořady. A přitom se často telefonuje. K tomuto životnímu stylu patří někam si vyjet... Při pěkném zážitku ... hraje tělo ústřední roli. Fyzikálně měřitelná intenzita podnětů se stala vlastním prostředkem tohoto stylu.</a:t>
            </a:r>
            <a:endParaRPr lang="cs-CZ" dirty="0"/>
          </a:p>
        </p:txBody>
      </p:sp>
    </p:spTree>
    <p:extLst>
      <p:ext uri="{BB962C8B-B14F-4D97-AF65-F5344CB8AC3E}">
        <p14:creationId xmlns:p14="http://schemas.microsoft.com/office/powerpoint/2010/main" val="3104398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905B6B5-6281-50F5-05E3-99333D22ADB6}"/>
              </a:ext>
            </a:extLst>
          </p:cNvPr>
          <p:cNvSpPr>
            <a:spLocks noGrp="1" noChangeArrowheads="1"/>
          </p:cNvSpPr>
          <p:nvPr>
            <p:ph type="title"/>
          </p:nvPr>
        </p:nvSpPr>
        <p:spPr/>
        <p:txBody>
          <a:bodyPr/>
          <a:lstStyle/>
          <a:p>
            <a:r>
              <a:rPr lang="cs-CZ" altLang="cs-CZ" b="1"/>
              <a:t>Volný čas ve starověku</a:t>
            </a:r>
          </a:p>
        </p:txBody>
      </p:sp>
      <p:sp>
        <p:nvSpPr>
          <p:cNvPr id="3075" name="Rectangle 3">
            <a:extLst>
              <a:ext uri="{FF2B5EF4-FFF2-40B4-BE49-F238E27FC236}">
                <a16:creationId xmlns:a16="http://schemas.microsoft.com/office/drawing/2014/main" id="{338BD3C3-3FE1-523A-8D77-B5318BD7DECE}"/>
              </a:ext>
            </a:extLst>
          </p:cNvPr>
          <p:cNvSpPr>
            <a:spLocks noGrp="1" noChangeArrowheads="1"/>
          </p:cNvSpPr>
          <p:nvPr>
            <p:ph type="body" idx="1"/>
          </p:nvPr>
        </p:nvSpPr>
        <p:spPr>
          <a:xfrm>
            <a:off x="457200" y="1600200"/>
            <a:ext cx="8229600" cy="4852988"/>
          </a:xfrm>
        </p:spPr>
        <p:txBody>
          <a:bodyPr>
            <a:normAutofit/>
          </a:bodyPr>
          <a:lstStyle/>
          <a:p>
            <a:r>
              <a:rPr lang="cs-CZ" altLang="cs-CZ" dirty="0"/>
              <a:t>Základní dimenze volného času:</a:t>
            </a:r>
          </a:p>
          <a:p>
            <a:pPr lvl="1"/>
            <a:r>
              <a:rPr lang="cs-CZ" altLang="cs-CZ" dirty="0"/>
              <a:t>Volný čas </a:t>
            </a:r>
            <a:r>
              <a:rPr lang="cs-CZ" altLang="cs-CZ" b="1" dirty="0"/>
              <a:t>v době vegetativního klidu</a:t>
            </a:r>
            <a:r>
              <a:rPr lang="cs-CZ" altLang="cs-CZ" dirty="0"/>
              <a:t> (zima)</a:t>
            </a:r>
          </a:p>
          <a:p>
            <a:pPr lvl="1"/>
            <a:r>
              <a:rPr lang="cs-CZ" altLang="cs-CZ" dirty="0"/>
              <a:t>Volný čas </a:t>
            </a:r>
            <a:r>
              <a:rPr lang="cs-CZ" altLang="cs-CZ" b="1" dirty="0"/>
              <a:t>jako součást svátků</a:t>
            </a:r>
            <a:r>
              <a:rPr lang="cs-CZ" altLang="cs-CZ" dirty="0"/>
              <a:t> (kult)</a:t>
            </a:r>
          </a:p>
          <a:p>
            <a:pPr marL="274320" lvl="1" indent="0">
              <a:buNone/>
            </a:pPr>
            <a:endParaRPr lang="cs-CZ" altLang="cs-CZ" dirty="0"/>
          </a:p>
          <a:p>
            <a:r>
              <a:rPr lang="cs-CZ" altLang="cs-CZ" dirty="0"/>
              <a:t>Neexistovala jasně vymezená pracovní doba, nemůžeme tedy mluvit o volném čase v moderním smyslu slova</a:t>
            </a:r>
            <a:endParaRPr lang="cs-CZ" altLang="cs-CZ" b="1" dirty="0"/>
          </a:p>
          <a:p>
            <a:pPr lvl="1"/>
            <a:r>
              <a:rPr lang="cs-CZ" altLang="cs-CZ" dirty="0" err="1"/>
              <a:t>Scholé</a:t>
            </a:r>
            <a:r>
              <a:rPr lang="cs-CZ" altLang="cs-CZ" dirty="0"/>
              <a:t> – vše, co dělalo člověka člověkem = komunikace, zábava, filosofie, umění…</a:t>
            </a:r>
          </a:p>
          <a:p>
            <a:pPr lvl="1"/>
            <a:r>
              <a:rPr lang="cs-CZ" altLang="cs-CZ" dirty="0" err="1"/>
              <a:t>Ascholia</a:t>
            </a:r>
            <a:r>
              <a:rPr lang="cs-CZ" altLang="cs-CZ" dirty="0"/>
              <a:t> – opak </a:t>
            </a:r>
            <a:r>
              <a:rPr lang="cs-CZ" altLang="cs-CZ" dirty="0" err="1"/>
              <a:t>scholé</a:t>
            </a:r>
            <a:r>
              <a:rPr lang="cs-CZ" altLang="cs-CZ" dirty="0"/>
              <a:t> = činnosti nutné k přežití spojené s těžkou netvůrčí prací (vykonávali otroci)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Přátelství a láska</a:t>
            </a:r>
          </a:p>
        </p:txBody>
      </p:sp>
      <p:sp>
        <p:nvSpPr>
          <p:cNvPr id="3" name="Zástupný symbol pro obsah 2"/>
          <p:cNvSpPr>
            <a:spLocks noGrp="1"/>
          </p:cNvSpPr>
          <p:nvPr>
            <p:ph sz="quarter" idx="1"/>
          </p:nvPr>
        </p:nvSpPr>
        <p:spPr/>
        <p:txBody>
          <a:bodyPr>
            <a:normAutofit lnSpcReduction="10000"/>
          </a:bodyPr>
          <a:lstStyle/>
          <a:p>
            <a:pPr marL="0" indent="0">
              <a:buNone/>
            </a:pPr>
            <a:r>
              <a:rPr lang="cs-CZ" dirty="0"/>
              <a:t>Touha po vztazích a komunikaci je nejdůležitější touhou člověka. Člověk formuje svoji osobnost na základě vztahů. </a:t>
            </a:r>
          </a:p>
          <a:p>
            <a:pPr marL="0" indent="0">
              <a:buNone/>
            </a:pPr>
            <a:r>
              <a:rPr lang="cs-CZ" dirty="0"/>
              <a:t>Aby člověk našel sám sebe, musí překročit stín vlastního já. </a:t>
            </a:r>
          </a:p>
          <a:p>
            <a:pPr marL="0" indent="0">
              <a:buNone/>
            </a:pPr>
            <a:r>
              <a:rPr lang="cs-CZ" dirty="0"/>
              <a:t>Člověk hledá „jistotu vztahu“. Proto vyplňuje komunikace s přáteli (rozhovor, telefonát, jít ven mezi kamarády) vedle poslechu hudby největší část volného času mladých. </a:t>
            </a:r>
          </a:p>
          <a:p>
            <a:pPr marL="0" indent="0">
              <a:buNone/>
            </a:pPr>
            <a:r>
              <a:rPr lang="cs-CZ" dirty="0"/>
              <a:t>Také v oblasti intimních vztahů jsou významné hodnoty důvěry, spolehlivosti a věrnosti.</a:t>
            </a:r>
          </a:p>
        </p:txBody>
      </p:sp>
    </p:spTree>
    <p:extLst>
      <p:ext uri="{BB962C8B-B14F-4D97-AF65-F5344CB8AC3E}">
        <p14:creationId xmlns:p14="http://schemas.microsoft.com/office/powerpoint/2010/main" val="1059845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Dobrodružství a soutěžení</a:t>
            </a:r>
          </a:p>
        </p:txBody>
      </p:sp>
      <p:sp>
        <p:nvSpPr>
          <p:cNvPr id="3" name="Zástupný symbol pro obsah 2"/>
          <p:cNvSpPr>
            <a:spLocks noGrp="1"/>
          </p:cNvSpPr>
          <p:nvPr>
            <p:ph sz="quarter" idx="1"/>
          </p:nvPr>
        </p:nvSpPr>
        <p:spPr/>
        <p:txBody>
          <a:bodyPr/>
          <a:lstStyle/>
          <a:p>
            <a:pPr marL="0" indent="0">
              <a:buNone/>
            </a:pPr>
            <a:r>
              <a:rPr lang="cs-CZ" dirty="0"/>
              <a:t>Můžeme tvrdit, že soutěživost v sobě nese „potěšení z krize“:</a:t>
            </a:r>
          </a:p>
          <a:p>
            <a:pPr marL="0" indent="0" algn="just">
              <a:buNone/>
            </a:pPr>
            <a:r>
              <a:rPr lang="cs-CZ" i="1" dirty="0"/>
              <a:t>„Požitek ze soutěžení, který se v naší společnosti rozšiřuje do mnoha oblastí společenského života, je potěšením z krize: chaotický stav, v němž se nacházejí různé síly, které bojují o převahu, aniž by se zatím prosadil určitý řád, vyvolávají radost z toho, že jeden určitý řád je schopen druhé potlačit nebo absorbovat, a tak si zajistit vedení.“</a:t>
            </a:r>
          </a:p>
          <a:p>
            <a:pPr marL="0" indent="0" algn="r">
              <a:buNone/>
            </a:pPr>
            <a:r>
              <a:rPr lang="cs-CZ" i="1" dirty="0"/>
              <a:t>(Gebauer, </a:t>
            </a:r>
            <a:r>
              <a:rPr lang="cs-CZ" i="1" dirty="0" err="1"/>
              <a:t>Gewalt</a:t>
            </a:r>
            <a:r>
              <a:rPr lang="cs-CZ" i="1" dirty="0"/>
              <a:t> </a:t>
            </a:r>
            <a:r>
              <a:rPr lang="cs-CZ" i="1" dirty="0" err="1"/>
              <a:t>und</a:t>
            </a:r>
            <a:r>
              <a:rPr lang="cs-CZ" i="1" dirty="0"/>
              <a:t> </a:t>
            </a:r>
            <a:r>
              <a:rPr lang="cs-CZ" i="1" dirty="0" err="1"/>
              <a:t>Ordnung</a:t>
            </a:r>
            <a:r>
              <a:rPr lang="cs-CZ" i="1" dirty="0"/>
              <a:t>, 1987)</a:t>
            </a:r>
            <a:endParaRPr lang="cs-CZ" dirty="0"/>
          </a:p>
        </p:txBody>
      </p:sp>
    </p:spTree>
    <p:extLst>
      <p:ext uri="{BB962C8B-B14F-4D97-AF65-F5344CB8AC3E}">
        <p14:creationId xmlns:p14="http://schemas.microsoft.com/office/powerpoint/2010/main" val="1033560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Peer </a:t>
            </a:r>
            <a:r>
              <a:rPr lang="cs-CZ" dirty="0" err="1"/>
              <a:t>group</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Kromě přátelství a partnerství je pro mladé lidi důležitý vztah ke skupině vrstevníků, tedy k „partě“. Mladí lidé prožívají hodně času s kamarády, v partě. Tam nalézají uznání a jistou formu „domova“. Důležitý je pro ně pocit sounáležitosti, který někdy prožívají ve formě skupinové extáze.</a:t>
            </a:r>
          </a:p>
          <a:p>
            <a:r>
              <a:rPr lang="cs-CZ" dirty="0"/>
              <a:t>Jestliže konstatujeme, že skupina vrstevníků (parta) je pro mladé lidi </a:t>
            </a:r>
            <a:r>
              <a:rPr lang="cs-CZ" dirty="0" err="1"/>
              <a:t>nečím</a:t>
            </a:r>
            <a:r>
              <a:rPr lang="cs-CZ" dirty="0"/>
              <a:t> posvátným, máme na mysli nejen příslušnost k nějaké skupině, nýbrž rozsáhlou síť vztahů a celý komplex aktivit, které se skrývají za zdánlivě nic neříkajícími výpověďmi jako např. „rád jdu ven“ anebo „bavím se s kamarády“.</a:t>
            </a:r>
          </a:p>
        </p:txBody>
      </p:sp>
    </p:spTree>
    <p:extLst>
      <p:ext uri="{BB962C8B-B14F-4D97-AF65-F5344CB8AC3E}">
        <p14:creationId xmlns:p14="http://schemas.microsoft.com/office/powerpoint/2010/main" val="2068959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Zábava a dobrodružství</a:t>
            </a:r>
          </a:p>
        </p:txBody>
      </p:sp>
      <p:sp>
        <p:nvSpPr>
          <p:cNvPr id="3" name="Zástupný symbol pro obsah 2"/>
          <p:cNvSpPr>
            <a:spLocks noGrp="1"/>
          </p:cNvSpPr>
          <p:nvPr>
            <p:ph sz="quarter" idx="1"/>
          </p:nvPr>
        </p:nvSpPr>
        <p:spPr/>
        <p:txBody>
          <a:bodyPr>
            <a:normAutofit fontScale="92500"/>
          </a:bodyPr>
          <a:lstStyle/>
          <a:p>
            <a:r>
              <a:rPr lang="cs-CZ" dirty="0"/>
              <a:t>Určitá část mladé generace je zaměřena primárně na hledání zábavy nebo dobrodružství. Zdá se, že rostoucí obliba tohoto životního stylu nějaký hlubší důvod. Někteří se domnívají, že důvodem je „nudná civilizace“ v níž žijeme, a že vyhledávání zábavy a napětí je vlastně „náhražkou“ životního dobrodružství (R. Sauer).</a:t>
            </a:r>
          </a:p>
          <a:p>
            <a:r>
              <a:rPr lang="cs-CZ" dirty="0"/>
              <a:t>Jestliže mladý člověk nemůže „nic vyhrát“ v životě, chce vyhrát aspoň ve hře. Pro dospělého (dospívajícího) člověka je prostor pro hru omezen. Jsou jenom některé příležitosti, při nichž může člověk na chvíli zapomenout na „šedivou realitu“ a odebrat se do „světa snů“. </a:t>
            </a:r>
          </a:p>
        </p:txBody>
      </p:sp>
    </p:spTree>
    <p:extLst>
      <p:ext uri="{BB962C8B-B14F-4D97-AF65-F5344CB8AC3E}">
        <p14:creationId xmlns:p14="http://schemas.microsoft.com/office/powerpoint/2010/main" val="263366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Hra a sport</a:t>
            </a:r>
          </a:p>
        </p:txBody>
      </p:sp>
      <p:sp>
        <p:nvSpPr>
          <p:cNvPr id="3" name="Zástupný symbol pro obsah 2"/>
          <p:cNvSpPr>
            <a:spLocks noGrp="1"/>
          </p:cNvSpPr>
          <p:nvPr>
            <p:ph sz="quarter" idx="1"/>
          </p:nvPr>
        </p:nvSpPr>
        <p:spPr>
          <a:xfrm>
            <a:off x="301752" y="1527048"/>
            <a:ext cx="8503920" cy="5070304"/>
          </a:xfrm>
        </p:spPr>
        <p:txBody>
          <a:bodyPr>
            <a:normAutofit lnSpcReduction="10000"/>
          </a:bodyPr>
          <a:lstStyle/>
          <a:p>
            <a:r>
              <a:rPr lang="cs-CZ" dirty="0"/>
              <a:t>Funkci hry převzal v dospělé populaci z velké části sport. Sport participuje svojí podstatou na „bezúčelnosti a nahodilosti“ hry. Člověk vybočuje z všedního života. Toto vybočení dává sportu vlastnosti podobné náboženství. </a:t>
            </a:r>
          </a:p>
          <a:p>
            <a:r>
              <a:rPr lang="cs-CZ" dirty="0"/>
              <a:t>Sport bývá prožíván jako něco posvátného také díky svému rituálnímu charakteru.</a:t>
            </a:r>
          </a:p>
          <a:p>
            <a:r>
              <a:rPr lang="cs-CZ" dirty="0"/>
              <a:t>Rituální charakter sportovních utkání je na první pohled nápadný: </a:t>
            </a:r>
          </a:p>
          <a:p>
            <a:pPr marL="274320" lvl="1" indent="0">
              <a:buNone/>
            </a:pPr>
            <a:r>
              <a:rPr lang="cs-CZ" i="1" dirty="0"/>
              <a:t>„Všechno je rituál, v němž se zpracovávají situace a zasvěcení se informují o stavu událostí: od chvíle, kdy mužstva vběhnou na hřiště, přes výměnu vlajek a státní hymny na začátku, až k hymně vítězů…“</a:t>
            </a:r>
            <a:endParaRPr lang="cs-CZ" dirty="0"/>
          </a:p>
        </p:txBody>
      </p:sp>
    </p:spTree>
    <p:extLst>
      <p:ext uri="{BB962C8B-B14F-4D97-AF65-F5344CB8AC3E}">
        <p14:creationId xmlns:p14="http://schemas.microsoft.com/office/powerpoint/2010/main" val="2590775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Nová tělesnost</a:t>
            </a:r>
          </a:p>
        </p:txBody>
      </p:sp>
      <p:sp>
        <p:nvSpPr>
          <p:cNvPr id="3" name="Zástupný symbol pro obsah 2"/>
          <p:cNvSpPr>
            <a:spLocks noGrp="1"/>
          </p:cNvSpPr>
          <p:nvPr>
            <p:ph sz="quarter" idx="1"/>
          </p:nvPr>
        </p:nvSpPr>
        <p:spPr/>
        <p:txBody>
          <a:bodyPr/>
          <a:lstStyle/>
          <a:p>
            <a:pPr algn="just"/>
            <a:r>
              <a:rPr lang="cs-CZ" dirty="0"/>
              <a:t>V mnoha oblastech života společnosti stojí dnes v popředí zájmu lidské tělo. Mladí lidé chtějí hezky vypadat (</a:t>
            </a:r>
            <a:r>
              <a:rPr lang="cs-CZ" dirty="0" err="1"/>
              <a:t>coolness</a:t>
            </a:r>
            <a:r>
              <a:rPr lang="cs-CZ" dirty="0"/>
              <a:t>), chtějí se dobře cítit a chtějí prožívat svoji intenzivně to, že jsou tělem, a to buď formou příjemného pohodlí anebo naopak extrémní námahy. V této souvislosti se někdy mluví dokonce o jakémsi „kultu těla“.</a:t>
            </a:r>
          </a:p>
          <a:p>
            <a:pPr algn="just"/>
            <a:r>
              <a:rPr lang="cs-CZ" dirty="0"/>
              <a:t>Odborníci tvrdí, že silné zvýraznění tělesnosti a smyslových zážitků je reakcí na útlak, kterého se moderní civilizace dopouští na lidském těle</a:t>
            </a:r>
          </a:p>
        </p:txBody>
      </p:sp>
    </p:spTree>
    <p:extLst>
      <p:ext uri="{BB962C8B-B14F-4D97-AF65-F5344CB8AC3E}">
        <p14:creationId xmlns:p14="http://schemas.microsoft.com/office/powerpoint/2010/main" val="129257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Projevy „potlačení těla“ v naší civilizaci (K. Weis)</a:t>
            </a:r>
          </a:p>
        </p:txBody>
      </p:sp>
      <p:sp>
        <p:nvSpPr>
          <p:cNvPr id="3" name="Zástupný symbol pro obsah 2"/>
          <p:cNvSpPr>
            <a:spLocks noGrp="1"/>
          </p:cNvSpPr>
          <p:nvPr>
            <p:ph sz="quarter" idx="1"/>
          </p:nvPr>
        </p:nvSpPr>
        <p:spPr>
          <a:xfrm>
            <a:off x="179512" y="1673424"/>
            <a:ext cx="8712968" cy="5184576"/>
          </a:xfrm>
        </p:spPr>
        <p:txBody>
          <a:bodyPr>
            <a:normAutofit fontScale="62500" lnSpcReduction="20000"/>
          </a:bodyPr>
          <a:lstStyle/>
          <a:p>
            <a:pPr lvl="0" fontAlgn="base" hangingPunct="0"/>
            <a:r>
              <a:rPr lang="cs-CZ" sz="2800" i="1" dirty="0"/>
              <a:t>tělesnost a tělesná zdatnost ztratili svůj přirozený význam pro fungování společnosti a společenského systému</a:t>
            </a:r>
            <a:endParaRPr lang="cs-CZ" sz="2800" dirty="0"/>
          </a:p>
          <a:p>
            <a:pPr lvl="0" fontAlgn="base" hangingPunct="0"/>
            <a:r>
              <a:rPr lang="cs-CZ" sz="2800" i="1" dirty="0"/>
              <a:t>intelektualizace společenského života způsobila, že tělesná síla a rychlost je zdrojem uznání nikoli v běžném životě, ale v prostředí sportovního soutěžení</a:t>
            </a:r>
            <a:endParaRPr lang="cs-CZ" sz="2800" dirty="0"/>
          </a:p>
          <a:p>
            <a:pPr lvl="0" fontAlgn="base" hangingPunct="0"/>
            <a:r>
              <a:rPr lang="cs-CZ" sz="2800" i="1" dirty="0"/>
              <a:t>zdokonalením strojů a nástrojů se tělesná práce stále více vytrácí</a:t>
            </a:r>
            <a:endParaRPr lang="cs-CZ" sz="2800" dirty="0"/>
          </a:p>
          <a:p>
            <a:pPr lvl="0" fontAlgn="base" hangingPunct="0"/>
            <a:r>
              <a:rPr lang="cs-CZ" sz="2800" i="1" dirty="0"/>
              <a:t>vytrácí se rovněž používání a využívání smyslů</a:t>
            </a:r>
            <a:endParaRPr lang="cs-CZ" sz="2800" dirty="0"/>
          </a:p>
          <a:p>
            <a:pPr lvl="0" fontAlgn="base" hangingPunct="0"/>
            <a:r>
              <a:rPr lang="cs-CZ" sz="2800" i="1" dirty="0"/>
              <a:t>vnímání je stále více redukováno na vidění, vlastní zážitek je nahrazován informacemi z druhé ruky</a:t>
            </a:r>
            <a:endParaRPr lang="cs-CZ" sz="2800" dirty="0"/>
          </a:p>
          <a:p>
            <a:pPr lvl="0" fontAlgn="base" hangingPunct="0"/>
            <a:r>
              <a:rPr lang="cs-CZ" sz="2800" i="1" dirty="0"/>
              <a:t>všeobecný trend k abstrahování (ignorování) lidského těla</a:t>
            </a:r>
            <a:endParaRPr lang="cs-CZ" sz="2800" dirty="0"/>
          </a:p>
          <a:p>
            <a:pPr lvl="1" fontAlgn="base" hangingPunct="0"/>
            <a:r>
              <a:rPr lang="cs-CZ" sz="2400" i="1" dirty="0"/>
              <a:t>čas je chápán abstraktně</a:t>
            </a:r>
            <a:endParaRPr lang="cs-CZ" sz="2400" dirty="0"/>
          </a:p>
          <a:p>
            <a:pPr lvl="1" fontAlgn="base" hangingPunct="0"/>
            <a:r>
              <a:rPr lang="cs-CZ" sz="2400" i="1" dirty="0"/>
              <a:t>peníze jsou abstraktní</a:t>
            </a:r>
            <a:endParaRPr lang="cs-CZ" sz="2400" dirty="0"/>
          </a:p>
          <a:p>
            <a:pPr lvl="1" fontAlgn="base" hangingPunct="0"/>
            <a:r>
              <a:rPr lang="cs-CZ" sz="2400" i="1" dirty="0"/>
              <a:t>přístroje reagují jen na nepatrné podněty (zmáčknutí knoflíku, hlas)</a:t>
            </a:r>
            <a:endParaRPr lang="cs-CZ" sz="2400" dirty="0"/>
          </a:p>
          <a:p>
            <a:pPr lvl="1" fontAlgn="base" hangingPunct="0"/>
            <a:r>
              <a:rPr lang="cs-CZ" sz="2400" i="1" dirty="0"/>
              <a:t>možnost virtuální reality – člověk přestává potřebovat vnější prostředí</a:t>
            </a:r>
            <a:endParaRPr lang="cs-CZ" sz="2400" dirty="0"/>
          </a:p>
          <a:p>
            <a:pPr lvl="0" fontAlgn="base" hangingPunct="0"/>
            <a:r>
              <a:rPr lang="cs-CZ" sz="2800" i="1" dirty="0"/>
              <a:t>i křesťanské církve někdy přispívají k tomuto trendu (odtělesnění)</a:t>
            </a:r>
            <a:r>
              <a:rPr lang="cs-CZ" sz="2800" i="1" baseline="30000" dirty="0"/>
              <a:t> </a:t>
            </a:r>
            <a:endParaRPr lang="cs-CZ" sz="2800" dirty="0"/>
          </a:p>
          <a:p>
            <a:pPr lvl="0" fontAlgn="base" hangingPunct="0"/>
            <a:r>
              <a:rPr lang="cs-CZ" sz="2800" i="1" dirty="0"/>
              <a:t>ve válečné technice poslední doby dochází k „derealizaci“</a:t>
            </a:r>
            <a:endParaRPr lang="cs-CZ" sz="2800" dirty="0"/>
          </a:p>
          <a:p>
            <a:pPr lvl="0" fontAlgn="base" hangingPunct="0"/>
            <a:r>
              <a:rPr lang="cs-CZ" sz="2800" i="1" dirty="0"/>
              <a:t>informace jsou předávány stále menšími a výkonnějšími médii</a:t>
            </a:r>
            <a:endParaRPr lang="cs-CZ" sz="2800" dirty="0"/>
          </a:p>
          <a:p>
            <a:pPr lvl="0" fontAlgn="base" hangingPunct="0"/>
            <a:r>
              <a:rPr lang="cs-CZ" sz="2800" i="1" dirty="0"/>
              <a:t>pro komunikaci se už nevyžaduje fyzická přítomnost, ba ani ne komunikace ve stejném čase.</a:t>
            </a:r>
            <a:endParaRPr lang="cs-CZ" sz="2800" dirty="0"/>
          </a:p>
        </p:txBody>
      </p:sp>
    </p:spTree>
    <p:extLst>
      <p:ext uri="{BB962C8B-B14F-4D97-AF65-F5344CB8AC3E}">
        <p14:creationId xmlns:p14="http://schemas.microsoft.com/office/powerpoint/2010/main" val="396195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Hledání transcendence ve volném čase</a:t>
            </a:r>
          </a:p>
        </p:txBody>
      </p:sp>
      <p:sp>
        <p:nvSpPr>
          <p:cNvPr id="3" name="Zástupný symbol pro obsah 2"/>
          <p:cNvSpPr>
            <a:spLocks noGrp="1"/>
          </p:cNvSpPr>
          <p:nvPr>
            <p:ph sz="quarter" idx="1"/>
          </p:nvPr>
        </p:nvSpPr>
        <p:spPr/>
        <p:txBody>
          <a:bodyPr>
            <a:normAutofit fontScale="92500" lnSpcReduction="10000"/>
          </a:bodyPr>
          <a:lstStyle/>
          <a:p>
            <a:r>
              <a:rPr lang="cs-CZ" dirty="0"/>
              <a:t>Mladí lidé hledají transcendenci buď implicitně nebo explicitně. Jako implicitní hledání chápu „světsky” orientovanou touhu po štěstí, lásce, zážitku atd. Explicitní hledání kromě toho obsahuje ještě nárok (či očekávání) na překročení hranice běžných zkušeností.</a:t>
            </a:r>
          </a:p>
          <a:p>
            <a:r>
              <a:rPr lang="cs-CZ" dirty="0"/>
              <a:t>Při hledání transcendence nejde jen o explicitní hledání. Mnohem víc se jedná o hledání štěstí a bezpečí v oblastech, které s „</a:t>
            </a:r>
            <a:r>
              <a:rPr lang="cs-CZ" dirty="0" err="1"/>
              <a:t>tremendum</a:t>
            </a:r>
            <a:r>
              <a:rPr lang="cs-CZ" dirty="0"/>
              <a:t> </a:t>
            </a:r>
            <a:r>
              <a:rPr lang="cs-CZ" dirty="0" err="1"/>
              <a:t>und</a:t>
            </a:r>
            <a:r>
              <a:rPr lang="cs-CZ" dirty="0"/>
              <a:t> </a:t>
            </a:r>
            <a:r>
              <a:rPr lang="cs-CZ" dirty="0" err="1"/>
              <a:t>fascinosum</a:t>
            </a:r>
            <a:r>
              <a:rPr lang="cs-CZ" dirty="0"/>
              <a:t>“ zdánlivě nemají nic společného (např. lenošení v posteli, poklidný večer v babiččině kuchyni apod.)</a:t>
            </a:r>
          </a:p>
          <a:p>
            <a:r>
              <a:rPr lang="cs-CZ" dirty="0"/>
              <a:t>V české společnosti si však málokdo toto hledání spojuje s pojmem „náboženství“ anebo „posvátno“.</a:t>
            </a:r>
          </a:p>
        </p:txBody>
      </p:sp>
    </p:spTree>
    <p:extLst>
      <p:ext uri="{BB962C8B-B14F-4D97-AF65-F5344CB8AC3E}">
        <p14:creationId xmlns:p14="http://schemas.microsoft.com/office/powerpoint/2010/main" val="303118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1FD9A8B-853B-6F6F-F008-B605FF542357}"/>
              </a:ext>
            </a:extLst>
          </p:cNvPr>
          <p:cNvSpPr>
            <a:spLocks noGrp="1" noChangeArrowheads="1"/>
          </p:cNvSpPr>
          <p:nvPr>
            <p:ph type="title"/>
          </p:nvPr>
        </p:nvSpPr>
        <p:spPr/>
        <p:txBody>
          <a:bodyPr/>
          <a:lstStyle/>
          <a:p>
            <a:r>
              <a:rPr lang="cs-CZ" altLang="cs-CZ" b="1"/>
              <a:t>Volný čas ve středověku</a:t>
            </a:r>
          </a:p>
        </p:txBody>
      </p:sp>
      <p:sp>
        <p:nvSpPr>
          <p:cNvPr id="4099" name="Rectangle 3">
            <a:extLst>
              <a:ext uri="{FF2B5EF4-FFF2-40B4-BE49-F238E27FC236}">
                <a16:creationId xmlns:a16="http://schemas.microsoft.com/office/drawing/2014/main" id="{992C7190-D8FC-23B3-EE28-60E1FF39246B}"/>
              </a:ext>
            </a:extLst>
          </p:cNvPr>
          <p:cNvSpPr>
            <a:spLocks noGrp="1" noChangeArrowheads="1"/>
          </p:cNvSpPr>
          <p:nvPr>
            <p:ph type="body" idx="1"/>
          </p:nvPr>
        </p:nvSpPr>
        <p:spPr>
          <a:xfrm>
            <a:off x="457200" y="1600200"/>
            <a:ext cx="8229600" cy="4852988"/>
          </a:xfrm>
        </p:spPr>
        <p:txBody>
          <a:bodyPr>
            <a:normAutofit lnSpcReduction="10000"/>
          </a:bodyPr>
          <a:lstStyle/>
          <a:p>
            <a:r>
              <a:rPr lang="cs-CZ" altLang="cs-CZ" dirty="0"/>
              <a:t>Chápání volného času vychází z chápání</a:t>
            </a:r>
          </a:p>
          <a:p>
            <a:pPr>
              <a:buFontTx/>
              <a:buNone/>
            </a:pPr>
            <a:r>
              <a:rPr lang="cs-CZ" altLang="cs-CZ" dirty="0"/>
              <a:t>		a) antického</a:t>
            </a:r>
          </a:p>
          <a:p>
            <a:pPr>
              <a:buFontTx/>
              <a:buNone/>
            </a:pPr>
            <a:r>
              <a:rPr lang="cs-CZ" altLang="cs-CZ" dirty="0"/>
              <a:t>			- negativní vnímání fyzické práce</a:t>
            </a:r>
          </a:p>
          <a:p>
            <a:pPr>
              <a:buFontTx/>
              <a:buNone/>
            </a:pPr>
            <a:r>
              <a:rPr lang="cs-CZ" altLang="cs-CZ" dirty="0"/>
              <a:t>			- společenské rozdíly</a:t>
            </a:r>
          </a:p>
          <a:p>
            <a:pPr>
              <a:buFontTx/>
              <a:buNone/>
            </a:pPr>
            <a:r>
              <a:rPr lang="cs-CZ" altLang="cs-CZ" dirty="0"/>
              <a:t>		b) křesťanského (židovského)</a:t>
            </a:r>
          </a:p>
          <a:p>
            <a:pPr>
              <a:buFontTx/>
              <a:buNone/>
            </a:pPr>
            <a:r>
              <a:rPr lang="cs-CZ" altLang="cs-CZ" dirty="0"/>
              <a:t>			- pracovní týden (</a:t>
            </a:r>
            <a:r>
              <a:rPr lang="cs-CZ" altLang="cs-CZ" dirty="0" err="1"/>
              <a:t>Gn</a:t>
            </a:r>
            <a:r>
              <a:rPr lang="cs-CZ" altLang="cs-CZ" dirty="0"/>
              <a:t> 1)</a:t>
            </a:r>
          </a:p>
          <a:p>
            <a:pPr>
              <a:buFontTx/>
              <a:buNone/>
            </a:pPr>
            <a:r>
              <a:rPr lang="cs-CZ" altLang="cs-CZ" dirty="0"/>
              <a:t>			- slavení svátků</a:t>
            </a:r>
          </a:p>
          <a:p>
            <a:pPr>
              <a:buFontTx/>
              <a:buNone/>
            </a:pPr>
            <a:r>
              <a:rPr lang="cs-CZ" altLang="cs-CZ" dirty="0"/>
              <a:t>			- </a:t>
            </a:r>
            <a:r>
              <a:rPr lang="cs-CZ" altLang="cs-CZ" dirty="0" err="1"/>
              <a:t>scholé</a:t>
            </a:r>
            <a:r>
              <a:rPr lang="cs-CZ" altLang="cs-CZ" dirty="0"/>
              <a:t> jako kontemplace</a:t>
            </a:r>
          </a:p>
          <a:p>
            <a:pPr>
              <a:buFontTx/>
              <a:buNone/>
            </a:pPr>
            <a:r>
              <a:rPr lang="cs-CZ" altLang="cs-CZ" dirty="0"/>
              <a:t>Praktické prožívání volna bylo závislé na sociální a intelektuální úrovni (viz kniha </a:t>
            </a:r>
            <a:r>
              <a:rPr lang="cs-CZ" altLang="cs-CZ" i="1" dirty="0"/>
              <a:t>„Volný čas ve středověku“)</a:t>
            </a:r>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0425BE7-6955-78A4-E486-2D0D6C58B647}"/>
              </a:ext>
            </a:extLst>
          </p:cNvPr>
          <p:cNvSpPr>
            <a:spLocks noGrp="1" noChangeArrowheads="1"/>
          </p:cNvSpPr>
          <p:nvPr>
            <p:ph type="title"/>
          </p:nvPr>
        </p:nvSpPr>
        <p:spPr/>
        <p:txBody>
          <a:bodyPr/>
          <a:lstStyle/>
          <a:p>
            <a:r>
              <a:rPr lang="cs-CZ" altLang="cs-CZ" sz="4000" b="1"/>
              <a:t>Náboženské slavnosti a svátky</a:t>
            </a:r>
          </a:p>
        </p:txBody>
      </p:sp>
      <p:sp>
        <p:nvSpPr>
          <p:cNvPr id="5123" name="Rectangle 3">
            <a:extLst>
              <a:ext uri="{FF2B5EF4-FFF2-40B4-BE49-F238E27FC236}">
                <a16:creationId xmlns:a16="http://schemas.microsoft.com/office/drawing/2014/main" id="{2BE22C4B-FAF9-6544-C3F6-43FA2BB80507}"/>
              </a:ext>
            </a:extLst>
          </p:cNvPr>
          <p:cNvSpPr>
            <a:spLocks noGrp="1" noChangeArrowheads="1"/>
          </p:cNvSpPr>
          <p:nvPr>
            <p:ph type="body" idx="1"/>
          </p:nvPr>
        </p:nvSpPr>
        <p:spPr>
          <a:xfrm>
            <a:off x="457200" y="1600200"/>
            <a:ext cx="8229600" cy="4997450"/>
          </a:xfrm>
        </p:spPr>
        <p:txBody>
          <a:bodyPr>
            <a:normAutofit/>
          </a:bodyPr>
          <a:lstStyle/>
          <a:p>
            <a:pPr>
              <a:lnSpc>
                <a:spcPct val="90000"/>
              </a:lnSpc>
            </a:pPr>
            <a:r>
              <a:rPr lang="cs-CZ" altLang="cs-CZ" b="1" dirty="0"/>
              <a:t>„vybočení“</a:t>
            </a:r>
            <a:r>
              <a:rPr lang="cs-CZ" altLang="cs-CZ" dirty="0"/>
              <a:t> z všednosti</a:t>
            </a:r>
          </a:p>
          <a:p>
            <a:pPr lvl="1">
              <a:lnSpc>
                <a:spcPct val="90000"/>
              </a:lnSpc>
            </a:pPr>
            <a:r>
              <a:rPr lang="cs-CZ" altLang="cs-CZ" dirty="0"/>
              <a:t>zážitek krásy a smyslu</a:t>
            </a:r>
          </a:p>
          <a:p>
            <a:pPr lvl="1">
              <a:lnSpc>
                <a:spcPct val="90000"/>
              </a:lnSpc>
            </a:pPr>
            <a:r>
              <a:rPr lang="cs-CZ" altLang="cs-CZ" dirty="0"/>
              <a:t>výměna rolí (např. karneval)</a:t>
            </a:r>
          </a:p>
          <a:p>
            <a:pPr lvl="1">
              <a:lnSpc>
                <a:spcPct val="90000"/>
              </a:lnSpc>
              <a:spcAft>
                <a:spcPts val="1200"/>
              </a:spcAft>
            </a:pPr>
            <a:r>
              <a:rPr lang="cs-CZ" altLang="cs-CZ" dirty="0"/>
              <a:t>odpočinek</a:t>
            </a:r>
          </a:p>
          <a:p>
            <a:pPr>
              <a:lnSpc>
                <a:spcPct val="90000"/>
              </a:lnSpc>
              <a:spcAft>
                <a:spcPts val="1200"/>
              </a:spcAft>
            </a:pPr>
            <a:r>
              <a:rPr lang="cs-CZ" altLang="cs-CZ" dirty="0"/>
              <a:t>jako </a:t>
            </a:r>
            <a:r>
              <a:rPr lang="cs-CZ" altLang="cs-CZ" b="1" dirty="0"/>
              <a:t>připomínka</a:t>
            </a:r>
            <a:r>
              <a:rPr lang="cs-CZ" altLang="cs-CZ" dirty="0"/>
              <a:t> dějinné události nebo skutečnosti víry (neslavilo se bez příčiny)</a:t>
            </a:r>
          </a:p>
          <a:p>
            <a:pPr>
              <a:lnSpc>
                <a:spcPct val="90000"/>
              </a:lnSpc>
              <a:spcAft>
                <a:spcPts val="1200"/>
              </a:spcAft>
            </a:pPr>
            <a:r>
              <a:rPr lang="cs-CZ" altLang="cs-CZ" dirty="0"/>
              <a:t>platnost </a:t>
            </a:r>
            <a:r>
              <a:rPr lang="cs-CZ" altLang="cs-CZ" b="1" dirty="0"/>
              <a:t>pro všechny</a:t>
            </a:r>
            <a:r>
              <a:rPr lang="cs-CZ" altLang="cs-CZ" dirty="0"/>
              <a:t> společenské vrstvy</a:t>
            </a:r>
          </a:p>
          <a:p>
            <a:pPr>
              <a:lnSpc>
                <a:spcPct val="90000"/>
              </a:lnSpc>
            </a:pPr>
            <a:r>
              <a:rPr lang="cs-CZ" altLang="cs-CZ" b="1" dirty="0"/>
              <a:t>povinnost</a:t>
            </a:r>
            <a:r>
              <a:rPr lang="cs-CZ" altLang="cs-CZ" dirty="0"/>
              <a:t> slavení </a:t>
            </a:r>
          </a:p>
          <a:p>
            <a:pPr lvl="1">
              <a:lnSpc>
                <a:spcPct val="90000"/>
              </a:lnSpc>
            </a:pPr>
            <a:r>
              <a:rPr lang="cs-CZ" altLang="cs-CZ" dirty="0"/>
              <a:t>společenská</a:t>
            </a:r>
          </a:p>
          <a:p>
            <a:pPr lvl="1">
              <a:lnSpc>
                <a:spcPct val="90000"/>
              </a:lnSpc>
            </a:pPr>
            <a:r>
              <a:rPr lang="cs-CZ" altLang="cs-CZ" dirty="0"/>
              <a:t>náboženská</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FFC262-7C3D-D663-7D3B-9B9C64C8C5CA}"/>
              </a:ext>
            </a:extLst>
          </p:cNvPr>
          <p:cNvSpPr>
            <a:spLocks noGrp="1"/>
          </p:cNvSpPr>
          <p:nvPr>
            <p:ph type="title"/>
          </p:nvPr>
        </p:nvSpPr>
        <p:spPr/>
        <p:txBody>
          <a:bodyPr>
            <a:noAutofit/>
          </a:bodyPr>
          <a:lstStyle/>
          <a:p>
            <a:r>
              <a:rPr lang="cs-CZ" sz="4400" dirty="0">
                <a:effectLst/>
                <a:latin typeface="Calibri" panose="020F0502020204030204" pitchFamily="34" charset="0"/>
                <a:ea typeface="Calibri" panose="020F0502020204030204" pitchFamily="34" charset="0"/>
                <a:cs typeface="Times New Roman" panose="02020603050405020304" pitchFamily="18" charset="0"/>
              </a:rPr>
              <a:t>Diskuse: Slavíme svátky?</a:t>
            </a:r>
            <a:endParaRPr lang="cs-CZ" sz="4400" dirty="0"/>
          </a:p>
        </p:txBody>
      </p:sp>
      <p:sp>
        <p:nvSpPr>
          <p:cNvPr id="3" name="Zástupný obsah 2">
            <a:extLst>
              <a:ext uri="{FF2B5EF4-FFF2-40B4-BE49-F238E27FC236}">
                <a16:creationId xmlns:a16="http://schemas.microsoft.com/office/drawing/2014/main" id="{079F8E10-6FD1-53EF-609D-3BAD1FD7E1CA}"/>
              </a:ext>
            </a:extLst>
          </p:cNvPr>
          <p:cNvSpPr>
            <a:spLocks noGrp="1"/>
          </p:cNvSpPr>
          <p:nvPr>
            <p:ph sz="quarter" idx="1"/>
          </p:nvPr>
        </p:nvSpPr>
        <p:spPr>
          <a:xfrm>
            <a:off x="301752" y="2348880"/>
            <a:ext cx="8503920" cy="3750168"/>
          </a:xfrm>
        </p:spPr>
        <p:txBody>
          <a:bodyPr/>
          <a:lstStyle/>
          <a:p>
            <a:pPr>
              <a:lnSpc>
                <a:spcPct val="105000"/>
              </a:lnSpc>
              <a:spcAft>
                <a:spcPts val="800"/>
              </a:spcAft>
            </a:pPr>
            <a:r>
              <a:rPr lang="cs-CZ" sz="3200" kern="150" dirty="0">
                <a:effectLst/>
                <a:latin typeface="Calibri" panose="020F0502020204030204" pitchFamily="34" charset="0"/>
                <a:ea typeface="Calibri" panose="020F0502020204030204" pitchFamily="34" charset="0"/>
                <a:cs typeface="Times New Roman" panose="02020603050405020304" pitchFamily="18" charset="0"/>
              </a:rPr>
              <a:t>Jaké svátky skutečně slavíme (u nás v rodině anebo s přáteli)?</a:t>
            </a:r>
          </a:p>
          <a:p>
            <a:pPr>
              <a:lnSpc>
                <a:spcPct val="105000"/>
              </a:lnSpc>
              <a:spcAft>
                <a:spcPts val="800"/>
              </a:spcAft>
            </a:pPr>
            <a:r>
              <a:rPr lang="cs-CZ" sz="3200" kern="150" dirty="0">
                <a:effectLst/>
                <a:latin typeface="Calibri" panose="020F0502020204030204" pitchFamily="34" charset="0"/>
                <a:ea typeface="Calibri" panose="020F0502020204030204" pitchFamily="34" charset="0"/>
                <a:cs typeface="Times New Roman" panose="02020603050405020304" pitchFamily="18" charset="0"/>
              </a:rPr>
              <a:t>Je pro nás neděle nějak zvláštní? Čím se liší od všedního dne?</a:t>
            </a:r>
          </a:p>
          <a:p>
            <a:pPr>
              <a:lnSpc>
                <a:spcPct val="105000"/>
              </a:lnSpc>
              <a:spcAft>
                <a:spcPts val="800"/>
              </a:spcAft>
            </a:pPr>
            <a:r>
              <a:rPr lang="cs-CZ" sz="3200" kern="150" dirty="0">
                <a:effectLst/>
                <a:latin typeface="Calibri" panose="020F0502020204030204" pitchFamily="34" charset="0"/>
                <a:ea typeface="Calibri" panose="020F0502020204030204" pitchFamily="34" charset="0"/>
                <a:cs typeface="Times New Roman" panose="02020603050405020304" pitchFamily="18" charset="0"/>
              </a:rPr>
              <a:t>Máte nějaké přání, jak prožívat sváteční dny?</a:t>
            </a:r>
          </a:p>
          <a:p>
            <a:endParaRPr lang="cs-CZ" dirty="0"/>
          </a:p>
        </p:txBody>
      </p:sp>
    </p:spTree>
    <p:extLst>
      <p:ext uri="{BB962C8B-B14F-4D97-AF65-F5344CB8AC3E}">
        <p14:creationId xmlns:p14="http://schemas.microsoft.com/office/powerpoint/2010/main" val="427336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C9F571A-AAFB-61EF-67E8-D79DAF306A7B}"/>
              </a:ext>
            </a:extLst>
          </p:cNvPr>
          <p:cNvSpPr>
            <a:spLocks noGrp="1" noChangeArrowheads="1"/>
          </p:cNvSpPr>
          <p:nvPr>
            <p:ph type="title"/>
          </p:nvPr>
        </p:nvSpPr>
        <p:spPr/>
        <p:txBody>
          <a:bodyPr/>
          <a:lstStyle/>
          <a:p>
            <a:r>
              <a:rPr lang="cs-CZ" altLang="cs-CZ" b="1" dirty="0"/>
              <a:t>Volný čas v novověku (1)</a:t>
            </a:r>
          </a:p>
        </p:txBody>
      </p:sp>
      <p:sp>
        <p:nvSpPr>
          <p:cNvPr id="9219" name="Rectangle 3">
            <a:extLst>
              <a:ext uri="{FF2B5EF4-FFF2-40B4-BE49-F238E27FC236}">
                <a16:creationId xmlns:a16="http://schemas.microsoft.com/office/drawing/2014/main" id="{C1816589-6056-498B-FF35-B720CD3020D3}"/>
              </a:ext>
            </a:extLst>
          </p:cNvPr>
          <p:cNvSpPr>
            <a:spLocks noGrp="1" noChangeArrowheads="1"/>
          </p:cNvSpPr>
          <p:nvPr>
            <p:ph type="body" idx="1"/>
          </p:nvPr>
        </p:nvSpPr>
        <p:spPr>
          <a:xfrm>
            <a:off x="457200" y="1600200"/>
            <a:ext cx="8435975" cy="4525963"/>
          </a:xfrm>
        </p:spPr>
        <p:txBody>
          <a:bodyPr/>
          <a:lstStyle/>
          <a:p>
            <a:pPr marL="609600" indent="-609600" algn="ctr">
              <a:lnSpc>
                <a:spcPct val="90000"/>
              </a:lnSpc>
              <a:buFontTx/>
              <a:buNone/>
            </a:pPr>
            <a:r>
              <a:rPr lang="cs-CZ" altLang="cs-CZ" sz="2400" u="sng"/>
              <a:t>Vliv zavedení povinné školní docházky na chápání </a:t>
            </a:r>
          </a:p>
          <a:p>
            <a:pPr marL="609600" indent="-609600" algn="ctr">
              <a:lnSpc>
                <a:spcPct val="90000"/>
              </a:lnSpc>
              <a:buFontTx/>
              <a:buNone/>
            </a:pPr>
            <a:r>
              <a:rPr lang="cs-CZ" altLang="cs-CZ" sz="2400" u="sng"/>
              <a:t>volného času</a:t>
            </a:r>
            <a:endParaRPr lang="cs-CZ" altLang="cs-CZ" sz="2400"/>
          </a:p>
          <a:p>
            <a:pPr marL="609600" indent="-609600">
              <a:lnSpc>
                <a:spcPct val="90000"/>
              </a:lnSpc>
              <a:buFontTx/>
              <a:buNone/>
            </a:pPr>
            <a:r>
              <a:rPr lang="cs-CZ" altLang="cs-CZ" sz="2400"/>
              <a:t>Opaschowski: </a:t>
            </a:r>
          </a:p>
          <a:p>
            <a:pPr marL="609600" indent="-609600">
              <a:lnSpc>
                <a:spcPct val="90000"/>
              </a:lnSpc>
              <a:buFontTx/>
              <a:buNone/>
            </a:pPr>
            <a:r>
              <a:rPr lang="cs-CZ" altLang="cs-CZ" sz="2400" i="1"/>
              <a:t>Povinná škola je „místo narození“ (Geburtsstätte) dualismu práce/volný čas</a:t>
            </a:r>
            <a:r>
              <a:rPr lang="cs-CZ" altLang="cs-CZ" sz="2400"/>
              <a:t> </a:t>
            </a:r>
          </a:p>
          <a:p>
            <a:pPr marL="609600" indent="-609600">
              <a:lnSpc>
                <a:spcPct val="90000"/>
              </a:lnSpc>
              <a:buFontTx/>
              <a:buNone/>
            </a:pPr>
            <a:r>
              <a:rPr lang="cs-CZ" altLang="cs-CZ" sz="2400" b="1"/>
              <a:t>Komenský: Didactica magna</a:t>
            </a:r>
            <a:r>
              <a:rPr lang="cs-CZ" altLang="cs-CZ" sz="2400"/>
              <a:t> – polarizace mezi vyučováním a volným časem: </a:t>
            </a:r>
            <a:r>
              <a:rPr lang="cs-CZ" altLang="cs-CZ" sz="2400" b="1"/>
              <a:t>vacatio </a:t>
            </a:r>
            <a:r>
              <a:rPr lang="cs-CZ" altLang="cs-CZ" sz="2400"/>
              <a:t>– přestávky mezi prací (prázdniny) sloužící k rekreaci</a:t>
            </a:r>
          </a:p>
          <a:p>
            <a:pPr marL="609600" indent="-609600">
              <a:lnSpc>
                <a:spcPct val="90000"/>
              </a:lnSpc>
              <a:buFontTx/>
              <a:buNone/>
            </a:pPr>
            <a:r>
              <a:rPr lang="cs-CZ" altLang="cs-CZ" sz="2400" u="sng"/>
              <a:t>Důsledky:</a:t>
            </a:r>
          </a:p>
          <a:p>
            <a:pPr marL="609600" indent="-609600">
              <a:lnSpc>
                <a:spcPct val="90000"/>
              </a:lnSpc>
              <a:buFontTx/>
              <a:buAutoNum type="alphaLcParenR"/>
            </a:pPr>
            <a:r>
              <a:rPr lang="cs-CZ" altLang="cs-CZ" sz="2400"/>
              <a:t>Volný čas se stává tématem, objevuje se jeho význam</a:t>
            </a:r>
          </a:p>
          <a:p>
            <a:pPr marL="609600" indent="-609600">
              <a:lnSpc>
                <a:spcPct val="90000"/>
              </a:lnSpc>
              <a:buFontTx/>
              <a:buAutoNum type="alphaLcParenR"/>
            </a:pPr>
            <a:r>
              <a:rPr lang="cs-CZ" altLang="cs-CZ" sz="2400"/>
              <a:t>Volný čas je vymezován negativně (čas, kdy se nedělá)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3D2492A-EE35-918E-D67B-781F04443383}"/>
              </a:ext>
            </a:extLst>
          </p:cNvPr>
          <p:cNvSpPr>
            <a:spLocks noGrp="1" noChangeArrowheads="1"/>
          </p:cNvSpPr>
          <p:nvPr>
            <p:ph type="title"/>
          </p:nvPr>
        </p:nvSpPr>
        <p:spPr/>
        <p:txBody>
          <a:bodyPr/>
          <a:lstStyle/>
          <a:p>
            <a:r>
              <a:rPr lang="cs-CZ" altLang="cs-CZ" b="1" dirty="0"/>
              <a:t>Volný čas v novověku (2)</a:t>
            </a:r>
          </a:p>
        </p:txBody>
      </p:sp>
      <p:sp>
        <p:nvSpPr>
          <p:cNvPr id="6147" name="Rectangle 3">
            <a:extLst>
              <a:ext uri="{FF2B5EF4-FFF2-40B4-BE49-F238E27FC236}">
                <a16:creationId xmlns:a16="http://schemas.microsoft.com/office/drawing/2014/main" id="{1F4E20AE-A127-12CF-C43F-AB362FE0059D}"/>
              </a:ext>
            </a:extLst>
          </p:cNvPr>
          <p:cNvSpPr>
            <a:spLocks noGrp="1" noChangeArrowheads="1"/>
          </p:cNvSpPr>
          <p:nvPr>
            <p:ph type="body" idx="1"/>
          </p:nvPr>
        </p:nvSpPr>
        <p:spPr/>
        <p:txBody>
          <a:bodyPr/>
          <a:lstStyle/>
          <a:p>
            <a:pPr algn="ctr">
              <a:buFontTx/>
              <a:buNone/>
            </a:pPr>
            <a:r>
              <a:rPr lang="cs-CZ" altLang="cs-CZ" u="sng"/>
              <a:t>Vliv reformační etiky</a:t>
            </a:r>
            <a:endParaRPr lang="cs-CZ" altLang="cs-CZ"/>
          </a:p>
          <a:p>
            <a:pPr algn="ctr">
              <a:buFontTx/>
              <a:buNone/>
            </a:pPr>
            <a:r>
              <a:rPr lang="cs-CZ" altLang="cs-CZ" sz="2000" i="1"/>
              <a:t>Max Weber </a:t>
            </a:r>
          </a:p>
          <a:p>
            <a:pPr algn="ctr">
              <a:buFontTx/>
              <a:buNone/>
            </a:pPr>
            <a:r>
              <a:rPr lang="cs-CZ" altLang="cs-CZ" sz="2000" i="1"/>
              <a:t>(vliv protestantismu na rozvoj kapitalismu)</a:t>
            </a:r>
          </a:p>
          <a:p>
            <a:r>
              <a:rPr lang="cs-CZ" altLang="cs-CZ" sz="2800"/>
              <a:t>Náboženské pojetí práce jako povinnosti (později Marx: práce = smysl života)</a:t>
            </a:r>
          </a:p>
          <a:p>
            <a:r>
              <a:rPr lang="cs-CZ" altLang="cs-CZ" sz="2800"/>
              <a:t>Bohatství = výsledek práce + Boží požehnání</a:t>
            </a:r>
          </a:p>
          <a:p>
            <a:r>
              <a:rPr lang="cs-CZ" altLang="cs-CZ" sz="2800"/>
              <a:t>„Neužitečné“ trávení času = největší hřích (původně šlo o využití volna pro Boha a pro druhé, později o „smysluplné“ využití volna)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DAA9A0F-7749-AD5B-3FF0-784844D54001}"/>
              </a:ext>
            </a:extLst>
          </p:cNvPr>
          <p:cNvSpPr>
            <a:spLocks noGrp="1" noChangeArrowheads="1"/>
          </p:cNvSpPr>
          <p:nvPr>
            <p:ph type="title"/>
          </p:nvPr>
        </p:nvSpPr>
        <p:spPr>
          <a:xfrm>
            <a:off x="457200" y="274638"/>
            <a:ext cx="8229600" cy="562074"/>
          </a:xfrm>
        </p:spPr>
        <p:txBody>
          <a:bodyPr>
            <a:normAutofit fontScale="90000"/>
          </a:bodyPr>
          <a:lstStyle/>
          <a:p>
            <a:r>
              <a:rPr lang="cs-CZ" altLang="cs-CZ" b="1" dirty="0"/>
              <a:t>Volný čas v novověku (3)</a:t>
            </a:r>
          </a:p>
        </p:txBody>
      </p:sp>
      <p:sp>
        <p:nvSpPr>
          <p:cNvPr id="7171" name="Rectangle 3">
            <a:extLst>
              <a:ext uri="{FF2B5EF4-FFF2-40B4-BE49-F238E27FC236}">
                <a16:creationId xmlns:a16="http://schemas.microsoft.com/office/drawing/2014/main" id="{18D9CBBD-5A6B-80FD-372B-75065C846D37}"/>
              </a:ext>
            </a:extLst>
          </p:cNvPr>
          <p:cNvSpPr>
            <a:spLocks noGrp="1" noChangeArrowheads="1"/>
          </p:cNvSpPr>
          <p:nvPr>
            <p:ph type="body" idx="4294967295"/>
          </p:nvPr>
        </p:nvSpPr>
        <p:spPr>
          <a:xfrm>
            <a:off x="0" y="1600200"/>
            <a:ext cx="9144000" cy="4997450"/>
          </a:xfrm>
        </p:spPr>
        <p:txBody>
          <a:bodyPr/>
          <a:lstStyle/>
          <a:p>
            <a:pPr algn="ctr">
              <a:buFontTx/>
              <a:buNone/>
            </a:pPr>
            <a:r>
              <a:rPr lang="cs-CZ" altLang="cs-CZ" sz="2800" u="sng" dirty="0"/>
              <a:t>Tři vývojové větve „pedagogizace volného času“             pod vlivem protestantismu</a:t>
            </a:r>
            <a:endParaRPr lang="cs-CZ" altLang="cs-CZ" sz="2800" dirty="0"/>
          </a:p>
          <a:p>
            <a:pPr algn="ctr">
              <a:buFontTx/>
              <a:buNone/>
            </a:pPr>
            <a:endParaRPr lang="cs-CZ" altLang="cs-CZ" sz="2800" u="sng" dirty="0"/>
          </a:p>
        </p:txBody>
      </p:sp>
      <p:graphicFrame>
        <p:nvGraphicFramePr>
          <p:cNvPr id="2" name="Diagram 1">
            <a:extLst>
              <a:ext uri="{FF2B5EF4-FFF2-40B4-BE49-F238E27FC236}">
                <a16:creationId xmlns:a16="http://schemas.microsoft.com/office/drawing/2014/main" id="{FEADDD03-77AF-0396-F0E2-8572357F5835}"/>
              </a:ext>
            </a:extLst>
          </p:cNvPr>
          <p:cNvGraphicFramePr/>
          <p:nvPr/>
        </p:nvGraphicFramePr>
        <p:xfrm>
          <a:off x="0" y="2249488"/>
          <a:ext cx="914400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Růst významu volného času (1)</a:t>
            </a:r>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dirty="0"/>
              <a:t>Důvody, proč vzrostl význam volného času:</a:t>
            </a:r>
          </a:p>
          <a:p>
            <a:pPr marL="0" indent="0">
              <a:buNone/>
            </a:pPr>
            <a:endParaRPr lang="cs-CZ" dirty="0"/>
          </a:p>
          <a:p>
            <a:r>
              <a:rPr lang="cs-CZ" dirty="0"/>
              <a:t>1. Volný čas se stal pro široké vrstvy obyvatelstva znakem sociálního vzestupu a pokroku.</a:t>
            </a:r>
          </a:p>
          <a:p>
            <a:r>
              <a:rPr lang="cs-CZ" dirty="0"/>
              <a:t>2. Volný čas se stal (pro někoho jediným) prostorem seberealizace</a:t>
            </a:r>
          </a:p>
          <a:p>
            <a:r>
              <a:rPr lang="cs-CZ" dirty="0"/>
              <a:t>3. Industrializace spolu se zvýšenými nároky na produktivitu práce si vynutila prodloužení doby pro rekreaci a konzum.</a:t>
            </a:r>
          </a:p>
          <a:p>
            <a:r>
              <a:rPr lang="cs-CZ" dirty="0"/>
              <a:t>4. Různé formy zkracování pracovní doby jsou prostředkem proti rostoucí nezaměstnanosti.</a:t>
            </a:r>
          </a:p>
          <a:p>
            <a:r>
              <a:rPr lang="cs-CZ" dirty="0"/>
              <a:t>4. Došlo k silné redukci pracovní doby a rozšíření volného času.</a:t>
            </a:r>
          </a:p>
          <a:p>
            <a:endParaRPr lang="cs-CZ" dirty="0"/>
          </a:p>
        </p:txBody>
      </p:sp>
    </p:spTree>
    <p:extLst>
      <p:ext uri="{BB962C8B-B14F-4D97-AF65-F5344CB8AC3E}">
        <p14:creationId xmlns:p14="http://schemas.microsoft.com/office/powerpoint/2010/main" val="38532955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2226</Words>
  <Application>Microsoft Office PowerPoint</Application>
  <PresentationFormat>Předvádění na obrazovce (4:3)</PresentationFormat>
  <Paragraphs>192</Paragraphs>
  <Slides>27</Slides>
  <Notes>11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Georgia</vt:lpstr>
      <vt:lpstr>Wingdings</vt:lpstr>
      <vt:lpstr>Wingdings 2</vt:lpstr>
      <vt:lpstr>Administrativní</vt:lpstr>
      <vt:lpstr>Chápání volného času v dějinách a v současnosti</vt:lpstr>
      <vt:lpstr>Volný čas ve starověku</vt:lpstr>
      <vt:lpstr>Volný čas ve středověku</vt:lpstr>
      <vt:lpstr>Náboženské slavnosti a svátky</vt:lpstr>
      <vt:lpstr>Diskuse: Slavíme svátky?</vt:lpstr>
      <vt:lpstr>Volný čas v novověku (1)</vt:lpstr>
      <vt:lpstr>Volný čas v novověku (2)</vt:lpstr>
      <vt:lpstr>Volný čas v novověku (3)</vt:lpstr>
      <vt:lpstr>Růst významu volného času (1)</vt:lpstr>
      <vt:lpstr>Růst významu volného času (2)</vt:lpstr>
      <vt:lpstr>Chápání volného času ve 20. století</vt:lpstr>
      <vt:lpstr>„Mám volno,  abych mohl zase pracovat“</vt:lpstr>
      <vt:lpstr>„Mám volno, abych si mohl užívat“</vt:lpstr>
      <vt:lpstr>„Mám volno, abych se mohl vzdělávat  a dělat, co mě baví“</vt:lpstr>
      <vt:lpstr>„Leisure“ a jeho funkce (Opaschowski)</vt:lpstr>
      <vt:lpstr>Oblasti volného času důležité pro  mladého člověka (90. léta – disertace M.K.)</vt:lpstr>
      <vt:lpstr>Hudební zážitek</vt:lpstr>
      <vt:lpstr>Pozitivní hodnoty spojené s poslechem  soudobé populární hudby (Siedler)</vt:lpstr>
      <vt:lpstr>Zážitky napětí a uvolnění</vt:lpstr>
      <vt:lpstr>Přátelství a láska</vt:lpstr>
      <vt:lpstr>Dobrodružství a soutěžení</vt:lpstr>
      <vt:lpstr>Peer group</vt:lpstr>
      <vt:lpstr>Zábava a dobrodružství</vt:lpstr>
      <vt:lpstr>Hra a sport</vt:lpstr>
      <vt:lpstr>Nová tělesnost</vt:lpstr>
      <vt:lpstr>Projevy „potlačení těla“ v naší civilizaci (K. Weis)</vt:lpstr>
      <vt:lpstr>Hledání transcendence ve volném čase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kaplanek</dc:creator>
  <cp:lastModifiedBy>Michal Kaplánek</cp:lastModifiedBy>
  <cp:revision>7</cp:revision>
  <dcterms:created xsi:type="dcterms:W3CDTF">2021-01-23T08:37:00Z</dcterms:created>
  <dcterms:modified xsi:type="dcterms:W3CDTF">2024-03-14T10:14:20Z</dcterms:modified>
</cp:coreProperties>
</file>