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9834DF-BB6E-4E57-8A53-95E3D9ED9AC4}" v="1" dt="2022-02-28T07:19:47.9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629834DF-BB6E-4E57-8A53-95E3D9ED9AC4}"/>
    <pc:docChg chg="addSld modSld">
      <pc:chgData name="Michal Černý" userId="47f2631e-daed-4119-b393-426e990e8c21" providerId="ADAL" clId="{629834DF-BB6E-4E57-8A53-95E3D9ED9AC4}" dt="2022-02-28T07:20:18.307" v="62" actId="20577"/>
      <pc:docMkLst>
        <pc:docMk/>
      </pc:docMkLst>
      <pc:sldChg chg="modSp mod">
        <pc:chgData name="Michal Černý" userId="47f2631e-daed-4119-b393-426e990e8c21" providerId="ADAL" clId="{629834DF-BB6E-4E57-8A53-95E3D9ED9AC4}" dt="2022-02-28T07:20:18.307" v="62" actId="20577"/>
        <pc:sldMkLst>
          <pc:docMk/>
          <pc:sldMk cId="1501720191" sldId="258"/>
        </pc:sldMkLst>
        <pc:spChg chg="mod">
          <ac:chgData name="Michal Černý" userId="47f2631e-daed-4119-b393-426e990e8c21" providerId="ADAL" clId="{629834DF-BB6E-4E57-8A53-95E3D9ED9AC4}" dt="2022-02-28T07:20:18.307" v="62" actId="20577"/>
          <ac:spMkLst>
            <pc:docMk/>
            <pc:sldMk cId="1501720191" sldId="258"/>
            <ac:spMk id="3" creationId="{FCE298C4-70D5-4B19-A43F-9C672C20142B}"/>
          </ac:spMkLst>
        </pc:spChg>
      </pc:sldChg>
      <pc:sldChg chg="modSp new mod">
        <pc:chgData name="Michal Černý" userId="47f2631e-daed-4119-b393-426e990e8c21" providerId="ADAL" clId="{629834DF-BB6E-4E57-8A53-95E3D9ED9AC4}" dt="2022-02-28T07:20:01.317" v="59" actId="20577"/>
        <pc:sldMkLst>
          <pc:docMk/>
          <pc:sldMk cId="480271097" sldId="259"/>
        </pc:sldMkLst>
        <pc:spChg chg="mod">
          <ac:chgData name="Michal Černý" userId="47f2631e-daed-4119-b393-426e990e8c21" providerId="ADAL" clId="{629834DF-BB6E-4E57-8A53-95E3D9ED9AC4}" dt="2022-02-28T07:20:01.317" v="59" actId="20577"/>
          <ac:spMkLst>
            <pc:docMk/>
            <pc:sldMk cId="480271097" sldId="259"/>
            <ac:spMk id="2" creationId="{24DEC730-9ADA-4A4B-800C-E20FC32F3EB5}"/>
          </ac:spMkLst>
        </pc:spChg>
        <pc:spChg chg="mod">
          <ac:chgData name="Michal Černý" userId="47f2631e-daed-4119-b393-426e990e8c21" providerId="ADAL" clId="{629834DF-BB6E-4E57-8A53-95E3D9ED9AC4}" dt="2022-02-28T07:19:41.635" v="20" actId="20577"/>
          <ac:spMkLst>
            <pc:docMk/>
            <pc:sldMk cId="480271097" sldId="259"/>
            <ac:spMk id="3" creationId="{A71366A7-9265-4AEC-876C-7786C8518F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353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44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94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94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53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641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768759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651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669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663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86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377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38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51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62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55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4352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cyklopedie.soc.cas.cz/w/Ka%C5%BEdodennos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isk.phil.muni.cz/digikult/vsechny-pribehy/zivot-ve-vzpominkach/z-dejin-kazdodennosti-hnus-a-spina-v-modernim-meste" TargetMode="External"/><Relationship Id="rId2" Type="http://schemas.openxmlformats.org/officeDocument/2006/relationships/hyperlink" Target="https://sd.usd.cas.cz/artkey/sod-201301-0006_everyday-life-as-a-topic-and-a-concept-of-historical-knowledge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ernyedtech.wordpress.com/2024/02/27/podnety-ke-spiritualne-kulturni-identite-vzdelavatele-v-dnesni-dobe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1DBEC-3E19-48D9-B1B3-617A677F8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každodennosti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318974-5B2B-4EEF-AF75-2D97AAD9AF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  <a:p>
            <a:r>
              <a:rPr lang="cs-CZ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88323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5564E-87C0-8B63-AA14-251C6E9E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Každodennost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0A227B-6823-C7BB-4777-D1EBBF4D6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strukturace našeho světa – habitus</a:t>
            </a:r>
          </a:p>
          <a:p>
            <a:r>
              <a:rPr lang="cs-CZ" dirty="0"/>
              <a:t>Různí lidé v různém čase mají různou každodennost</a:t>
            </a:r>
          </a:p>
          <a:p>
            <a:r>
              <a:rPr lang="cs-CZ" dirty="0"/>
              <a:t>Každodennost je citlivá na kulturní a ekonomické podmínky:</a:t>
            </a:r>
          </a:p>
          <a:p>
            <a:pPr lvl="1"/>
            <a:r>
              <a:rPr lang="cs-CZ" dirty="0"/>
              <a:t>Máme vlastní byt?</a:t>
            </a:r>
          </a:p>
          <a:p>
            <a:pPr lvl="1"/>
            <a:r>
              <a:rPr lang="cs-CZ" dirty="0"/>
              <a:t>Máme byt s tekoucí vodou?</a:t>
            </a:r>
          </a:p>
          <a:p>
            <a:pPr lvl="1"/>
            <a:r>
              <a:rPr lang="cs-CZ" dirty="0"/>
              <a:t>Máme internet a mobilní data?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Technika zásadně proměňuje každodennost:</a:t>
            </a:r>
          </a:p>
          <a:p>
            <a:pPr lvl="1"/>
            <a:r>
              <a:rPr lang="cs-CZ" dirty="0"/>
              <a:t>Činí svět abstraktnějším</a:t>
            </a:r>
          </a:p>
          <a:p>
            <a:pPr lvl="1"/>
            <a:r>
              <a:rPr lang="cs-CZ" dirty="0"/>
              <a:t>Zvyšuje kognitivní zátěž</a:t>
            </a:r>
          </a:p>
          <a:p>
            <a:pPr lvl="1"/>
            <a:r>
              <a:rPr lang="cs-CZ" dirty="0"/>
              <a:t>Přináší informační přetížení</a:t>
            </a:r>
          </a:p>
          <a:p>
            <a:pPr lvl="1"/>
            <a:r>
              <a:rPr lang="cs-CZ" dirty="0"/>
              <a:t>Přináší nové formy komunikace (FOMO)</a:t>
            </a:r>
          </a:p>
          <a:p>
            <a:pPr lvl="1"/>
            <a:r>
              <a:rPr lang="cs-CZ" dirty="0"/>
              <a:t>Ztrácíme právo na nevědění (</a:t>
            </a:r>
            <a:r>
              <a:rPr lang="cs-CZ" dirty="0" err="1"/>
              <a:t>Floridi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Ztrácíme hranice mezi prací a zábavou – volný čas, jako produkt průmyslové revoluce přestává existovat</a:t>
            </a:r>
          </a:p>
        </p:txBody>
      </p:sp>
    </p:spTree>
    <p:extLst>
      <p:ext uri="{BB962C8B-B14F-4D97-AF65-F5344CB8AC3E}">
        <p14:creationId xmlns:p14="http://schemas.microsoft.com/office/powerpoint/2010/main" val="1280440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F6258-A094-4F8D-8B30-1DE72EC2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každodennost?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D7CA03-1E76-4F70-A821-509BFFA34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Úhrn všedních, pravidelně se opakujících, a proto předvídatelných lidských činností, které jsou základem soc. reprodukce individua, malé skupiny a takto zprostředkovaně celé společnosti, činností, které se řídí známými, většinou však nepsanými normami a pravidly, jsou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specif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časově a prostorově uspořádány a jejich vykonávání předpokládá určitý objem vědění fixovaný v tzv. běžném vědomí (zdravém rozumu,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a vyjadřovaný běžným jazykem. 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Sociologická encyklopedie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093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DEC730-9ADA-4A4B-800C-E20FC32F3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Historikův pohled na každodennost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1366A7-9265-4AEC-876C-7786C851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Každodennost je bezprostředně prožívaný svět člověka, omezený jeho tělesným bytím, svázaný s plynutím času a vpletený do sítě sociálních vztahů, jež je utkána z významů.</a:t>
            </a:r>
          </a:p>
          <a:p>
            <a:r>
              <a:rPr lang="cs-CZ" dirty="0"/>
              <a:t>(</a:t>
            </a:r>
            <a:r>
              <a:rPr lang="cs-CZ" dirty="0">
                <a:hlinkClick r:id="rId2"/>
              </a:rPr>
              <a:t>Sedlák, 2013</a:t>
            </a:r>
            <a:r>
              <a:rPr lang="cs-CZ" dirty="0"/>
              <a:t>)</a:t>
            </a:r>
          </a:p>
          <a:p>
            <a:r>
              <a:rPr lang="cs-CZ" dirty="0">
                <a:hlinkClick r:id="rId3"/>
              </a:rPr>
              <a:t>Z dějin každodennosti: Hnus a špína v moderním městě</a:t>
            </a:r>
            <a:endParaRPr lang="cs-CZ" dirty="0"/>
          </a:p>
          <a:p>
            <a:r>
              <a:rPr lang="cs-CZ" dirty="0"/>
              <a:t>Zásadně se proměňuje také spiritualita:</a:t>
            </a:r>
          </a:p>
          <a:p>
            <a:pPr lvl="1"/>
            <a:r>
              <a:rPr lang="cs-CZ" dirty="0"/>
              <a:t>Odpoledne křesťanství (Halík, 2021)</a:t>
            </a:r>
          </a:p>
          <a:p>
            <a:pPr lvl="1"/>
            <a:r>
              <a:rPr lang="cs-CZ" b="0" i="0" u="none" strike="noStrike" dirty="0">
                <a:solidFill>
                  <a:srgbClr val="13C4A5"/>
                </a:solidFill>
                <a:effectLst/>
                <a:latin typeface="Ubuntu" panose="020B0504030602030204" pitchFamily="34" charset="0"/>
                <a:hlinkClick r:id="rId4"/>
              </a:rPr>
              <a:t>Podněty ke spirituálně-kulturní identitě vzdělavatele v dnešní době</a:t>
            </a:r>
            <a:r>
              <a:rPr lang="cs-CZ" b="0" i="0" u="none" strike="noStrike" dirty="0">
                <a:solidFill>
                  <a:srgbClr val="13C4A5"/>
                </a:solidFill>
                <a:effectLst/>
                <a:latin typeface="Ubuntu" panose="020B0504030602030204" pitchFamily="34" charset="0"/>
              </a:rPr>
              <a:t> </a:t>
            </a:r>
            <a:r>
              <a:rPr lang="cs-CZ" dirty="0"/>
              <a:t>(Černý, 2024)</a:t>
            </a:r>
          </a:p>
        </p:txBody>
      </p:sp>
    </p:spTree>
    <p:extLst>
      <p:ext uri="{BB962C8B-B14F-4D97-AF65-F5344CB8AC3E}">
        <p14:creationId xmlns:p14="http://schemas.microsoft.com/office/powerpoint/2010/main" val="480271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F304F-8047-4F3A-8A55-00999F6C8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E298C4-70D5-4B19-A43F-9C672C201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Fenomenologická sociologie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Balík příručního vědění (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lověk nachází v každém momentu své existence v biograficky determinované situaci, která má vlastní historii, je navrstvením, sedimentací všech předchozích zkušeností, organizovaných na základě určitého vědění, jež je individuu stále k dispozici.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Přirozený svět (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Lebenswelt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Informační horizonty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Mikrosvět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Teorie malých a velkých světů</a:t>
            </a:r>
          </a:p>
        </p:txBody>
      </p:sp>
    </p:spTree>
    <p:extLst>
      <p:ext uri="{BB962C8B-B14F-4D97-AF65-F5344CB8AC3E}">
        <p14:creationId xmlns:p14="http://schemas.microsoft.com/office/powerpoint/2010/main" val="15017201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16</TotalTime>
  <Words>307</Words>
  <Application>Microsoft Office PowerPoint</Application>
  <PresentationFormat>Širokoúhlá obrazovka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Ubuntu</vt:lpstr>
      <vt:lpstr>Wingdings</vt:lpstr>
      <vt:lpstr>Prezentace_MU_CZ</vt:lpstr>
      <vt:lpstr>Problematika každodennosti</vt:lpstr>
      <vt:lpstr>Každodennost</vt:lpstr>
      <vt:lpstr>Co je to každodennost?</vt:lpstr>
      <vt:lpstr>Historikův pohled na každodennost</vt:lpstr>
      <vt:lpstr>Související pojmy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každodennosti</dc:title>
  <dc:creator>Michal Černý</dc:creator>
  <cp:lastModifiedBy>Michal Černý</cp:lastModifiedBy>
  <cp:revision>2</cp:revision>
  <dcterms:created xsi:type="dcterms:W3CDTF">2022-02-28T07:11:28Z</dcterms:created>
  <dcterms:modified xsi:type="dcterms:W3CDTF">2024-03-03T14:03:48Z</dcterms:modified>
</cp:coreProperties>
</file>