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28" r:id="rId3"/>
    <p:sldId id="342" r:id="rId4"/>
    <p:sldId id="341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21.3.2023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59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21.3.2023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340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21.3.2023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972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21.3.2023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897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21.3.2023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7830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21.3.2023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28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21.3.2023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874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21.3.2023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440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21.3.2023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7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21.3.2023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612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21.3.2023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788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21.3.2023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556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21.3.2023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959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21.3.2023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04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21.3.2023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591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21.3.2023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798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CFB70-D459-456E-9347-F82CBB2371EB}" type="datetimeFigureOut">
              <a:rPr lang="cs-CZ" smtClean="0"/>
              <a:pPr/>
              <a:t>21.3.2023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591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0dUmVG6O-Y" TargetMode="External"/><Relationship Id="rId2" Type="http://schemas.openxmlformats.org/officeDocument/2006/relationships/hyperlink" Target="https://www.youtube.com/watch?v=5WJ4jeqEI_k&amp;t=1470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jV3qsmikEb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YZH1eY5oYM&amp;t=35s" TargetMode="External"/><Relationship Id="rId2" Type="http://schemas.openxmlformats.org/officeDocument/2006/relationships/hyperlink" Target="https://www.youtube.com/@onlineSketchUp/video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Cz7NznbSG7E" TargetMode="External"/><Relationship Id="rId4" Type="http://schemas.openxmlformats.org/officeDocument/2006/relationships/hyperlink" Target="https://www.youtube.com/watch?v=M3KYTof7N3c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WJ4jeqEI_k&amp;t=1470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Počítačový design, modelování a konstruování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3</a:t>
            </a:r>
            <a:r>
              <a:rPr lang="cs-CZ" dirty="0" smtClean="0"/>
              <a:t>D CAD - </a:t>
            </a:r>
            <a:r>
              <a:rPr lang="cs-CZ" dirty="0" err="1" smtClean="0"/>
              <a:t>SketchUp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>Úvod - odkazy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609598" y="1772816"/>
            <a:ext cx="7994849" cy="4268547"/>
          </a:xfrm>
        </p:spPr>
        <p:txBody>
          <a:bodyPr>
            <a:normAutofit/>
          </a:bodyPr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cs-CZ" altLang="cs-CZ" sz="2800" dirty="0" smtClean="0">
                <a:solidFill>
                  <a:srgbClr val="FF0000"/>
                </a:solidFill>
              </a:rPr>
              <a:t>3D CAD </a:t>
            </a:r>
            <a:r>
              <a:rPr lang="cs-CZ" altLang="cs-CZ" sz="2800" dirty="0" smtClean="0"/>
              <a:t>- </a:t>
            </a:r>
            <a:r>
              <a:rPr lang="cs-CZ" altLang="cs-CZ" sz="2800" dirty="0" err="1" smtClean="0"/>
              <a:t>SketchUp</a:t>
            </a:r>
            <a:r>
              <a:rPr lang="cs-CZ" altLang="cs-CZ" sz="2800" dirty="0" smtClean="0"/>
              <a:t>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cs-CZ" altLang="cs-CZ" sz="2800" dirty="0" smtClean="0"/>
              <a:t>Odkazy </a:t>
            </a:r>
            <a:r>
              <a:rPr lang="cs-CZ" altLang="cs-CZ" sz="2800" dirty="0" err="1" smtClean="0"/>
              <a:t>Youtube</a:t>
            </a:r>
            <a:r>
              <a:rPr lang="cs-CZ" altLang="cs-CZ" sz="2800" dirty="0"/>
              <a:t>.</a:t>
            </a:r>
            <a:endParaRPr lang="cs-CZ" altLang="cs-CZ" sz="2800" dirty="0" smtClean="0"/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Free verze </a:t>
            </a:r>
            <a:r>
              <a:rPr lang="cs-CZ" altLang="cs-CZ" sz="2000" dirty="0" err="1" smtClean="0"/>
              <a:t>SketchUp</a:t>
            </a:r>
            <a:r>
              <a:rPr lang="cs-CZ" altLang="cs-CZ" sz="2000" dirty="0" smtClean="0"/>
              <a:t>:</a:t>
            </a:r>
            <a:endParaRPr lang="cs-CZ" altLang="cs-CZ" sz="2000" dirty="0" smtClean="0"/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www.youtube.com/watch?v=5WJ4jeqEI_k&amp;t=1470s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Tutoriály:</a:t>
            </a:r>
            <a:endParaRPr lang="cs-CZ" dirty="0" smtClean="0"/>
          </a:p>
          <a:p>
            <a:r>
              <a:rPr lang="cs-CZ" dirty="0" smtClean="0">
                <a:hlinkClick r:id="rId3" tooltip="https://www.youtube.com/watch?v=c0dumvg6o-y"/>
              </a:rPr>
              <a:t>https</a:t>
            </a:r>
            <a:r>
              <a:rPr lang="cs-CZ" dirty="0">
                <a:hlinkClick r:id="rId3" tooltip="https://www.youtube.com/watch?v=c0dumvg6o-y"/>
              </a:rPr>
              <a:t>://www.youtube.com/watch?v=c0dUmVG6O-Y</a:t>
            </a:r>
            <a:endParaRPr lang="cs-CZ" dirty="0"/>
          </a:p>
          <a:p>
            <a:r>
              <a:rPr lang="cs-CZ" dirty="0">
                <a:hlinkClick r:id="rId4" tooltip="https://www.youtube.com/watch?v=jv3qsmikebc"/>
              </a:rPr>
              <a:t>https://www.youtube.com/watch?v=jV3qsmikEbc</a:t>
            </a:r>
            <a:endParaRPr lang="cs-CZ" dirty="0"/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259311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>Modelování - interiéry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7994849" cy="3880773"/>
          </a:xfrm>
        </p:spPr>
        <p:txBody>
          <a:bodyPr>
            <a:normAutofit/>
          </a:bodyPr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cs-CZ" altLang="cs-CZ" sz="2800" dirty="0" smtClean="0"/>
              <a:t>Odkazy </a:t>
            </a:r>
            <a:r>
              <a:rPr lang="cs-CZ" altLang="cs-CZ" sz="2800" dirty="0" err="1" smtClean="0"/>
              <a:t>Youtube</a:t>
            </a:r>
            <a:r>
              <a:rPr lang="cs-CZ" altLang="cs-CZ" sz="2800" dirty="0" smtClean="0"/>
              <a:t>:</a:t>
            </a:r>
            <a:endParaRPr lang="cs-CZ" altLang="cs-CZ" sz="2800" dirty="0" smtClean="0"/>
          </a:p>
          <a:p>
            <a:r>
              <a:rPr lang="cs-CZ" dirty="0">
                <a:hlinkClick r:id="rId2" tooltip="https://www.youtube.com/@onlinesketchup/videos"/>
              </a:rPr>
              <a:t>https://www.youtube.com/@onlineSketchUp/videos</a:t>
            </a:r>
            <a:endParaRPr lang="cs-CZ" dirty="0"/>
          </a:p>
          <a:p>
            <a:r>
              <a:rPr lang="cs-CZ" dirty="0">
                <a:hlinkClick r:id="rId3" tooltip="https://www.youtube.com/watch?v=wyzh1ey5oym&amp;t=35s"/>
              </a:rPr>
              <a:t>https://www.youtube.com/watch?v=wYZH1eY5oYM&amp;t=35s</a:t>
            </a:r>
            <a:endParaRPr lang="cs-CZ" dirty="0"/>
          </a:p>
          <a:p>
            <a:r>
              <a:rPr lang="cs-CZ" dirty="0">
                <a:hlinkClick r:id="rId4" tooltip="https://www.youtube.com/watch?v=m3kytof7n3c"/>
              </a:rPr>
              <a:t>https://www.youtube.com/watch?v=M3KYTof7N3c</a:t>
            </a:r>
            <a:endParaRPr lang="cs-CZ" dirty="0"/>
          </a:p>
          <a:p>
            <a:r>
              <a:rPr lang="cs-CZ" dirty="0">
                <a:hlinkClick r:id="rId5" tooltip="https://www.youtube.com/watch?v=cz7nznbsg7e"/>
              </a:rPr>
              <a:t>https://www.youtube.com/watch?v=Cz7NznbSG7E</a:t>
            </a:r>
            <a:endParaRPr lang="cs-CZ" dirty="0"/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08008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>Literární a elektronické zdroje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11960"/>
          </a:xfrm>
        </p:spPr>
        <p:txBody>
          <a:bodyPr/>
          <a:lstStyle/>
          <a:p>
            <a:pPr>
              <a:buNone/>
            </a:pPr>
            <a:r>
              <a:rPr lang="cs-CZ" altLang="cs-CZ" sz="2800" dirty="0">
                <a:hlinkClick r:id="rId2"/>
              </a:rPr>
              <a:t>https://</a:t>
            </a:r>
            <a:r>
              <a:rPr lang="cs-CZ" altLang="cs-CZ" sz="2800" dirty="0" smtClean="0">
                <a:hlinkClick r:id="rId2"/>
              </a:rPr>
              <a:t>www.youtube.com/watch?v=5WJ4jeqEI_k&amp;t=1470s</a:t>
            </a:r>
            <a:endParaRPr lang="cs-CZ" altLang="cs-CZ" sz="2800" dirty="0" smtClean="0"/>
          </a:p>
          <a:p>
            <a:pPr>
              <a:buNone/>
            </a:pPr>
            <a:endParaRPr lang="cs-CZ" altLang="cs-CZ" sz="28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8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8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8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800" dirty="0" smtClean="0">
              <a:solidFill>
                <a:srgbClr val="320E04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785653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očítačový design, modelování a konstruování&amp;quot;&quot;/&gt;&lt;property id=&quot;20307&quot; value=&quot;256&quot;/&gt;&lt;/object&gt;&lt;object type=&quot;3&quot; unique_id=&quot;13608&quot;&gt;&lt;property id=&quot;20148&quot; value=&quot;5&quot;/&gt;&lt;property id=&quot;20300&quot; value=&quot;Slide 2 - &amp;quot;&amp;#x0D;&amp;#x0A;Úvod - odkazy&amp;quot;&quot;/&gt;&lt;property id=&quot;20307&quot; value=&quot;328&quot;/&gt;&lt;/object&gt;&lt;object type=&quot;3&quot; unique_id=&quot;13621&quot;&gt;&lt;property id=&quot;20148&quot; value=&quot;5&quot;/&gt;&lt;property id=&quot;20300&quot; value=&quot;Slide 4 - &amp;quot;Literární a elektronické zdroje&amp;quot;&quot;/&gt;&lt;property id=&quot;20307&quot; value=&quot;341&quot;/&gt;&lt;/object&gt;&lt;object type=&quot;3&quot; unique_id=&quot;13990&quot;&gt;&lt;property id=&quot;20148&quot; value=&quot;5&quot;/&gt;&lt;property id=&quot;20300&quot; value=&quot;Slide 3 - &amp;quot;&amp;#x0D;&amp;#x0A;Modelování - interiéry&amp;quot;&quot;/&gt;&lt;property id=&quot;20307&quot; value=&quot;34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460</TotalTime>
  <Words>65</Words>
  <Application>Microsoft Office PowerPoint</Application>
  <PresentationFormat>Předvádění na obrazovce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Trebuchet MS</vt:lpstr>
      <vt:lpstr>Wingdings 2</vt:lpstr>
      <vt:lpstr>Wingdings 3</vt:lpstr>
      <vt:lpstr>Fazeta</vt:lpstr>
      <vt:lpstr>Počítačový design, modelování a konstruování</vt:lpstr>
      <vt:lpstr> Úvod - odkazy</vt:lpstr>
      <vt:lpstr> Modelování - interiéry</vt:lpstr>
      <vt:lpstr>Literární a elektronické zdroje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Technická grafika</dc:title>
  <dc:creator>admin</dc:creator>
  <cp:lastModifiedBy>Zdeněk Hodis</cp:lastModifiedBy>
  <cp:revision>58</cp:revision>
  <dcterms:created xsi:type="dcterms:W3CDTF">2012-06-06T10:02:39Z</dcterms:created>
  <dcterms:modified xsi:type="dcterms:W3CDTF">2023-03-21T11:33:43Z</dcterms:modified>
</cp:coreProperties>
</file>