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A41038-0C79-8115-9C2B-57AAB7A203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7F1B5F-69EF-E7F7-9F38-16356E3AB5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3C8CAC-2FC0-EC75-EB2B-AC3507138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A8A45-B3BC-45F8-9D68-FE8B303B4053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395422-838A-5D03-8068-39AE0A7B4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AB1E14-990E-E034-E871-E692C38B0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E06C-A37F-4F56-99CE-7947B2EED2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62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3EC07B-59D7-CDFA-7CB1-A65C78ACE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D7416D1-F770-4D17-D17E-47442887E0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E8F80B-4257-2CE8-49A5-DCD8C6E42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A8A45-B3BC-45F8-9D68-FE8B303B4053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952FA5-11A4-8714-329D-4EC27BFA8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C6CF7E-3E10-F4FA-D21A-5E8C8597F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E06C-A37F-4F56-99CE-7947B2EED2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337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30D5E45-2AA6-6C4D-7B8A-BC19C4A827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BDD0231-F1A8-F6C4-89DC-76FD4AD10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781767-4270-9E33-B48D-3867367D0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A8A45-B3BC-45F8-9D68-FE8B303B4053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E9B02D-EA70-8E42-A746-5399908C4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6FA4DA-95E3-03AC-1D7B-CB507DE8C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E06C-A37F-4F56-99CE-7947B2EED2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7582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5782AB-D3D1-DABC-EEAC-9AEF7A6B1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00AC48-8232-F0CC-C2ED-56CE7A136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E4D0DC-A439-7C54-32AA-8ACB0907B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A8A45-B3BC-45F8-9D68-FE8B303B4053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68DA10-758B-87F4-2484-B5B8379BE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930552-B34F-D128-4A71-073C268D7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E06C-A37F-4F56-99CE-7947B2EED2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8237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7F45C5-7ECD-109B-56AD-2D9BF92A8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1BDE146-B4E3-8051-E734-1F9E8B19C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D0B3EB-F506-0E7C-CD0D-303856391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A8A45-B3BC-45F8-9D68-FE8B303B4053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515E0B-AF73-A4E6-E013-47F8525CD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59F999-2C7D-B201-0CF8-AED3CE5ED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E06C-A37F-4F56-99CE-7947B2EED2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5940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E8A207-CA4A-C126-5549-CF723589A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9BE9D2-20B9-AF07-0A06-1A527A7B32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2C382B1-8F08-0DF0-8C23-B08A500BC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521241-4772-C5A1-7F65-33E879B22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A8A45-B3BC-45F8-9D68-FE8B303B4053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315B54B-D21C-3529-9839-85718DF47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62BFB6D-35C9-99D9-BE05-8A41ACC89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E06C-A37F-4F56-99CE-7947B2EED2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51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E13E02-410C-593A-FDA0-45CC2FE35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52697AF-A605-EFDB-8909-4367642B3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9B6ECF2-93EE-BD90-6472-325273FF6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49075AE-97EA-9AB5-AAA7-2CF74CA70C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8833433-3136-2664-F4DC-1F299D570C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512D8DB-911F-4D51-1DC7-809F1A8C8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A8A45-B3BC-45F8-9D68-FE8B303B4053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11FB3D0-F5EF-A93C-379B-9D65E8B83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D391628-13A6-6F1B-B2DE-AE1532FCC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E06C-A37F-4F56-99CE-7947B2EED2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1361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5EB3AC-25B8-25C4-7586-65468D295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3D38AD0-C1C5-1087-71FA-578A414B9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A8A45-B3BC-45F8-9D68-FE8B303B4053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2121F2F-B707-D7BB-CE72-F68AFE5FB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54EC5C9-3AF9-D2CC-E42B-CBF2E0258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E06C-A37F-4F56-99CE-7947B2EED2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5979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C6DDD9F-F17F-5797-4305-5A559EB2A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A8A45-B3BC-45F8-9D68-FE8B303B4053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E998BB8-FB45-9234-BA94-DA49D8C72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B529343-A1BB-840C-849F-B606B1A34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E06C-A37F-4F56-99CE-7947B2EED2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0972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2455A4-482A-8556-2B4E-82103DD26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1B16B9-6CFF-AB30-8D87-A9334492F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AC152A7-6BDD-2F4B-6639-123EF1D0B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8A5745C-9A22-5CA2-2C0E-A90753928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A8A45-B3BC-45F8-9D68-FE8B303B4053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D954918-AC71-3865-EDAD-9BF5794DB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5688F4D-847D-8AB2-36FF-4732A1E3A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E06C-A37F-4F56-99CE-7947B2EED2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8788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D47BB5-AEEA-6A6C-0AC1-518A32108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0D74280-9C07-EE64-0E85-CE398C2361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14C2F2F-9180-A056-0D27-32EDF09B6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8B67128-2933-3A60-B3DE-C21AD3CFB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A8A45-B3BC-45F8-9D68-FE8B303B4053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677045-3466-834D-C241-BFC1ADB09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73CFFA5-3789-E32F-2355-565CB86CE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E06C-A37F-4F56-99CE-7947B2EED2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593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4D3402F-1A22-5494-DB3A-FD1E4FB7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89C1C09-D849-67FC-B7AA-3205161A9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79741A-2FA3-741A-E529-67A9BBEFF4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1A8A45-B3BC-45F8-9D68-FE8B303B4053}" type="datetimeFigureOut">
              <a:rPr lang="cs-CZ" smtClean="0"/>
              <a:t>19.02.2025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499B63-8711-9B2D-7053-BFE6FB5B4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7B32A5-D828-EE0D-BC75-848286DA1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21E06C-A37F-4F56-99CE-7947B2EED2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04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katelevize.cz/porady/10213538747-johann-gregor-mendel-neustala-vyzva/" TargetMode="External"/><Relationship Id="rId2" Type="http://schemas.openxmlformats.org/officeDocument/2006/relationships/hyperlink" Target="https://soundcloud.com/user-35099233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9910CE-5F46-0238-3F04-180382F84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46630"/>
          </a:xfrm>
        </p:spPr>
        <p:txBody>
          <a:bodyPr>
            <a:normAutofit/>
          </a:bodyPr>
          <a:lstStyle/>
          <a:p>
            <a:r>
              <a:rPr lang="cs-CZ" sz="2000">
                <a:solidFill>
                  <a:srgbClr val="00B050"/>
                </a:solidFill>
              </a:rPr>
              <a:t>Ekologie člověka</a:t>
            </a:r>
            <a:endParaRPr lang="cs-CZ" sz="2000" dirty="0">
              <a:solidFill>
                <a:srgbClr val="00B050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2FAE465-D924-4120-17B3-57B52BD654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68993"/>
            <a:ext cx="9144000" cy="3388807"/>
          </a:xfrm>
        </p:spPr>
        <p:txBody>
          <a:bodyPr>
            <a:normAutofit/>
          </a:bodyPr>
          <a:lstStyle/>
          <a:p>
            <a:endParaRPr lang="cs-CZ" sz="1800" dirty="0">
              <a:solidFill>
                <a:srgbClr val="00B0F0"/>
              </a:solidFill>
            </a:endParaRPr>
          </a:p>
          <a:p>
            <a:pPr algn="l"/>
            <a:r>
              <a:rPr lang="cs-CZ" sz="1800" dirty="0"/>
              <a:t>19. století – století páry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 dirty="0"/>
              <a:t>proměna přírodo-</a:t>
            </a:r>
            <a:r>
              <a:rPr lang="cs-CZ" sz="1800" dirty="0" err="1"/>
              <a:t>pisu</a:t>
            </a:r>
            <a:r>
              <a:rPr lang="cs-CZ" sz="1800" dirty="0"/>
              <a:t> v přírodo-zpyt (+aplikační snahy –průmysl, zemědělství, lesnictví, ochrana)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 dirty="0"/>
              <a:t>pozitivismus (</a:t>
            </a:r>
            <a:r>
              <a:rPr lang="cs-CZ" sz="1800" dirty="0" err="1"/>
              <a:t>Comte</a:t>
            </a:r>
            <a:r>
              <a:rPr lang="cs-CZ" sz="1800" dirty="0"/>
              <a:t>) – také zakladatel sociologie („přírodopis“ společnosti)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 dirty="0"/>
              <a:t>filosofie života</a:t>
            </a:r>
          </a:p>
          <a:p>
            <a:pPr algn="l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353917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4" name="Rectangle 2063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6" name="Rectangle 2065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F062A26-6074-AD41-F436-3DC519C80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366" y="609600"/>
            <a:ext cx="4267200" cy="1351472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Ekologie člověka</a:t>
            </a:r>
          </a:p>
        </p:txBody>
      </p:sp>
      <p:pic>
        <p:nvPicPr>
          <p:cNvPr id="2052" name="Picture 4" descr="Gregor Johann Mendel">
            <a:extLst>
              <a:ext uri="{FF2B5EF4-FFF2-40B4-BE49-F238E27FC236}">
                <a16:creationId xmlns:a16="http://schemas.microsoft.com/office/drawing/2014/main" id="{33378BED-6239-8A93-FB89-7FBEBF3E4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5" r="15831"/>
          <a:stretch/>
        </p:blipFill>
        <p:spPr bwMode="auto"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15809A-C443-ABBF-199D-FD33388C2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966" y="2147357"/>
            <a:ext cx="3810000" cy="4101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Biologie: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a)Průnik do nitra živé hmoty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Buněčná teorie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Genetika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Fyziologie</a:t>
            </a:r>
          </a:p>
          <a:p>
            <a:pPr marL="0" indent="0">
              <a:buNone/>
            </a:pPr>
            <a:endParaRPr lang="cs-CZ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0" name="Picture 2" descr="Jan Evangelista Purkyně | Antikvariát MLHA - Žďár nad Sázavou">
            <a:extLst>
              <a:ext uri="{FF2B5EF4-FFF2-40B4-BE49-F238E27FC236}">
                <a16:creationId xmlns:a16="http://schemas.microsoft.com/office/drawing/2014/main" id="{3DCDA139-3C6B-9E58-EA3D-0E686091D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9" r="15196"/>
          <a:stretch/>
        </p:blipFill>
        <p:spPr bwMode="auto"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93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9" name="Rectangle 3084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26AFF46-F36E-C540-297D-709D2422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cs-CZ"/>
              <a:t>Ekologie člověka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8959AC6-3893-3935-BC83-C347EE994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/>
              <a:t>Biologie</a:t>
            </a:r>
          </a:p>
          <a:p>
            <a:pPr marL="0" indent="0">
              <a:buNone/>
            </a:pPr>
            <a:r>
              <a:rPr lang="cs-CZ" sz="2000"/>
              <a:t>b)Od taxonomie k historii života na Zemi (evoluci)</a:t>
            </a:r>
          </a:p>
          <a:p>
            <a:pPr marL="0" indent="0">
              <a:buNone/>
            </a:pPr>
            <a:r>
              <a:rPr lang="cs-CZ" sz="2000"/>
              <a:t>c)K vnějším vztahům – ekologie (vlivy prostředí, „ekonomika“ přírody, vzájemné vztahy – „sociologie“ přírody)</a:t>
            </a:r>
          </a:p>
          <a:p>
            <a:pPr marL="0" indent="0">
              <a:buNone/>
            </a:pPr>
            <a:endParaRPr lang="cs-CZ" sz="200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074" name="Picture 2" descr="Carl von Linne">
            <a:extLst>
              <a:ext uri="{FF2B5EF4-FFF2-40B4-BE49-F238E27FC236}">
                <a16:creationId xmlns:a16="http://schemas.microsoft.com/office/drawing/2014/main" id="{C716D016-A844-D7D6-511C-9E36D2CAA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0" r="1" b="43840"/>
          <a:stretch/>
        </p:blipFill>
        <p:spPr bwMode="auto"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harles Darwin | Biography, Education, Books, Theory of Evolution, &amp; Facts  | Britannica">
            <a:extLst>
              <a:ext uri="{FF2B5EF4-FFF2-40B4-BE49-F238E27FC236}">
                <a16:creationId xmlns:a16="http://schemas.microsoft.com/office/drawing/2014/main" id="{92258E5A-EFF1-4BA4-9057-8B4651617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" b="25089"/>
          <a:stretch/>
        </p:blipFill>
        <p:spPr bwMode="auto"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872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1" name="Rectangle 4106">
            <a:extLst>
              <a:ext uri="{FF2B5EF4-FFF2-40B4-BE49-F238E27FC236}">
                <a16:creationId xmlns:a16="http://schemas.microsoft.com/office/drawing/2014/main" id="{7B4F6806-5898-4FE8-B610-A058C8B84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5B099931-C538-5A72-3E23-C2F5C6E90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5694" y="4224938"/>
            <a:ext cx="6256964" cy="34270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cs-CZ" sz="2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E. Haeckel</a:t>
            </a:r>
            <a:endParaRPr lang="en-US" sz="2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102" name="Picture 6" descr="Obraz na plátně Gamochonia–Trichterkraken">
            <a:extLst>
              <a:ext uri="{FF2B5EF4-FFF2-40B4-BE49-F238E27FC236}">
                <a16:creationId xmlns:a16="http://schemas.microsoft.com/office/drawing/2014/main" id="{17991050-B2D9-B348-D981-6B9EE693C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97" b="5384"/>
          <a:stretch/>
        </p:blipFill>
        <p:spPr bwMode="auto">
          <a:xfrm>
            <a:off x="4406845" y="4"/>
            <a:ext cx="4101288" cy="3418797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rnst Haeckel (100 years) | The Linnean Society">
            <a:extLst>
              <a:ext uri="{FF2B5EF4-FFF2-40B4-BE49-F238E27FC236}">
                <a16:creationId xmlns:a16="http://schemas.microsoft.com/office/drawing/2014/main" id="{E57BE532-004D-54A2-9302-F7CD7D27849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700"/>
          <a:stretch/>
        </p:blipFill>
        <p:spPr bwMode="auto">
          <a:xfrm>
            <a:off x="20" y="277472"/>
            <a:ext cx="4552718" cy="5946218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alíř 8 Desmonema Discomedusae z „Kunstformen der Natur“ (Umělecké formy v  přírodě) ilustrovaný Ernstem Haeckelem (1834-1919)">
            <a:extLst>
              <a:ext uri="{FF2B5EF4-FFF2-40B4-BE49-F238E27FC236}">
                <a16:creationId xmlns:a16="http://schemas.microsoft.com/office/drawing/2014/main" id="{59C72EEA-0CD3-6CBE-B9BB-9332E801B97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2716"/>
          <a:stretch/>
        </p:blipFill>
        <p:spPr bwMode="auto">
          <a:xfrm>
            <a:off x="8653074" y="-3"/>
            <a:ext cx="3538926" cy="4290182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764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53" name="Rectangle 5152">
            <a:extLst>
              <a:ext uri="{FF2B5EF4-FFF2-40B4-BE49-F238E27FC236}">
                <a16:creationId xmlns:a16="http://schemas.microsoft.com/office/drawing/2014/main" id="{72018E1B-E0B9-4440-AFF3-4112E50A2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2B6AC10F-BCA5-C003-B905-F51C1C49E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91"/>
            <a:ext cx="10515600" cy="22171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Ekologie člověka</a:t>
            </a:r>
          </a:p>
        </p:txBody>
      </p:sp>
      <p:pic>
        <p:nvPicPr>
          <p:cNvPr id="5142" name="Picture 22" descr="MENDELŮV TRPASLÍK - Mawer Simon od 79 Kč - Heureka.cz">
            <a:extLst>
              <a:ext uri="{FF2B5EF4-FFF2-40B4-BE49-F238E27FC236}">
                <a16:creationId xmlns:a16="http://schemas.microsoft.com/office/drawing/2014/main" id="{A558A361-3CA4-2932-A2E2-DE3DF1A74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0" r="15396" b="-2"/>
          <a:stretch/>
        </p:blipFill>
        <p:spPr bwMode="auto">
          <a:xfrm>
            <a:off x="184558" y="2962911"/>
            <a:ext cx="2255462" cy="315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 descr="Darwin a estetika - Karel Stibral | Knihy Dobrovský">
            <a:extLst>
              <a:ext uri="{FF2B5EF4-FFF2-40B4-BE49-F238E27FC236}">
                <a16:creationId xmlns:a16="http://schemas.microsoft.com/office/drawing/2014/main" id="{76306361-49B8-008D-BE56-783899C75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8"/>
          <a:stretch/>
        </p:blipFill>
        <p:spPr bwMode="auto">
          <a:xfrm>
            <a:off x="2575696" y="2962911"/>
            <a:ext cx="2255462" cy="315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8" name="Picture 28" descr="Genesis: Velký příběh biologie - Jan Sapp | Databáze knih">
            <a:extLst>
              <a:ext uri="{FF2B5EF4-FFF2-40B4-BE49-F238E27FC236}">
                <a16:creationId xmlns:a16="http://schemas.microsoft.com/office/drawing/2014/main" id="{E3DEA95B-3A4B-1293-A31C-4B3DCD103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9" r="2" b="2"/>
          <a:stretch/>
        </p:blipFill>
        <p:spPr bwMode="auto">
          <a:xfrm>
            <a:off x="4966833" y="2962911"/>
            <a:ext cx="2255462" cy="315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Pandin palec - Stephen Jay Gould | Databáze knih">
            <a:extLst>
              <a:ext uri="{FF2B5EF4-FFF2-40B4-BE49-F238E27FC236}">
                <a16:creationId xmlns:a16="http://schemas.microsoft.com/office/drawing/2014/main" id="{DBDE8A95-516A-7350-7EC7-BDE6D2BDF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4" r="2" b="2"/>
          <a:stretch/>
        </p:blipFill>
        <p:spPr bwMode="auto">
          <a:xfrm>
            <a:off x="7357971" y="2962911"/>
            <a:ext cx="2255462" cy="315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Vynález přírody - Dobrodružství zapomenutého objevitele Alexandera von  Humboldta - Andrea Wulf od 1109 Kč | Reknihy">
            <a:extLst>
              <a:ext uri="{FF2B5EF4-FFF2-40B4-BE49-F238E27FC236}">
                <a16:creationId xmlns:a16="http://schemas.microsoft.com/office/drawing/2014/main" id="{E499D9C2-8495-60F3-109F-E33E52D1B8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" r="2538" b="-1"/>
          <a:stretch/>
        </p:blipFill>
        <p:spPr bwMode="auto">
          <a:xfrm>
            <a:off x="9749109" y="2962911"/>
            <a:ext cx="2255462" cy="315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771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1EBD23C-2772-436D-EBA2-09543E5F8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Autofit/>
          </a:bodyPr>
          <a:lstStyle/>
          <a:p>
            <a:pPr algn="ctr"/>
            <a:r>
              <a:rPr lang="cs-CZ" sz="1800" dirty="0"/>
              <a:t>Ekologie člověka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311BA05-9B3F-E82A-B20D-6DBAD39A7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https://soundcloud.com/user-350992339</a:t>
            </a:r>
            <a:endParaRPr lang="cs-CZ" dirty="0"/>
          </a:p>
          <a:p>
            <a:r>
              <a:rPr lang="cs-CZ" dirty="0">
                <a:hlinkClick r:id="rId3"/>
              </a:rPr>
              <a:t>https://www.ceskatelevize.cz/porady/10213538747-johann-gregor-mendel-neustala-vyzva/</a:t>
            </a:r>
            <a:endParaRPr lang="cs-CZ" dirty="0"/>
          </a:p>
          <a:p>
            <a:r>
              <a:rPr lang="cs-CZ" dirty="0"/>
              <a:t>Ad Darwin a spol: https://www.youtube.com/watch?v=XOiUZ3ycZwU</a:t>
            </a:r>
          </a:p>
          <a:p>
            <a:r>
              <a:rPr lang="cs-CZ" dirty="0"/>
              <a:t>https://www.otevrenaveda.cz/cs/pro-verejnost/nezkreslena-veda/</a:t>
            </a:r>
          </a:p>
        </p:txBody>
      </p:sp>
    </p:spTree>
    <p:extLst>
      <p:ext uri="{BB962C8B-B14F-4D97-AF65-F5344CB8AC3E}">
        <p14:creationId xmlns:p14="http://schemas.microsoft.com/office/powerpoint/2010/main" val="13009847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151</Words>
  <Application>Microsoft Office PowerPoint</Application>
  <PresentationFormat>Širokoúhlá obrazovka</PresentationFormat>
  <Paragraphs>23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Motiv Office</vt:lpstr>
      <vt:lpstr>Ekologie člověka</vt:lpstr>
      <vt:lpstr>Ekologie člověka</vt:lpstr>
      <vt:lpstr>Ekologie člověka</vt:lpstr>
      <vt:lpstr>E. Haeckel</vt:lpstr>
      <vt:lpstr>Ekologie člověka</vt:lpstr>
      <vt:lpstr>Ekologie člověka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Alena Jemelková</dc:creator>
  <cp:lastModifiedBy>Alena Jemelková</cp:lastModifiedBy>
  <cp:revision>1</cp:revision>
  <dcterms:created xsi:type="dcterms:W3CDTF">2025-02-19T08:38:40Z</dcterms:created>
  <dcterms:modified xsi:type="dcterms:W3CDTF">2025-02-19T09:35:51Z</dcterms:modified>
</cp:coreProperties>
</file>