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80" r:id="rId13"/>
    <p:sldId id="270" r:id="rId14"/>
    <p:sldId id="281" r:id="rId15"/>
    <p:sldId id="282" r:id="rId16"/>
    <p:sldId id="283" r:id="rId17"/>
    <p:sldId id="284" r:id="rId18"/>
    <p:sldId id="285" r:id="rId19"/>
    <p:sldId id="286" r:id="rId20"/>
    <p:sldId id="271" r:id="rId21"/>
    <p:sldId id="272" r:id="rId22"/>
    <p:sldId id="274" r:id="rId23"/>
    <p:sldId id="278" r:id="rId24"/>
    <p:sldId id="276" r:id="rId25"/>
    <p:sldId id="275" r:id="rId26"/>
    <p:sldId id="277" r:id="rId27"/>
    <p:sldId id="279" r:id="rId28"/>
    <p:sldId id="28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CBE574-9419-4450-B876-B56178A295C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2D963-F219-4A6F-8998-4B381D270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ПРОЗА ПОСТМОДЕРНИЗМА</a:t>
            </a:r>
          </a:p>
        </p:txBody>
      </p:sp>
    </p:spTree>
    <p:extLst>
      <p:ext uri="{BB962C8B-B14F-4D97-AF65-F5344CB8AC3E}">
        <p14:creationId xmlns:p14="http://schemas.microsoft.com/office/powerpoint/2010/main" val="16469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32400-F36A-495B-84E9-FEE925025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Почему в «Москве — Петушках» пьют такие странные алкогольные напитки?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9CDBAD-F9AF-474D-9267-0922A050A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«Москве — Петушкам» можно изучать алкогольную культуру СССР: здесь перечислено и опробовано, кажется, всё, что продавалось в магазинах. Но не только. Герои поэмы, и в первую очередь сам Веничка, искусны в изготовлении изысканных спиртных напитков из подручных средств: одна из самых знаменитых глав «Москвы — Петушков» посвящена смешиванию коктейлей из таких ингредиентов, как политура (жидкость для лакирования мебели), денатурат (денатурированный спирт), духи «Белая сирень», зубной эликсир, средство от потливости ног и т. п. Излишне указывать, что все эти вещества не стоит употреблять внутрь, — на этикетках денатурата об этом специально предупреждали крупными буквами «Яд»</a:t>
            </a:r>
          </a:p>
        </p:txBody>
      </p:sp>
    </p:spTree>
    <p:extLst>
      <p:ext uri="{BB962C8B-B14F-4D97-AF65-F5344CB8AC3E}">
        <p14:creationId xmlns:p14="http://schemas.microsoft.com/office/powerpoint/2010/main" val="281575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647AA-3F87-4E15-B713-7B4A20F9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Норма </a:t>
            </a:r>
            <a:r>
              <a:rPr lang="uk-UA" dirty="0" err="1"/>
              <a:t>жизни</a:t>
            </a:r>
            <a:r>
              <a:rPr lang="uk-UA" dirty="0"/>
              <a:t>???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9BF3D-EB6C-4183-AB1A-A3397A3C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У Ерофеева сам народ едет мимо себя самого и ужас, которым является его жизнь, воспринимает как норму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49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53330E-A72E-40FB-A0B4-FC211E4A4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ПИСАТЕЛЬ ИЛИ МИФ</a:t>
            </a:r>
            <a:br>
              <a:rPr lang="uk-UA" dirty="0"/>
            </a:br>
            <a:r>
              <a:rPr lang="ru-RU" sz="1600" dirty="0"/>
              <a:t>Один из главных российских писателей не появлялся на публике с 2000-х</a:t>
            </a:r>
          </a:p>
        </p:txBody>
      </p:sp>
      <p:pic>
        <p:nvPicPr>
          <p:cNvPr id="1026" name="Picture 2" descr="Картинки по запросу фото Пелевин">
            <a:extLst>
              <a:ext uri="{FF2B5EF4-FFF2-40B4-BE49-F238E27FC236}">
                <a16:creationId xmlns:a16="http://schemas.microsoft.com/office/drawing/2014/main" id="{3E7641C6-6F21-4137-9D57-78342F75EDA1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276872"/>
            <a:ext cx="3312367" cy="3877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47EFD505-8BD8-4434-B4D0-8359CC8B7D9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Интерес к творчеству Пелевина подогревается и его загадочностью, вокруг личности писателя клубится дым мистификаций. Пелевин не дает интервью, не появляется на телевидении и светских мероприятиях, не ведет соцсетей, а на малочисленных фотографиях не снимает очков — вроде тех, что носил Нео в первой части «Матрицы».</a:t>
            </a:r>
          </a:p>
        </p:txBody>
      </p:sp>
    </p:spTree>
    <p:extLst>
      <p:ext uri="{BB962C8B-B14F-4D97-AF65-F5344CB8AC3E}">
        <p14:creationId xmlns:p14="http://schemas.microsoft.com/office/powerpoint/2010/main" val="92796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D2138-89A6-4DBF-B004-75BB338F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В.ПЕЛЕВИН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0EAC87-53B7-49B7-8E60-0802A8808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«</a:t>
            </a:r>
            <a:r>
              <a:rPr lang="ru-RU" dirty="0" err="1"/>
              <a:t>Generation</a:t>
            </a:r>
            <a:r>
              <a:rPr lang="ru-RU" dirty="0"/>
              <a:t> „П“» («Поколение „П“») − постмодернистский роман Виктора Пелевина о поколении россиян, которое взрослело и формировалось во времена политических и экономических реформ 1990-х годов. Действие романа разворачивается в Москве 1990-х годов. </a:t>
            </a:r>
          </a:p>
        </p:txBody>
      </p:sp>
    </p:spTree>
    <p:extLst>
      <p:ext uri="{BB962C8B-B14F-4D97-AF65-F5344CB8AC3E}">
        <p14:creationId xmlns:p14="http://schemas.microsoft.com/office/powerpoint/2010/main" val="628844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2.ppt-online.org/files2/slide/v/VKeHaoJYSv8m41EFnghdPDRrkcZjsAQLTG3WwMli9/slide-5.jpg">
            <a:extLst>
              <a:ext uri="{FF2B5EF4-FFF2-40B4-BE49-F238E27FC236}">
                <a16:creationId xmlns:a16="http://schemas.microsoft.com/office/drawing/2014/main" id="{ED4FD5C0-6A8D-4DFA-B956-3A7C5687AA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5" cy="602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01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0AE005-2159-48D9-A7F9-B25CDEDE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Имя Виктора Пелевина впервые появилось в печати в 1989 году, когда в журнале «Наука и жизнь» был опубликован его рассказ «Колдун Игнат и люди». Через год в журнале «Химия и жизнь» (еще одном научном издании, в перестроечные годы перешедшем на фантастику) была напечатана повесть Пелевина «Затворник и Шестипалый». А в 1992-м увидел свет его первый роман — «</a:t>
            </a:r>
            <a:r>
              <a:rPr lang="ru-RU" dirty="0" err="1"/>
              <a:t>Омон</a:t>
            </a:r>
            <a:r>
              <a:rPr lang="ru-RU" dirty="0"/>
              <a:t> Ра». С ним к молодому писателю (Пелевину на тот момент едва исполнилось 30) пришла известность.</a:t>
            </a:r>
          </a:p>
        </p:txBody>
      </p:sp>
    </p:spTree>
    <p:extLst>
      <p:ext uri="{BB962C8B-B14F-4D97-AF65-F5344CB8AC3E}">
        <p14:creationId xmlns:p14="http://schemas.microsoft.com/office/powerpoint/2010/main" val="1132686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C08B3B-9B13-488A-B675-67AB03AD6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Мне вдруг стало противно от мысли, что я сижу в этой маленькой заплеванной каморке, где пахнет помойкой, противно от того, что я только что пил из грязного стакана портвейн, от того, что вся огромная страна, где я живу, – это много-много таких маленьких заплеванных каморок, где воняет помойкой и только что кончили пить портвейн.</a:t>
            </a:r>
          </a:p>
        </p:txBody>
      </p:sp>
    </p:spTree>
    <p:extLst>
      <p:ext uri="{BB962C8B-B14F-4D97-AF65-F5344CB8AC3E}">
        <p14:creationId xmlns:p14="http://schemas.microsoft.com/office/powerpoint/2010/main" val="1070844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CB5542-9C0F-4F21-B303-96F04EF81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Пришедшее к Пелевину признание материализовалось в виде литературных наград: в 1993 году за сборник рассказов «Синий фонарь» (в него входила и повесть «Затворник и Шестипалый») он получил «Малый </a:t>
            </a:r>
            <a:r>
              <a:rPr lang="ru-RU" dirty="0" err="1"/>
              <a:t>Букер</a:t>
            </a:r>
            <a:r>
              <a:rPr lang="ru-RU" dirty="0"/>
              <a:t>», через два года — премию «Странник», которую вручают фантастам. В 1996 году в журнале «Знамя» был опубликован роман Пелевина «Чапаев и Пустота», в котором автор приходит к </a:t>
            </a:r>
            <a:r>
              <a:rPr lang="ru-RU" dirty="0" err="1"/>
              <a:t>дзену</a:t>
            </a:r>
            <a:r>
              <a:rPr lang="ru-RU" dirty="0"/>
              <a:t>. Вынесенная в заголовок пустота — одна из главных категорий дзен-буддизма. Но это пустота не отрицательная, пустота отсутствия, а положительная — та, к которой нужно стремиться. Она проникнет и в следующие романы Пелевина.</a:t>
            </a:r>
          </a:p>
        </p:txBody>
      </p:sp>
    </p:spTree>
    <p:extLst>
      <p:ext uri="{BB962C8B-B14F-4D97-AF65-F5344CB8AC3E}">
        <p14:creationId xmlns:p14="http://schemas.microsoft.com/office/powerpoint/2010/main" val="1582329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F3FAB-CFF7-4CD5-B34D-2475DC7D5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«Generation </a:t>
            </a:r>
            <a:r>
              <a:rPr lang="ru-RU" dirty="0"/>
              <a:t>П»</a:t>
            </a:r>
          </a:p>
        </p:txBody>
      </p:sp>
      <p:pic>
        <p:nvPicPr>
          <p:cNvPr id="4098" name="Picture 2" descr="Generation «П» — Википедия">
            <a:extLst>
              <a:ext uri="{FF2B5EF4-FFF2-40B4-BE49-F238E27FC236}">
                <a16:creationId xmlns:a16="http://schemas.microsoft.com/office/drawing/2014/main" id="{DB35BBF8-F954-4E18-92F3-2EA0B8B985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8840"/>
            <a:ext cx="3384376" cy="4165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81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D10356-9C7A-46C8-9FB5-138434107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Этот постмодернистский роман (рассуждения о том, как устроен мир, встречаются в одном предложении со слоганами жвачки) стал мгновенной классикой. Но для классики «</a:t>
            </a:r>
            <a:r>
              <a:rPr lang="ru-RU" dirty="0" err="1"/>
              <a:t>Generation</a:t>
            </a:r>
            <a:r>
              <a:rPr lang="ru-RU" dirty="0"/>
              <a:t> П» подозрительно хорошо продавался — после выхода романа критики отмечали, что Пелевин создал успешный коммерческий продукт (и это тоже важная черта постмодернистского произведения). В то же время «</a:t>
            </a:r>
            <a:r>
              <a:rPr lang="ru-RU" dirty="0" err="1"/>
              <a:t>Generation</a:t>
            </a:r>
            <a:r>
              <a:rPr lang="ru-RU" dirty="0"/>
              <a:t> П» — часть массовой культуры, элитарное и общедоступное в нем сочетаются в таких пропорциях, чтобы польстить широкому читателю, но не отпугнуть его.</a:t>
            </a:r>
          </a:p>
        </p:txBody>
      </p:sp>
    </p:spTree>
    <p:extLst>
      <p:ext uri="{BB962C8B-B14F-4D97-AF65-F5344CB8AC3E}">
        <p14:creationId xmlns:p14="http://schemas.microsoft.com/office/powerpoint/2010/main" val="156880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0" dirty="0"/>
              <a:t>Ерофеев Венедикт Васильевич</a:t>
            </a:r>
            <a:br>
              <a:rPr lang="ru-RU" sz="4400" b="0" dirty="0"/>
            </a:br>
            <a:br>
              <a:rPr lang="ru-RU" b="0" dirty="0"/>
            </a:br>
            <a:endParaRPr lang="ru-RU" dirty="0"/>
          </a:p>
        </p:txBody>
      </p:sp>
      <p:pic>
        <p:nvPicPr>
          <p:cNvPr id="1026" name="Picture 2" descr="C:\Users\PC\Downloads\Erofeev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3384376" cy="3827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2965F-A46E-449A-89A7-E25AB7B78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темы романа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55A41B-CE6C-45FC-BE71-A0AE0DDA4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Рекламные и маркетинговые стратегии, их влияние на человека, а также адаптация зарубежных 12 маркетинговых стратегий к русской ментальности; вера в СМИ, отечественная ментальность и национальная идея.</a:t>
            </a:r>
          </a:p>
        </p:txBody>
      </p:sp>
    </p:spTree>
    <p:extLst>
      <p:ext uri="{BB962C8B-B14F-4D97-AF65-F5344CB8AC3E}">
        <p14:creationId xmlns:p14="http://schemas.microsoft.com/office/powerpoint/2010/main" val="2102984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55C39-A97D-44B6-B521-157FBA34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НАЗВАНИЕ РОМАНА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07743-13EA-49D9-839F-392017D01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Название • читатель должен придумать значение буквы «П» самостоятельно • Пепси, поколение, поколение Пелевина</a:t>
            </a:r>
          </a:p>
        </p:txBody>
      </p:sp>
    </p:spTree>
    <p:extLst>
      <p:ext uri="{BB962C8B-B14F-4D97-AF65-F5344CB8AC3E}">
        <p14:creationId xmlns:p14="http://schemas.microsoft.com/office/powerpoint/2010/main" val="681685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E830C-6AE8-4C2D-97B8-ECB04998E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94F78C-07FA-44B6-BF2C-8D245D5D6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Главный герой • попадает в мир рекламы и открывает у себя талант: работает копирайтером, становится творцом телевизионной реальности, участвует в создании телеобразов государственных деятелей и самой политической жизни страны с помощью компьютерных технологий, мучается «вечными вопросами», философствует</a:t>
            </a:r>
          </a:p>
        </p:txBody>
      </p:sp>
    </p:spTree>
    <p:extLst>
      <p:ext uri="{BB962C8B-B14F-4D97-AF65-F5344CB8AC3E}">
        <p14:creationId xmlns:p14="http://schemas.microsoft.com/office/powerpoint/2010/main" val="3280520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10834-D13B-441A-B0D3-9AE432ED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ВАВИЛЕН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B2F087-3F22-4108-9B0D-C72864585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Интересен с этой точки зрения и еще один факт: имя главного героя, </a:t>
            </a:r>
            <a:r>
              <a:rPr lang="ru-RU" dirty="0" err="1"/>
              <a:t>Вавилен</a:t>
            </a:r>
            <a:r>
              <a:rPr lang="ru-RU" dirty="0"/>
              <a:t>, было составлено из слов «Василий Аксенов» и «Владимир Ильич Ленин», однако несколько раз по ходу романа оно соотносится с Вавилоном, который, как известно, рухнул, потому что живущие там люди стали говорить на разных языках. </a:t>
            </a:r>
          </a:p>
        </p:txBody>
      </p:sp>
    </p:spTree>
    <p:extLst>
      <p:ext uri="{BB962C8B-B14F-4D97-AF65-F5344CB8AC3E}">
        <p14:creationId xmlns:p14="http://schemas.microsoft.com/office/powerpoint/2010/main" val="410529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30A8AE-867D-421C-8E97-E8B14376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3C255-42BF-40EC-99E1-DB3A76A82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Главный герой </a:t>
            </a:r>
            <a:r>
              <a:rPr lang="ru-RU" dirty="0" err="1"/>
              <a:t>Вавилен</a:t>
            </a:r>
            <a:r>
              <a:rPr lang="ru-RU" dirty="0"/>
              <a:t> Татарский выпускник литинститута, не сумев встроится в новую жизнь, наступившую после развала Советского Союза, работает продавцом в коммерческом ларьке. Внезапно он встречает старого друга - сокурсника по литинституту, который знакомит его с новой для того времени сферой - рекламой. Татарский с головой погружается в этот новый бизнес, благо полученное образование, как ничто лучше, подходит для работы копирайтером. Татарский придумывает слоганы и разрабатывает концепции для импортных брендов, валом хлынувшим с запада в начале 90-х, поднимаясь вверх по карьерной лестнице и совершает путь от обычного продавца сигарет  до "мужа великой богини". </a:t>
            </a:r>
          </a:p>
        </p:txBody>
      </p:sp>
    </p:spTree>
    <p:extLst>
      <p:ext uri="{BB962C8B-B14F-4D97-AF65-F5344CB8AC3E}">
        <p14:creationId xmlns:p14="http://schemas.microsoft.com/office/powerpoint/2010/main" val="799541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D3231-80FD-475A-BCAC-7941EAAC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Языковая игра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CB0AAE-8CA5-45B9-9699-401B4BB8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Смешение стилей и вольное обращение с фразеологизмами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ru-RU" b="1" i="1" dirty="0"/>
              <a:t>Я в весеннем лесу пил березовый </a:t>
            </a:r>
            <a:r>
              <a:rPr lang="ru-RU" b="1" i="1" dirty="0" err="1"/>
              <a:t>Sprite</a:t>
            </a:r>
            <a:r>
              <a:rPr lang="ru-RU" b="1" i="1" dirty="0"/>
              <a:t>!</a:t>
            </a:r>
            <a:endParaRPr lang="en-US" b="1" i="1" dirty="0"/>
          </a:p>
          <a:p>
            <a:pPr algn="ctr"/>
            <a:r>
              <a:rPr lang="ru-RU" b="1" i="1" dirty="0" err="1"/>
              <a:t>Спрайт.Не</a:t>
            </a:r>
            <a:r>
              <a:rPr lang="ru-RU" b="1" i="1" dirty="0"/>
              <a:t>-кола для Николы!</a:t>
            </a:r>
          </a:p>
          <a:p>
            <a:pPr algn="ctr"/>
            <a:r>
              <a:rPr lang="ru-RU" dirty="0" err="1"/>
              <a:t>Вавилен</a:t>
            </a:r>
            <a:r>
              <a:rPr lang="ru-RU" dirty="0"/>
              <a:t> Татарский, например, говоря об огромном количестве рекламных агентств, употребляет не общеизвестное выражение </a:t>
            </a:r>
            <a:r>
              <a:rPr lang="ru-RU" b="1" dirty="0"/>
              <a:t>«как грибы после дождя»</a:t>
            </a:r>
            <a:r>
              <a:rPr lang="ru-RU" dirty="0"/>
              <a:t>, а придуманное им самим </a:t>
            </a:r>
            <a:r>
              <a:rPr lang="ru-RU" b="1" dirty="0"/>
              <a:t>«как гробы после вождя» 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551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36969-8214-404F-8BB9-BC70A1D97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 измененного состояния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FF525A-6570-4FFD-8AAD-FFAA732FE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Также раскрыта сознания и </a:t>
            </a:r>
            <a:r>
              <a:rPr lang="ru-RU" dirty="0" err="1"/>
              <a:t>трансперсональных</a:t>
            </a:r>
            <a:r>
              <a:rPr lang="ru-RU" dirty="0"/>
              <a:t> переживаний. Главный герой по ходу сюжета употребляет вещества изменяющие сознание, в частности гриб мухомор и LSD. Автор умело и живописно описывает переживания вызванные воздействием веществ. </a:t>
            </a:r>
          </a:p>
        </p:txBody>
      </p:sp>
    </p:spTree>
    <p:extLst>
      <p:ext uri="{BB962C8B-B14F-4D97-AF65-F5344CB8AC3E}">
        <p14:creationId xmlns:p14="http://schemas.microsoft.com/office/powerpoint/2010/main" val="1140877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7A2B2-9B07-45C9-B6C8-602DF2167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ИНТЕРТЕКСТ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7BEB40-F0E9-40D9-AC7D-77FCACD5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произведении Виктора Пелевина упоминаются такие писатели и поэты, как Оруэлл, Чехов, Шекспир, Грибоедов, Маяковский, Аксенов, Пастернак... Происходит и обращение к киноиндустрии, упоминается, в частности </a:t>
            </a:r>
            <a:r>
              <a:rPr lang="ru-RU" dirty="0" err="1"/>
              <a:t>Дарт</a:t>
            </a:r>
            <a:r>
              <a:rPr lang="ru-RU" dirty="0"/>
              <a:t> </a:t>
            </a:r>
            <a:r>
              <a:rPr lang="ru-RU" dirty="0" err="1"/>
              <a:t>Вейдер</a:t>
            </a:r>
            <a:r>
              <a:rPr lang="ru-RU" dirty="0"/>
              <a:t> центральный персонаж Вселенной «Звездных войн», а также музыке (происходит обращение к творчеству известной группы ДДТ)</a:t>
            </a:r>
          </a:p>
        </p:txBody>
      </p:sp>
    </p:spTree>
    <p:extLst>
      <p:ext uri="{BB962C8B-B14F-4D97-AF65-F5344CB8AC3E}">
        <p14:creationId xmlns:p14="http://schemas.microsoft.com/office/powerpoint/2010/main" val="2806273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5427C-3B09-4AA4-B588-38CA2CB3D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 как популярность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7D9AD3-6DEB-455F-B512-521EC1842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 2013 года Пелевин публикует по роману в год. Набор главных тем неизменный: автор заигрывает с популярной культурой — например, пишет о вампирах (в </a:t>
            </a:r>
            <a:r>
              <a:rPr lang="ru-RU" dirty="0" err="1"/>
              <a:t>Empire</a:t>
            </a:r>
            <a:r>
              <a:rPr lang="ru-RU" dirty="0"/>
              <a:t> V и его продолжении «</a:t>
            </a:r>
            <a:r>
              <a:rPr lang="ru-RU" dirty="0" err="1"/>
              <a:t>Бэтман</a:t>
            </a:r>
            <a:r>
              <a:rPr lang="ru-RU" dirty="0"/>
              <a:t> </a:t>
            </a:r>
            <a:r>
              <a:rPr lang="ru-RU" dirty="0" err="1"/>
              <a:t>Аполло</a:t>
            </a:r>
            <a:r>
              <a:rPr lang="ru-RU" dirty="0"/>
              <a:t>») или исследует виртуальность, медийные технологии и искусственный интеллект, которые становятся более человечными, чем сам человек (главный герой романа </a:t>
            </a:r>
            <a:r>
              <a:rPr lang="ru-RU" dirty="0" err="1"/>
              <a:t>iPhuck</a:t>
            </a:r>
            <a:r>
              <a:rPr lang="ru-RU" dirty="0"/>
              <a:t> 10 — алгоритм по имени Порфирий Петрович, еще одна постмодернистская шутка писателя). Пелевин часто переносит читателей в будущее, но сложно не заметить сходства между фантастическими мирами и геополитическими реалиями, в которых живут его читатели. </a:t>
            </a:r>
          </a:p>
        </p:txBody>
      </p:sp>
    </p:spTree>
    <p:extLst>
      <p:ext uri="{BB962C8B-B14F-4D97-AF65-F5344CB8AC3E}">
        <p14:creationId xmlns:p14="http://schemas.microsoft.com/office/powerpoint/2010/main" val="341040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4968552" cy="612068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    Поэма Венедикта Васильевича Ерофеева «Москва — Петушки», написанная в 1969-1970х годах, с первого взгляда может показаться произведением странным и совершенно непонятным, даже грязным. В процессе чтения в глаза бросаются непомерное стремление главного героя напиться любым доступным способом и одновременно его абсолютно парадоксальная и неоспоримая эрудиция. Таким образом, книга состоит из пересечений «высокого» и «низкого» начал, и в этой неоднозначности можно усмотреть попытку постичь многогранность человеческой личности.</a:t>
            </a:r>
          </a:p>
        </p:txBody>
      </p:sp>
      <p:pic>
        <p:nvPicPr>
          <p:cNvPr id="5122" name="Picture 2" descr="C:\Users\PC\Desktop\Moskva-----Petushki_cover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854" y="634337"/>
            <a:ext cx="3227599" cy="2425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12CDD-BF73-4078-A9C5-0F8A75660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ПОЭМА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3E66A9-8A27-4090-869C-1809796BF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Вторая после «Мёртвых душ» русская поэма в прозе, написанная в годы застоя в глубоком подполье. Роковое путешествие на электричке, в алкогольном тумане, при посредстве цитат из всего арсенала мировой культуры, — к недостижимому идеалу: сколько бы ты ни стремился увидеть Кремль, всё равно окажешься на Курском вокзале.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7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E0DC0-B00A-469D-A16B-114121B1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 ЧЕМ?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0E467-8FBC-4B11-BD78-2AD537A4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Пребывающий в запое Веничка Ерофеев отправляется с Курского вокзала в Петушки — рай на земле, где его ждут любимая женщина и ребёнок. По пути он рассказывает о своей жизни, невообразимых самодельных алкогольных коктейлях, фантасмагорических странствиях и философии икоты, встречает самых разных попутчиков и фатально меняет курс путешествия, которое закончится трагически и нелепо. Алкогольный сон и исповедь, совмещённые в одном тексте, саркастическая энциклопедия советской жизни 1960-х и постмодернистское цитатное полотно — «Москва — Петушки» называется поэмой и действительно имеет много общего с поэзией, но сразу после написания с очевидностью становится одним из главных достижений русской прозы XX века.</a:t>
            </a:r>
          </a:p>
        </p:txBody>
      </p:sp>
    </p:spTree>
    <p:extLst>
      <p:ext uri="{BB962C8B-B14F-4D97-AF65-F5344CB8AC3E}">
        <p14:creationId xmlns:p14="http://schemas.microsoft.com/office/powerpoint/2010/main" val="2061055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B57FE-2000-4FEC-8476-2BEC1249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Когда она написана?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AEAF2-F814-4D38-A301-507959B15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Авторское указание в конце поэмы — «На кабельных работах в Шереметьево — Лобня, осень 69 года». В интервью Леониду </a:t>
            </a:r>
            <a:r>
              <a:rPr lang="ru-RU" dirty="0" err="1"/>
              <a:t>Прудовскому</a:t>
            </a:r>
            <a:r>
              <a:rPr lang="ru-RU" dirty="0"/>
              <a:t> Ерофеев даёт другую датировку: «…Зимой семидесятого, когда мы мёрзли в вагончике, у меня явилась мысль о поездке в Петушки, потому что ездить туда было запрещено начальством, а мне страсть как хотелось уехать». Далее он говорит, что писал поэму с конца января по начало марта (таким образом, «осень 69 года» может быть указанием на время действия поэмы «Москва — Петушки»). Запрет на поездку в Петушки — отголосок истории учёбы Ерофеева во Владимирском пединституте в начале 1960-х: он умудрился так настроить против себя местные власти и институтское начальство, что его отчислили и велели немедленно убираться из области. Ко времени написания поэмы «Москва — Петушки» Ерофеев — «широко известный в узких кругах автор», о его вольном нраве, даре писателя и умении пить не пьянея ходят легенды, но до «Москвы — Петушков» эта слава остается локальной.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73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24F61-FB01-47E1-B628-22C6EBB8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Как она написана?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879363-CB1D-4D66-A683-9A6F7408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pPr algn="just"/>
            <a:r>
              <a:rPr lang="ru-RU" dirty="0"/>
              <a:t>Несмотря на внешнюю простоту фабулы, «Москва — Петушки» — сложно устроенное произведение. Поэтическая патетика здесь смешана с «нецензурной» экспрессией, текст переполнен очевидными и скрытыми цитатами из Библии, русской классики, официозной советской культуры. Превращение линейного повествования о путешествии в кольцевое повествование о возвращении позволяет Ерофееву расставить по тексту сюжетные «зеркала», но обращение непосредственно к читателям создаёт атмосферу предельной и доверительной искренности, — может быть, играет роль то, что изначально поэма «Москва — Петушки» задумывалась как произведение для немногих друзей</a:t>
            </a:r>
          </a:p>
        </p:txBody>
      </p:sp>
    </p:spTree>
    <p:extLst>
      <p:ext uri="{BB962C8B-B14F-4D97-AF65-F5344CB8AC3E}">
        <p14:creationId xmlns:p14="http://schemas.microsoft.com/office/powerpoint/2010/main" val="101698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B2139-A09A-4055-85B8-EC0C0DD4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Что на неё повлияло?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4DE09-23AB-4E9F-BF68-6194F6D81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«Москву — Петушки» повлияли все те тексты, которые Ерофеев обильно цитирует, от Библии до произведений Чехова, Горького и классиков марксизма. Нельзя исключить и влияние реприз и монологов артистов «разговорного жанра», таких как Аркадий Райкин: на эстетическом уровне советский конферанс должен был вызывать у Ерофеева отвращение, но структура произведения, манера общения героя с читателями/слушателями, вполне вероятно, пародируют советскую эстраду</a:t>
            </a:r>
          </a:p>
        </p:txBody>
      </p:sp>
    </p:spTree>
    <p:extLst>
      <p:ext uri="{BB962C8B-B14F-4D97-AF65-F5344CB8AC3E}">
        <p14:creationId xmlns:p14="http://schemas.microsoft.com/office/powerpoint/2010/main" val="2756412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8DC2D-2214-4E94-82FF-DAE7C8B3A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Почему «Москва — Петушки» — это поэма?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19A94-19BC-4214-ACFF-0EA139EAD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Несомненно, Ерофеев, называя «Москву — Петушки» поэмой, отсылал к «Мёртвым душам» Гоголя — тексту, где лирика сочетается с эпосом, смеховой тон с элегическим, и на этом фоне происходит движение героя от места к месту, от помещика к помещику. Как замечает филолог Леонид </a:t>
            </a:r>
            <a:r>
              <a:rPr lang="ru-RU" dirty="0" err="1"/>
              <a:t>Фуксон</a:t>
            </a:r>
            <a:r>
              <a:rPr lang="ru-RU" dirty="0"/>
              <a:t>, жанровое определение поэмы «обещает нечто высокое» 1 ⁠, и Ерофеев действительно много раз, перемежая алкогольные анекдоты, берёт высокую трагическую ноту. (Это даёт </a:t>
            </a:r>
            <a:r>
              <a:rPr lang="ru-RU" dirty="0" err="1"/>
              <a:t>Фуксону</a:t>
            </a:r>
            <a:r>
              <a:rPr lang="ru-RU" dirty="0"/>
              <a:t> повод сравнить сам текст «Москвы — Петушков» с одним из </a:t>
            </a:r>
            <a:r>
              <a:rPr lang="ru-RU" dirty="0" err="1"/>
              <a:t>ерофеевских</a:t>
            </a:r>
            <a:r>
              <a:rPr lang="ru-RU" dirty="0"/>
              <a:t> коктейлей: высокое здесь смешано с низким, Кремль — с Курским вокзалом.)</a:t>
            </a:r>
          </a:p>
        </p:txBody>
      </p:sp>
    </p:spTree>
    <p:extLst>
      <p:ext uri="{BB962C8B-B14F-4D97-AF65-F5344CB8AC3E}">
        <p14:creationId xmlns:p14="http://schemas.microsoft.com/office/powerpoint/2010/main" val="2981011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1765</Words>
  <Application>Microsoft Office PowerPoint</Application>
  <PresentationFormat>Экран (4:3)</PresentationFormat>
  <Paragraphs>51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Constantia</vt:lpstr>
      <vt:lpstr>Wingdings 2</vt:lpstr>
      <vt:lpstr>Поток</vt:lpstr>
      <vt:lpstr>ПРОЗА ПОСТМОДЕРНИЗМА</vt:lpstr>
      <vt:lpstr>Ерофеев Венедикт Васильевич  </vt:lpstr>
      <vt:lpstr> </vt:lpstr>
      <vt:lpstr>ПОЭМА</vt:lpstr>
      <vt:lpstr>О ЧЕМ?</vt:lpstr>
      <vt:lpstr>Когда она написана? </vt:lpstr>
      <vt:lpstr>Как она написана? </vt:lpstr>
      <vt:lpstr>Что на неё повлияло?</vt:lpstr>
      <vt:lpstr>Почему «Москва — Петушки» — это поэма?</vt:lpstr>
      <vt:lpstr>Почему в «Москве — Петушках» пьют такие странные алкогольные напитки?</vt:lpstr>
      <vt:lpstr>Норма жизни???</vt:lpstr>
      <vt:lpstr>ПИСАТЕЛЬ ИЛИ МИФ Один из главных российских писателей не появлялся на публике с 2000-х</vt:lpstr>
      <vt:lpstr>В.ПЕЛЕВИН</vt:lpstr>
      <vt:lpstr>Презентация PowerPoint</vt:lpstr>
      <vt:lpstr>Презентация PowerPoint</vt:lpstr>
      <vt:lpstr>Презентация PowerPoint</vt:lpstr>
      <vt:lpstr>Презентация PowerPoint</vt:lpstr>
      <vt:lpstr>«Generation П»</vt:lpstr>
      <vt:lpstr>Презентация PowerPoint</vt:lpstr>
      <vt:lpstr>Основные темы романа</vt:lpstr>
      <vt:lpstr>НАЗВАНИЕ РОМАНА</vt:lpstr>
      <vt:lpstr>ГЕРОЙ</vt:lpstr>
      <vt:lpstr>ВАВИЛЕН</vt:lpstr>
      <vt:lpstr>Презентация PowerPoint</vt:lpstr>
      <vt:lpstr>Языковая игра</vt:lpstr>
      <vt:lpstr>Тема измененного состояния </vt:lpstr>
      <vt:lpstr>ИНТЕРТЕКСТ</vt:lpstr>
      <vt:lpstr>П как популярность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NVG</cp:lastModifiedBy>
  <cp:revision>18</cp:revision>
  <dcterms:created xsi:type="dcterms:W3CDTF">2020-06-04T20:36:30Z</dcterms:created>
  <dcterms:modified xsi:type="dcterms:W3CDTF">2023-05-04T09:23:28Z</dcterms:modified>
</cp:coreProperties>
</file>