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3" r:id="rId11"/>
    <p:sldId id="268" r:id="rId12"/>
    <p:sldId id="264" r:id="rId13"/>
    <p:sldId id="29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player.myshared.ru/33/1329702/slides/slide_1.jpg">
            <a:extLst>
              <a:ext uri="{FF2B5EF4-FFF2-40B4-BE49-F238E27FC236}">
                <a16:creationId xmlns:a16="http://schemas.microsoft.com/office/drawing/2014/main" id="{1E321966-D8F2-452E-B4EF-5B3B2A903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9" y="132522"/>
            <a:ext cx="8726557" cy="655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9410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54047E-9880-44F1-A5D5-0367C71AB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Драматургия </a:t>
            </a:r>
            <a:r>
              <a:rPr lang="ru-RU" dirty="0" err="1"/>
              <a:t>А.Грибоедова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BA9BE6-F6B3-494E-BEFB-CFC8FB78A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96788"/>
            <a:ext cx="9602788" cy="8504427"/>
          </a:xfrm>
        </p:spPr>
        <p:txBody>
          <a:bodyPr/>
          <a:lstStyle/>
          <a:p>
            <a:pPr algn="ctr"/>
            <a:r>
              <a:rPr lang="ru-RU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«Горе от ума»</a:t>
            </a:r>
          </a:p>
          <a:p>
            <a:pPr algn="ctr"/>
            <a:endParaRPr lang="ru-RU" sz="36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/>
            <a:endParaRPr lang="ru-RU" sz="36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194" name="Picture 2" descr="Чацкий: что нужно знать о главном герое «Горя от ума»">
            <a:extLst>
              <a:ext uri="{FF2B5EF4-FFF2-40B4-BE49-F238E27FC236}">
                <a16:creationId xmlns:a16="http://schemas.microsoft.com/office/drawing/2014/main" id="{C4DADCFD-FE3B-462C-8524-ECF068F6A3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4" y="2309766"/>
            <a:ext cx="4307494" cy="3924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200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73EEFB-A12C-4344-A291-E7C872B86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«ГОРЕ ОТ УМА»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B817A2-32C3-46B1-90B3-93CB2FEE7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Из </a:t>
            </a:r>
            <a:r>
              <a:rPr lang="ru-RU" dirty="0" err="1"/>
              <a:t>грибоедовской</a:t>
            </a:r>
            <a:r>
              <a:rPr lang="ru-RU" dirty="0"/>
              <a:t> традиции выросла классическая русская драма XIX века: «Маскарад» Лермонтова, в чьём разочарованном герое Арбенине легко узнать черты Чацкого, «Ревизор» Гоголя — «общественная комедия», где уездный город с галереей карикатур воплощает собой всё российское общество, социальная драма Александра Сухово-Кобылина и Александра Островского. С этого времени обсуждение драматических общественных конфликтов комическими средствами, когда-то поразившее современников Грибоедова, стало общим местом, а жанровые рамки размылись. Более того, пьеса задала своеобразный новый канон. Долгое время театральные труппы набирались под «Горе от ума»: считалось, что состав актёров, между которыми хорошо распределяются </a:t>
            </a:r>
            <a:r>
              <a:rPr lang="ru-RU" dirty="0" err="1"/>
              <a:t>грибоедовские</a:t>
            </a:r>
            <a:r>
              <a:rPr lang="ru-RU" dirty="0"/>
              <a:t> роли, может играть весь театральный репертуар </a:t>
            </a:r>
            <a:r>
              <a:rPr lang="ru-RU" baseline="30000" dirty="0"/>
              <a:t>3 </a:t>
            </a:r>
            <a:r>
              <a:rPr lang="ru-RU" dirty="0"/>
              <a:t>⁠.</a:t>
            </a:r>
          </a:p>
        </p:txBody>
      </p:sp>
    </p:spTree>
    <p:extLst>
      <p:ext uri="{BB962C8B-B14F-4D97-AF65-F5344CB8AC3E}">
        <p14:creationId xmlns:p14="http://schemas.microsoft.com/office/powerpoint/2010/main" val="3436837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88E34B-7B58-4C8D-962C-CFBBA82B8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ДРАМАТУРГИЯ 1830—1840-х ГОДОВ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36A862-1781-4AD0-A7C4-F57DFE986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6"/>
            <a:r>
              <a:rPr lang="ru-RU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«МАСКАРАД» </a:t>
            </a:r>
            <a:r>
              <a:rPr lang="ru-RU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М.Лермонтов</a:t>
            </a:r>
            <a:endParaRPr lang="ru-RU" sz="36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lvl="6"/>
            <a:r>
              <a:rPr lang="ru-RU" sz="2000" dirty="0"/>
              <a:t>Маскарад», повествующий о жизни петербургского света 30-х годов XIX века, — социальная, но не любовная трагедия, а трагедия сильных людей, обреченных на бездействие или на деятельность пошлую и ничтожную. 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84400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AF7B05-94AF-41C6-AAE8-80C95B451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5474443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Н.ГОГОЛЬ«РЕВИЗОР»</a:t>
            </a:r>
            <a:endParaRPr lang="ru-RU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689C15-F9FF-48FF-97D5-775870396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847460"/>
            <a:ext cx="8563026" cy="4386429"/>
          </a:xfrm>
        </p:spPr>
        <p:txBody>
          <a:bodyPr>
            <a:normAutofit/>
          </a:bodyPr>
          <a:lstStyle/>
          <a:p>
            <a:pPr algn="just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Подсказанный Пушкиным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сюжет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становится для Гоголя поводом собрать в одной пьесе «всё дурное в России», и сквозь смешное в его комедии ошибок отчётливо проглядывает ужас.</a:t>
            </a:r>
          </a:p>
        </p:txBody>
      </p:sp>
    </p:spTree>
    <p:extLst>
      <p:ext uri="{BB962C8B-B14F-4D97-AF65-F5344CB8AC3E}">
        <p14:creationId xmlns:p14="http://schemas.microsoft.com/office/powerpoint/2010/main" val="30618998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layer.myshared.ru/33/1329702/slides/slide_3.jpg">
            <a:extLst>
              <a:ext uri="{FF2B5EF4-FFF2-40B4-BE49-F238E27FC236}">
                <a16:creationId xmlns:a16="http://schemas.microsoft.com/office/drawing/2014/main" id="{08D8772C-BC4D-4147-9667-0963879DD33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027" y="1"/>
            <a:ext cx="8238181" cy="6520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6422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00F1C6-C9A4-4D8A-B862-9343BFC60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ТЕАТРЫ</a:t>
            </a:r>
          </a:p>
        </p:txBody>
      </p:sp>
      <p:pic>
        <p:nvPicPr>
          <p:cNvPr id="3074" name="Picture 2" descr="http://player.myshared.ru/33/1329702/slides/slide_4.jpg">
            <a:extLst>
              <a:ext uri="{FF2B5EF4-FFF2-40B4-BE49-F238E27FC236}">
                <a16:creationId xmlns:a16="http://schemas.microsoft.com/office/drawing/2014/main" id="{82226D51-6EF9-42CD-929E-64FF5229662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635" y="2014331"/>
            <a:ext cx="8600661" cy="4843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645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player.myshared.ru/33/1329702/slides/slide_5.jpg">
            <a:extLst>
              <a:ext uri="{FF2B5EF4-FFF2-40B4-BE49-F238E27FC236}">
                <a16:creationId xmlns:a16="http://schemas.microsoft.com/office/drawing/2014/main" id="{46FBD08E-99CE-4FE8-85F6-0DDAA0399A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1409" y="291548"/>
            <a:ext cx="8097078" cy="6427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2176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player.myshared.ru/33/1329702/slides/slide_6.jpg">
            <a:extLst>
              <a:ext uri="{FF2B5EF4-FFF2-40B4-BE49-F238E27FC236}">
                <a16:creationId xmlns:a16="http://schemas.microsoft.com/office/drawing/2014/main" id="{971630E2-FE03-437A-B57D-64CCC60A461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043" y="145775"/>
            <a:ext cx="8627166" cy="6573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97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player.myshared.ru/33/1329702/slides/slide_7.jpg">
            <a:extLst>
              <a:ext uri="{FF2B5EF4-FFF2-40B4-BE49-F238E27FC236}">
                <a16:creationId xmlns:a16="http://schemas.microsoft.com/office/drawing/2014/main" id="{CDC28233-D2D6-48F9-A7E5-43D8A3080A2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487" y="762000"/>
            <a:ext cx="8136834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0890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A81A95-AC16-4A23-AC82-531DA2E4E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ДРАМАТУРГИЯ А. С. ПУШКИНА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B0648B-32F0-438E-8AB3-CFAE104E2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«Борис Годунов»</a:t>
            </a:r>
          </a:p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«Маленькие трагедии»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0390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028CE2-E49B-45D7-9295-EC097CAF3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«БОРИС ГОДУНОВ»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CB2411-80E2-4513-A7B8-6E2BE61F7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23" y="-278296"/>
            <a:ext cx="10738526" cy="7136295"/>
          </a:xfrm>
        </p:spPr>
        <p:txBody>
          <a:bodyPr/>
          <a:lstStyle/>
          <a:p>
            <a:pPr algn="just"/>
            <a:r>
              <a:rPr lang="ru-RU" b="1" dirty="0"/>
              <a:t>Историческая драма о Смутном времени — и главная русская историческая драма вообще. Опираясь на Шекспира и Карамзина, Пушкин смешивает языки и стили и открывает в русской истории глубокую психологическую проблематику.</a:t>
            </a:r>
            <a:endParaRPr lang="ru-RU" dirty="0"/>
          </a:p>
        </p:txBody>
      </p:sp>
      <p:pic>
        <p:nvPicPr>
          <p:cNvPr id="7170" name="Picture 2" descr="Boris Godunov - Wikipedia">
            <a:extLst>
              <a:ext uri="{FF2B5EF4-FFF2-40B4-BE49-F238E27FC236}">
                <a16:creationId xmlns:a16="http://schemas.microsoft.com/office/drawing/2014/main" id="{2402D019-7289-468D-B040-802FD49DE1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626" y="1905000"/>
            <a:ext cx="3021496" cy="4328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049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C16AE3-70A4-4D5A-B1B8-2685B64E5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«МАЛЕНЬКИЕ ТРАГЕДИИ»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ABA5F8-2BFF-4737-97D0-59D015520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Маленькие трагедии» — условный цикл из четырёх одноактных пьес в стихах, действие которых происходит в Западной Европе в разные времена. В основе сюжета трёх пьес («Каменный гость», «Скупой рыцарь», «Моцарт и Сальери») человеческие страсти (любовь, ревность, скупость, зависть) и их драматические проявления; тема четвёртой, «Пира во время чумы», — глобальная катастрофа, которая мыслится как расплата или испытание.</a:t>
            </a:r>
          </a:p>
        </p:txBody>
      </p:sp>
    </p:spTree>
    <p:extLst>
      <p:ext uri="{BB962C8B-B14F-4D97-AF65-F5344CB8AC3E}">
        <p14:creationId xmlns:p14="http://schemas.microsoft.com/office/powerpoint/2010/main" val="91181868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</TotalTime>
  <Words>279</Words>
  <Application>Microsoft Office PowerPoint</Application>
  <PresentationFormat>Широкоэкранный</PresentationFormat>
  <Paragraphs>17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ТЕАТРЫ</vt:lpstr>
      <vt:lpstr>Презентация PowerPoint</vt:lpstr>
      <vt:lpstr>Презентация PowerPoint</vt:lpstr>
      <vt:lpstr>Презентация PowerPoint</vt:lpstr>
      <vt:lpstr>ДРАМАТУРГИЯ А. С. ПУШКИНА</vt:lpstr>
      <vt:lpstr>«БОРИС ГОДУНОВ»</vt:lpstr>
      <vt:lpstr>«МАЛЕНЬКИЕ ТРАГЕДИИ»</vt:lpstr>
      <vt:lpstr>Драматургия А.Грибоедова</vt:lpstr>
      <vt:lpstr>«ГОРЕ ОТ УМА»</vt:lpstr>
      <vt:lpstr>ДРАМАТУРГИЯ 1830—1840-х ГОДОВ </vt:lpstr>
      <vt:lpstr>Н.ГОГОЛЬ«РЕВИЗОР»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NVG</dc:creator>
  <cp:lastModifiedBy>NVG</cp:lastModifiedBy>
  <cp:revision>5</cp:revision>
  <dcterms:created xsi:type="dcterms:W3CDTF">2023-03-17T08:29:07Z</dcterms:created>
  <dcterms:modified xsi:type="dcterms:W3CDTF">2023-03-20T06:52:45Z</dcterms:modified>
</cp:coreProperties>
</file>