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6300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7584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333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96973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0059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925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3934658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956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172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dpis prezent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699E10-FBB6-4892-8D01-B53078B181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2865673"/>
            <a:ext cx="7570278" cy="1309512"/>
          </a:xfrm>
        </p:spPr>
        <p:txBody>
          <a:bodyPr anchor="t">
            <a:normAutofit/>
          </a:bodyPr>
          <a:lstStyle>
            <a:lvl1pPr>
              <a:lnSpc>
                <a:spcPts val="4400"/>
              </a:lnSpc>
              <a:defRPr sz="4400"/>
            </a:lvl1pPr>
          </a:lstStyle>
          <a:p>
            <a:r>
              <a:rPr lang="cs-CZ" dirty="0"/>
              <a:t>Zde bude hlavní nadpis prezentace.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334C6EA-92BC-4AE1-AECB-5B89F097657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194136"/>
            <a:ext cx="7570278" cy="74187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0000D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Zde je prostor pro podnadpis prezentace, který může mít několik řádků</a:t>
            </a: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A0D9C729-91FA-4006-B1FB-18BC1E52E6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A4AD3A0D-E0B6-4459-9ECD-F8425210AA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3008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75848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74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445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67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086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9337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2499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093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25E3020F-775E-40DA-B100-C6C8580B368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345564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  <p:sldLayoutId id="2147483689" r:id="rId18"/>
  </p:sldLayoutIdLst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FF9CE-2666-4186-9305-195F54A48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Tekutá a tuhá modernita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2D939AD-F668-4B71-A5A4-55B7CA6B7A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Michal Černý</a:t>
            </a:r>
          </a:p>
        </p:txBody>
      </p:sp>
    </p:spTree>
    <p:extLst>
      <p:ext uri="{BB962C8B-B14F-4D97-AF65-F5344CB8AC3E}">
        <p14:creationId xmlns:p14="http://schemas.microsoft.com/office/powerpoint/2010/main" val="249617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A81AD0-DC7E-49BB-9B68-DF6E43166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Jaké jsou kořeny modernity?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A54DCA-2B5C-4B6E-87CE-852E94EDFD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Galileo Galilei (1642) – věda je experimentální</a:t>
            </a:r>
          </a:p>
          <a:p>
            <a:r>
              <a:rPr lang="cs-CZ" dirty="0"/>
              <a:t>Osvícenství (polovina 17. století)– oddělení náboženství a politiky, demokratizační pohyby, vznik občanské společnosti</a:t>
            </a:r>
          </a:p>
          <a:p>
            <a:r>
              <a:rPr lang="cs-CZ" dirty="0"/>
              <a:t>Průmyslová revoluce (1760) – vznik zcela jinak fungujícího společenství</a:t>
            </a:r>
          </a:p>
          <a:p>
            <a:r>
              <a:rPr lang="cs-CZ" dirty="0"/>
              <a:t>Karel Marx a jeho Kapitál (1867)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První světová válka</a:t>
            </a:r>
          </a:p>
          <a:p>
            <a:r>
              <a:rPr lang="cs-CZ" dirty="0"/>
              <a:t>Druhá světová válka</a:t>
            </a:r>
          </a:p>
        </p:txBody>
      </p:sp>
    </p:spTree>
    <p:extLst>
      <p:ext uri="{BB962C8B-B14F-4D97-AF65-F5344CB8AC3E}">
        <p14:creationId xmlns:p14="http://schemas.microsoft.com/office/powerpoint/2010/main" val="572209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4975EC-C56B-45E6-9BEE-1A86A071B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rysy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63EED0-B67D-4BD8-B558-B5A0259E8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Odkouzlení přírody</a:t>
            </a:r>
          </a:p>
          <a:p>
            <a:r>
              <a:rPr lang="cs-CZ" dirty="0"/>
              <a:t>Důraz na vědu a techniku</a:t>
            </a:r>
          </a:p>
          <a:p>
            <a:r>
              <a:rPr lang="cs-CZ" dirty="0"/>
              <a:t>Lidé se stěhují do měst</a:t>
            </a:r>
          </a:p>
          <a:p>
            <a:r>
              <a:rPr lang="cs-CZ" dirty="0"/>
              <a:t>Vzniká „druhá šlechta“ a „střední třída“</a:t>
            </a:r>
          </a:p>
          <a:p>
            <a:r>
              <a:rPr lang="cs-CZ" dirty="0"/>
              <a:t>Rozvíjí se komunity okolo továren</a:t>
            </a:r>
          </a:p>
          <a:p>
            <a:r>
              <a:rPr lang="cs-CZ" dirty="0"/>
              <a:t>Odděluje se rozum a emocionalita (nejen filosoficky, ale i edukačně a sociálně)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496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9E766A-6FC4-4D20-B1F2-FD381A9CD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Modernita není jedna!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4DC1CE-135E-4F93-96A4-D6BDB0BCC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Šíp:</a:t>
            </a:r>
          </a:p>
          <a:p>
            <a:pPr lvl="1"/>
            <a:r>
              <a:rPr lang="cs-CZ" dirty="0"/>
              <a:t>Raně moderní styl myšlení a jednání</a:t>
            </a:r>
          </a:p>
          <a:p>
            <a:pPr lvl="1"/>
            <a:r>
              <a:rPr lang="cs-CZ" dirty="0"/>
              <a:t>Pozdně moderní styl myšlení a jednání</a:t>
            </a:r>
          </a:p>
          <a:p>
            <a:r>
              <a:rPr lang="cs-CZ" dirty="0" err="1"/>
              <a:t>Lakoff</a:t>
            </a:r>
            <a:r>
              <a:rPr lang="cs-CZ" dirty="0"/>
              <a:t> a Johnson:</a:t>
            </a:r>
          </a:p>
          <a:p>
            <a:pPr lvl="1"/>
            <a:r>
              <a:rPr lang="cs-CZ" dirty="0"/>
              <a:t>Tradiční styl myšlení</a:t>
            </a:r>
          </a:p>
          <a:p>
            <a:pPr lvl="1"/>
            <a:r>
              <a:rPr lang="cs-CZ" dirty="0"/>
              <a:t>Nový styl myšlení (zkušenostní realismus)</a:t>
            </a:r>
          </a:p>
          <a:p>
            <a:r>
              <a:rPr lang="cs-CZ" dirty="0" err="1"/>
              <a:t>Baumann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Tuhá modernita</a:t>
            </a:r>
          </a:p>
          <a:p>
            <a:pPr lvl="1"/>
            <a:r>
              <a:rPr lang="cs-CZ" dirty="0"/>
              <a:t>Tekutá modernita</a:t>
            </a:r>
          </a:p>
        </p:txBody>
      </p:sp>
    </p:spTree>
    <p:extLst>
      <p:ext uri="{BB962C8B-B14F-4D97-AF65-F5344CB8AC3E}">
        <p14:creationId xmlns:p14="http://schemas.microsoft.com/office/powerpoint/2010/main" val="1173935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FC2C1-2831-4859-AF9C-156E57C5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Čtyři revoluce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E6CFD3-5CD7-412C-B011-9A321567FC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Koperník a heliocentrická soustava – nejsme neomezenými vládci vesmíru</a:t>
            </a:r>
          </a:p>
          <a:p>
            <a:r>
              <a:rPr lang="cs-CZ" dirty="0"/>
              <a:t>Darwin a objev druhů – nejsme neomezenými vládci přírody</a:t>
            </a:r>
          </a:p>
          <a:p>
            <a:r>
              <a:rPr lang="cs-CZ" dirty="0"/>
              <a:t>Freud a psychoanalýza – nejsme neomezenými vládci sebe samotných</a:t>
            </a:r>
          </a:p>
          <a:p>
            <a:r>
              <a:rPr lang="cs-CZ" dirty="0" err="1"/>
              <a:t>Floridi</a:t>
            </a:r>
            <a:r>
              <a:rPr lang="cs-CZ" dirty="0"/>
              <a:t> a technika – nejsme neomezenými vládci techniky</a:t>
            </a:r>
          </a:p>
        </p:txBody>
      </p:sp>
    </p:spTree>
    <p:extLst>
      <p:ext uri="{BB962C8B-B14F-4D97-AF65-F5344CB8AC3E}">
        <p14:creationId xmlns:p14="http://schemas.microsoft.com/office/powerpoint/2010/main" val="755043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AD907E-7865-4A34-B5D5-0253168CA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Zygmunt</a:t>
            </a:r>
            <a:r>
              <a:rPr lang="cs-CZ" dirty="0"/>
              <a:t> </a:t>
            </a:r>
            <a:r>
              <a:rPr lang="cs-CZ" dirty="0" err="1"/>
              <a:t>Bauman</a:t>
            </a:r>
            <a:r>
              <a:rPr lang="cs-CZ" dirty="0"/>
              <a:t> (1925-2017)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DA8A6B-F911-4CEF-9052-5212D7002A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Tekutá a tuhá modernita jako dva ideální typy současné společnosti</a:t>
            </a:r>
          </a:p>
          <a:p>
            <a:r>
              <a:rPr lang="cs-CZ" dirty="0"/>
              <a:t>Nežijeme v jedné modernitě, ale na setkávání obou</a:t>
            </a:r>
          </a:p>
          <a:p>
            <a:endParaRPr lang="cs-CZ" dirty="0"/>
          </a:p>
          <a:p>
            <a:r>
              <a:rPr lang="cs-CZ" dirty="0"/>
              <a:t>Mění se i samo základní chápání hodnot:</a:t>
            </a:r>
          </a:p>
          <a:p>
            <a:pPr lvl="1"/>
            <a:r>
              <a:rPr lang="cs-CZ" dirty="0"/>
              <a:t>Důraz na vytrvalost jako obraz prince ze Šípkové Růženky docela dobře může zlikvidovat společnost, potřebujeme flexibilitu</a:t>
            </a:r>
          </a:p>
          <a:p>
            <a:pPr lvl="1"/>
            <a:r>
              <a:rPr lang="cs-CZ" dirty="0"/>
              <a:t>Mění se pojetí autority, od formálních autorit k celebritám</a:t>
            </a:r>
          </a:p>
          <a:p>
            <a:pPr lvl="1"/>
            <a:r>
              <a:rPr lang="cs-CZ" dirty="0"/>
              <a:t>Mění se představa kariérního růstu</a:t>
            </a:r>
          </a:p>
          <a:p>
            <a:pPr lvl="1"/>
            <a:r>
              <a:rPr lang="cs-CZ" dirty="0"/>
              <a:t>Mění se představa toho, zda má smysl věci opravovat</a:t>
            </a:r>
          </a:p>
          <a:p>
            <a:pPr lvl="1"/>
            <a:r>
              <a:rPr lang="cs-CZ" dirty="0"/>
              <a:t>Mění se to, jak velké a složité problémy dokážeme vidět a řešit </a:t>
            </a:r>
          </a:p>
        </p:txBody>
      </p:sp>
    </p:spTree>
    <p:extLst>
      <p:ext uri="{BB962C8B-B14F-4D97-AF65-F5344CB8AC3E}">
        <p14:creationId xmlns:p14="http://schemas.microsoft.com/office/powerpoint/2010/main" val="394498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50310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20</TotalTime>
  <Words>270</Words>
  <Application>Microsoft Office PowerPoint</Application>
  <PresentationFormat>Širokoúhlá obrazovka</PresentationFormat>
  <Paragraphs>42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Tekutá a tuhá modernita</vt:lpstr>
      <vt:lpstr>Jaké jsou kořeny modernity?</vt:lpstr>
      <vt:lpstr>Obecné rysy</vt:lpstr>
      <vt:lpstr>Modernita není jedna!</vt:lpstr>
      <vt:lpstr>Čtyři revoluce</vt:lpstr>
      <vt:lpstr>Zygmunt Bauman (1925-2017)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Tekutá a tuhá modernita</dc:title>
  <dc:creator>Michal Černý</dc:creator>
  <cp:lastModifiedBy>Michal Černý</cp:lastModifiedBy>
  <cp:revision>1</cp:revision>
  <dcterms:created xsi:type="dcterms:W3CDTF">2022-03-26T16:20:54Z</dcterms:created>
  <dcterms:modified xsi:type="dcterms:W3CDTF">2022-03-26T16:41:03Z</dcterms:modified>
</cp:coreProperties>
</file>