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23" roundtripDataSignature="AMtx7mjwM2taHDnSIBPuA9xQB9IvrF8dn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23" Type="http://customschemas.google.com/relationships/presentationmetadata" Target="metadata"/><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Úvodní snímek" type="title">
  <p:cSld name="TITLE">
    <p:spTree>
      <p:nvGrpSpPr>
        <p:cNvPr id="34" name="Shape 34"/>
        <p:cNvGrpSpPr/>
        <p:nvPr/>
      </p:nvGrpSpPr>
      <p:grpSpPr>
        <a:xfrm>
          <a:off x="0" y="0"/>
          <a:ext cx="0" cy="0"/>
          <a:chOff x="0" y="0"/>
          <a:chExt cx="0" cy="0"/>
        </a:xfrm>
      </p:grpSpPr>
      <p:sp>
        <p:nvSpPr>
          <p:cNvPr id="35" name="Google Shape;35;p18"/>
          <p:cNvSpPr txBox="1"/>
          <p:nvPr>
            <p:ph type="ctrTitle"/>
          </p:nvPr>
        </p:nvSpPr>
        <p:spPr>
          <a:xfrm>
            <a:off x="1371600" y="1511300"/>
            <a:ext cx="6400800" cy="2273300"/>
          </a:xfrm>
          <a:prstGeom prst="rect">
            <a:avLst/>
          </a:prstGeom>
          <a:noFill/>
          <a:ln>
            <a:noFill/>
          </a:ln>
          <a:effectLst>
            <a:outerShdw rotWithShape="0" algn="ctr" dir="2021404" dist="45791">
              <a:schemeClr val="lt2"/>
            </a:outerShdw>
          </a:effectLst>
        </p:spPr>
        <p:txBody>
          <a:bodyPr anchorCtr="0" anchor="b" bIns="45700" lIns="91425" spcFirstLastPara="1" rIns="91425" wrap="square" tIns="45700">
            <a:noAutofit/>
          </a:bodyPr>
          <a:lstStyle>
            <a:lvl1pPr lvl="0" algn="ctr">
              <a:spcBef>
                <a:spcPts val="0"/>
              </a:spcBef>
              <a:spcAft>
                <a:spcPts val="0"/>
              </a:spcAft>
              <a:buSzPts val="1400"/>
              <a:buNone/>
              <a:defRPr>
                <a:solidFill>
                  <a:schemeClr val="dk2"/>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6" name="Google Shape;36;p18"/>
          <p:cNvSpPr txBox="1"/>
          <p:nvPr>
            <p:ph idx="1" type="subTitle"/>
          </p:nvPr>
        </p:nvSpPr>
        <p:spPr>
          <a:xfrm>
            <a:off x="1549400" y="4051300"/>
            <a:ext cx="6032500" cy="1003300"/>
          </a:xfrm>
          <a:prstGeom prst="rect">
            <a:avLst/>
          </a:prstGeom>
          <a:noFill/>
          <a:ln>
            <a:noFill/>
          </a:ln>
        </p:spPr>
        <p:txBody>
          <a:bodyPr anchorCtr="0" anchor="t" bIns="45700" lIns="91425" spcFirstLastPara="1" rIns="91425" wrap="square" tIns="45700">
            <a:noAutofit/>
          </a:bodyPr>
          <a:lstStyle>
            <a:lvl1pPr lvl="0" algn="ctr">
              <a:spcBef>
                <a:spcPts val="560"/>
              </a:spcBef>
              <a:spcAft>
                <a:spcPts val="0"/>
              </a:spcAft>
              <a:buClr>
                <a:schemeClr val="dk1"/>
              </a:buClr>
              <a:buSzPts val="2800"/>
              <a:buFont typeface="Comic Sans MS"/>
              <a:buNone/>
              <a:defRPr sz="2800"/>
            </a:lvl1pPr>
            <a:lvl2pPr lvl="1" algn="l">
              <a:spcBef>
                <a:spcPts val="360"/>
              </a:spcBef>
              <a:spcAft>
                <a:spcPts val="0"/>
              </a:spcAft>
              <a:buClr>
                <a:schemeClr val="dk1"/>
              </a:buClr>
              <a:buSzPts val="1800"/>
              <a:buChar char="–"/>
              <a:defRPr/>
            </a:lvl2pPr>
            <a:lvl3pPr lvl="2" algn="l">
              <a:spcBef>
                <a:spcPts val="360"/>
              </a:spcBef>
              <a:spcAft>
                <a:spcPts val="0"/>
              </a:spcAft>
              <a:buClr>
                <a:schemeClr val="dk1"/>
              </a:buClr>
              <a:buSzPts val="1800"/>
              <a:buChar char="•"/>
              <a:defRPr/>
            </a:lvl3pPr>
            <a:lvl4pPr lvl="3" algn="l">
              <a:spcBef>
                <a:spcPts val="360"/>
              </a:spcBef>
              <a:spcAft>
                <a:spcPts val="0"/>
              </a:spcAft>
              <a:buClr>
                <a:schemeClr val="dk1"/>
              </a:buClr>
              <a:buSzPts val="1800"/>
              <a:buChar char="–"/>
              <a:defRPr/>
            </a:lvl4pPr>
            <a:lvl5pPr lvl="4" algn="l">
              <a:spcBef>
                <a:spcPts val="360"/>
              </a:spcBef>
              <a:spcAft>
                <a:spcPts val="0"/>
              </a:spcAft>
              <a:buClr>
                <a:schemeClr val="dk1"/>
              </a:buClr>
              <a:buSzPts val="1800"/>
              <a:buChar char="»"/>
              <a:defRPr/>
            </a:lvl5pPr>
            <a:lvl6pPr lvl="5" algn="l">
              <a:spcBef>
                <a:spcPts val="360"/>
              </a:spcBef>
              <a:spcAft>
                <a:spcPts val="0"/>
              </a:spcAft>
              <a:buClr>
                <a:schemeClr val="dk1"/>
              </a:buClr>
              <a:buSzPts val="1800"/>
              <a:buChar char="»"/>
              <a:defRPr/>
            </a:lvl6pPr>
            <a:lvl7pPr lvl="6" algn="l">
              <a:spcBef>
                <a:spcPts val="360"/>
              </a:spcBef>
              <a:spcAft>
                <a:spcPts val="0"/>
              </a:spcAft>
              <a:buClr>
                <a:schemeClr val="dk1"/>
              </a:buClr>
              <a:buSzPts val="1800"/>
              <a:buChar char="»"/>
              <a:defRPr/>
            </a:lvl7pPr>
            <a:lvl8pPr lvl="7" algn="l">
              <a:spcBef>
                <a:spcPts val="360"/>
              </a:spcBef>
              <a:spcAft>
                <a:spcPts val="0"/>
              </a:spcAft>
              <a:buClr>
                <a:schemeClr val="dk1"/>
              </a:buClr>
              <a:buSzPts val="1800"/>
              <a:buChar char="»"/>
              <a:defRPr/>
            </a:lvl8pPr>
            <a:lvl9pPr lvl="8" algn="l">
              <a:spcBef>
                <a:spcPts val="360"/>
              </a:spcBef>
              <a:spcAft>
                <a:spcPts val="0"/>
              </a:spcAft>
              <a:buClr>
                <a:schemeClr val="dk1"/>
              </a:buClr>
              <a:buSzPts val="1800"/>
              <a:buChar char="»"/>
              <a:defRPr/>
            </a:lvl9pPr>
          </a:lstStyle>
          <a:p/>
        </p:txBody>
      </p:sp>
      <p:sp>
        <p:nvSpPr>
          <p:cNvPr id="37" name="Google Shape;37;p18"/>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8"/>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8"/>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va obsahy" type="twoObj">
  <p:cSld name="TWO_OBJECTS">
    <p:spTree>
      <p:nvGrpSpPr>
        <p:cNvPr id="142" name="Shape 142"/>
        <p:cNvGrpSpPr/>
        <p:nvPr/>
      </p:nvGrpSpPr>
      <p:grpSpPr>
        <a:xfrm>
          <a:off x="0" y="0"/>
          <a:ext cx="0" cy="0"/>
          <a:chOff x="0" y="0"/>
          <a:chExt cx="0" cy="0"/>
        </a:xfrm>
      </p:grpSpPr>
      <p:sp>
        <p:nvSpPr>
          <p:cNvPr id="143" name="Google Shape;143;p28"/>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4" name="Google Shape;144;p28"/>
          <p:cNvSpPr txBox="1"/>
          <p:nvPr>
            <p:ph idx="1" type="body"/>
          </p:nvPr>
        </p:nvSpPr>
        <p:spPr>
          <a:xfrm>
            <a:off x="685800" y="1828800"/>
            <a:ext cx="3771900" cy="36576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Comic Sans MS"/>
              <a:buChar char="•"/>
              <a:defRPr sz="2800"/>
            </a:lvl1pPr>
            <a:lvl2pPr indent="-381000" lvl="1" marL="914400" algn="l">
              <a:spcBef>
                <a:spcPts val="480"/>
              </a:spcBef>
              <a:spcAft>
                <a:spcPts val="0"/>
              </a:spcAft>
              <a:buClr>
                <a:schemeClr val="dk1"/>
              </a:buClr>
              <a:buSzPts val="2400"/>
              <a:buFont typeface="Comic Sans MS"/>
              <a:buChar char="–"/>
              <a:defRPr sz="2400"/>
            </a:lvl2pPr>
            <a:lvl3pPr indent="-355600" lvl="2" marL="1371600" algn="l">
              <a:spcBef>
                <a:spcPts val="400"/>
              </a:spcBef>
              <a:spcAft>
                <a:spcPts val="0"/>
              </a:spcAft>
              <a:buClr>
                <a:schemeClr val="dk1"/>
              </a:buClr>
              <a:buSzPts val="2000"/>
              <a:buFont typeface="Comic Sans MS"/>
              <a:buChar char="•"/>
              <a:defRPr sz="2000"/>
            </a:lvl3pPr>
            <a:lvl4pPr indent="-342900" lvl="3" marL="1828800" algn="l">
              <a:spcBef>
                <a:spcPts val="360"/>
              </a:spcBef>
              <a:spcAft>
                <a:spcPts val="0"/>
              </a:spcAft>
              <a:buClr>
                <a:schemeClr val="dk1"/>
              </a:buClr>
              <a:buSzPts val="1800"/>
              <a:buFont typeface="Comic Sans MS"/>
              <a:buChar char="–"/>
              <a:defRPr sz="1800"/>
            </a:lvl4pPr>
            <a:lvl5pPr indent="-342900" lvl="4" marL="2286000" algn="l">
              <a:spcBef>
                <a:spcPts val="360"/>
              </a:spcBef>
              <a:spcAft>
                <a:spcPts val="0"/>
              </a:spcAft>
              <a:buClr>
                <a:schemeClr val="dk1"/>
              </a:buClr>
              <a:buSzPts val="1800"/>
              <a:buFont typeface="Comic Sans MS"/>
              <a:buChar char="»"/>
              <a:defRPr sz="1800"/>
            </a:lvl5pPr>
            <a:lvl6pPr indent="-342900" lvl="5" marL="2743200" algn="l">
              <a:spcBef>
                <a:spcPts val="360"/>
              </a:spcBef>
              <a:spcAft>
                <a:spcPts val="0"/>
              </a:spcAft>
              <a:buClr>
                <a:schemeClr val="dk1"/>
              </a:buClr>
              <a:buSzPts val="1800"/>
              <a:buFont typeface="Comic Sans MS"/>
              <a:buChar char="»"/>
              <a:defRPr sz="1800"/>
            </a:lvl6pPr>
            <a:lvl7pPr indent="-342900" lvl="6" marL="3200400" algn="l">
              <a:spcBef>
                <a:spcPts val="360"/>
              </a:spcBef>
              <a:spcAft>
                <a:spcPts val="0"/>
              </a:spcAft>
              <a:buClr>
                <a:schemeClr val="dk1"/>
              </a:buClr>
              <a:buSzPts val="1800"/>
              <a:buFont typeface="Comic Sans MS"/>
              <a:buChar char="»"/>
              <a:defRPr sz="1800"/>
            </a:lvl7pPr>
            <a:lvl8pPr indent="-342900" lvl="7" marL="3657600" algn="l">
              <a:spcBef>
                <a:spcPts val="360"/>
              </a:spcBef>
              <a:spcAft>
                <a:spcPts val="0"/>
              </a:spcAft>
              <a:buClr>
                <a:schemeClr val="dk1"/>
              </a:buClr>
              <a:buSzPts val="1800"/>
              <a:buFont typeface="Comic Sans MS"/>
              <a:buChar char="»"/>
              <a:defRPr sz="1800"/>
            </a:lvl8pPr>
            <a:lvl9pPr indent="-342900" lvl="8" marL="4114800" algn="l">
              <a:spcBef>
                <a:spcPts val="360"/>
              </a:spcBef>
              <a:spcAft>
                <a:spcPts val="0"/>
              </a:spcAft>
              <a:buClr>
                <a:schemeClr val="dk1"/>
              </a:buClr>
              <a:buSzPts val="1800"/>
              <a:buFont typeface="Comic Sans MS"/>
              <a:buChar char="»"/>
              <a:defRPr sz="1800"/>
            </a:lvl9pPr>
          </a:lstStyle>
          <a:p/>
        </p:txBody>
      </p:sp>
      <p:sp>
        <p:nvSpPr>
          <p:cNvPr id="145" name="Google Shape;145;p28"/>
          <p:cNvSpPr txBox="1"/>
          <p:nvPr>
            <p:ph idx="2" type="body"/>
          </p:nvPr>
        </p:nvSpPr>
        <p:spPr>
          <a:xfrm>
            <a:off x="4610100" y="1828800"/>
            <a:ext cx="3771900" cy="36576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Comic Sans MS"/>
              <a:buChar char="•"/>
              <a:defRPr sz="2800"/>
            </a:lvl1pPr>
            <a:lvl2pPr indent="-381000" lvl="1" marL="914400" algn="l">
              <a:spcBef>
                <a:spcPts val="480"/>
              </a:spcBef>
              <a:spcAft>
                <a:spcPts val="0"/>
              </a:spcAft>
              <a:buClr>
                <a:schemeClr val="dk1"/>
              </a:buClr>
              <a:buSzPts val="2400"/>
              <a:buFont typeface="Comic Sans MS"/>
              <a:buChar char="–"/>
              <a:defRPr sz="2400"/>
            </a:lvl2pPr>
            <a:lvl3pPr indent="-355600" lvl="2" marL="1371600" algn="l">
              <a:spcBef>
                <a:spcPts val="400"/>
              </a:spcBef>
              <a:spcAft>
                <a:spcPts val="0"/>
              </a:spcAft>
              <a:buClr>
                <a:schemeClr val="dk1"/>
              </a:buClr>
              <a:buSzPts val="2000"/>
              <a:buFont typeface="Comic Sans MS"/>
              <a:buChar char="•"/>
              <a:defRPr sz="2000"/>
            </a:lvl3pPr>
            <a:lvl4pPr indent="-342900" lvl="3" marL="1828800" algn="l">
              <a:spcBef>
                <a:spcPts val="360"/>
              </a:spcBef>
              <a:spcAft>
                <a:spcPts val="0"/>
              </a:spcAft>
              <a:buClr>
                <a:schemeClr val="dk1"/>
              </a:buClr>
              <a:buSzPts val="1800"/>
              <a:buFont typeface="Comic Sans MS"/>
              <a:buChar char="–"/>
              <a:defRPr sz="1800"/>
            </a:lvl4pPr>
            <a:lvl5pPr indent="-342900" lvl="4" marL="2286000" algn="l">
              <a:spcBef>
                <a:spcPts val="360"/>
              </a:spcBef>
              <a:spcAft>
                <a:spcPts val="0"/>
              </a:spcAft>
              <a:buClr>
                <a:schemeClr val="dk1"/>
              </a:buClr>
              <a:buSzPts val="1800"/>
              <a:buFont typeface="Comic Sans MS"/>
              <a:buChar char="»"/>
              <a:defRPr sz="1800"/>
            </a:lvl5pPr>
            <a:lvl6pPr indent="-342900" lvl="5" marL="2743200" algn="l">
              <a:spcBef>
                <a:spcPts val="360"/>
              </a:spcBef>
              <a:spcAft>
                <a:spcPts val="0"/>
              </a:spcAft>
              <a:buClr>
                <a:schemeClr val="dk1"/>
              </a:buClr>
              <a:buSzPts val="1800"/>
              <a:buFont typeface="Comic Sans MS"/>
              <a:buChar char="»"/>
              <a:defRPr sz="1800"/>
            </a:lvl6pPr>
            <a:lvl7pPr indent="-342900" lvl="6" marL="3200400" algn="l">
              <a:spcBef>
                <a:spcPts val="360"/>
              </a:spcBef>
              <a:spcAft>
                <a:spcPts val="0"/>
              </a:spcAft>
              <a:buClr>
                <a:schemeClr val="dk1"/>
              </a:buClr>
              <a:buSzPts val="1800"/>
              <a:buFont typeface="Comic Sans MS"/>
              <a:buChar char="»"/>
              <a:defRPr sz="1800"/>
            </a:lvl7pPr>
            <a:lvl8pPr indent="-342900" lvl="7" marL="3657600" algn="l">
              <a:spcBef>
                <a:spcPts val="360"/>
              </a:spcBef>
              <a:spcAft>
                <a:spcPts val="0"/>
              </a:spcAft>
              <a:buClr>
                <a:schemeClr val="dk1"/>
              </a:buClr>
              <a:buSzPts val="1800"/>
              <a:buFont typeface="Comic Sans MS"/>
              <a:buChar char="»"/>
              <a:defRPr sz="1800"/>
            </a:lvl8pPr>
            <a:lvl9pPr indent="-342900" lvl="8" marL="4114800" algn="l">
              <a:spcBef>
                <a:spcPts val="360"/>
              </a:spcBef>
              <a:spcAft>
                <a:spcPts val="0"/>
              </a:spcAft>
              <a:buClr>
                <a:schemeClr val="dk1"/>
              </a:buClr>
              <a:buSzPts val="1800"/>
              <a:buFont typeface="Comic Sans MS"/>
              <a:buChar char="»"/>
              <a:defRPr sz="1800"/>
            </a:lvl9pPr>
          </a:lstStyle>
          <a:p/>
        </p:txBody>
      </p:sp>
      <p:sp>
        <p:nvSpPr>
          <p:cNvPr id="146" name="Google Shape;146;p28"/>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7" name="Google Shape;147;p28"/>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8" name="Google Shape;148;p28"/>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áhlaví části" type="secHead">
  <p:cSld name="SECTION_HEADER">
    <p:spTree>
      <p:nvGrpSpPr>
        <p:cNvPr id="149" name="Shape 149"/>
        <p:cNvGrpSpPr/>
        <p:nvPr/>
      </p:nvGrpSpPr>
      <p:grpSpPr>
        <a:xfrm>
          <a:off x="0" y="0"/>
          <a:ext cx="0" cy="0"/>
          <a:chOff x="0" y="0"/>
          <a:chExt cx="0" cy="0"/>
        </a:xfrm>
      </p:grpSpPr>
      <p:sp>
        <p:nvSpPr>
          <p:cNvPr id="150" name="Google Shape;150;p29"/>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51" name="Google Shape;151;p29"/>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Comic Sans MS"/>
              <a:buNone/>
              <a:defRPr sz="2000"/>
            </a:lvl1pPr>
            <a:lvl2pPr indent="-228600" lvl="1" marL="914400" algn="l">
              <a:spcBef>
                <a:spcPts val="360"/>
              </a:spcBef>
              <a:spcAft>
                <a:spcPts val="0"/>
              </a:spcAft>
              <a:buClr>
                <a:schemeClr val="dk1"/>
              </a:buClr>
              <a:buSzPts val="1800"/>
              <a:buFont typeface="Comic Sans MS"/>
              <a:buNone/>
              <a:defRPr sz="1800"/>
            </a:lvl2pPr>
            <a:lvl3pPr indent="-228600" lvl="2" marL="1371600" algn="l">
              <a:spcBef>
                <a:spcPts val="320"/>
              </a:spcBef>
              <a:spcAft>
                <a:spcPts val="0"/>
              </a:spcAft>
              <a:buClr>
                <a:schemeClr val="dk1"/>
              </a:buClr>
              <a:buSzPts val="1600"/>
              <a:buFont typeface="Comic Sans MS"/>
              <a:buNone/>
              <a:defRPr sz="1600"/>
            </a:lvl3pPr>
            <a:lvl4pPr indent="-228600" lvl="3" marL="1828800" algn="l">
              <a:spcBef>
                <a:spcPts val="280"/>
              </a:spcBef>
              <a:spcAft>
                <a:spcPts val="0"/>
              </a:spcAft>
              <a:buClr>
                <a:schemeClr val="dk1"/>
              </a:buClr>
              <a:buSzPts val="1400"/>
              <a:buFont typeface="Comic Sans MS"/>
              <a:buNone/>
              <a:defRPr sz="1400"/>
            </a:lvl4pPr>
            <a:lvl5pPr indent="-228600" lvl="4" marL="2286000" algn="l">
              <a:spcBef>
                <a:spcPts val="280"/>
              </a:spcBef>
              <a:spcAft>
                <a:spcPts val="0"/>
              </a:spcAft>
              <a:buClr>
                <a:schemeClr val="dk1"/>
              </a:buClr>
              <a:buSzPts val="1400"/>
              <a:buFont typeface="Comic Sans MS"/>
              <a:buNone/>
              <a:defRPr sz="1400"/>
            </a:lvl5pPr>
            <a:lvl6pPr indent="-228600" lvl="5" marL="2743200" algn="l">
              <a:spcBef>
                <a:spcPts val="280"/>
              </a:spcBef>
              <a:spcAft>
                <a:spcPts val="0"/>
              </a:spcAft>
              <a:buClr>
                <a:schemeClr val="dk1"/>
              </a:buClr>
              <a:buSzPts val="1400"/>
              <a:buFont typeface="Comic Sans MS"/>
              <a:buNone/>
              <a:defRPr sz="1400"/>
            </a:lvl6pPr>
            <a:lvl7pPr indent="-228600" lvl="6" marL="3200400" algn="l">
              <a:spcBef>
                <a:spcPts val="280"/>
              </a:spcBef>
              <a:spcAft>
                <a:spcPts val="0"/>
              </a:spcAft>
              <a:buClr>
                <a:schemeClr val="dk1"/>
              </a:buClr>
              <a:buSzPts val="1400"/>
              <a:buFont typeface="Comic Sans MS"/>
              <a:buNone/>
              <a:defRPr sz="1400"/>
            </a:lvl7pPr>
            <a:lvl8pPr indent="-228600" lvl="7" marL="3657600" algn="l">
              <a:spcBef>
                <a:spcPts val="280"/>
              </a:spcBef>
              <a:spcAft>
                <a:spcPts val="0"/>
              </a:spcAft>
              <a:buClr>
                <a:schemeClr val="dk1"/>
              </a:buClr>
              <a:buSzPts val="1400"/>
              <a:buFont typeface="Comic Sans MS"/>
              <a:buNone/>
              <a:defRPr sz="1400"/>
            </a:lvl8pPr>
            <a:lvl9pPr indent="-228600" lvl="8" marL="4114800" algn="l">
              <a:spcBef>
                <a:spcPts val="280"/>
              </a:spcBef>
              <a:spcAft>
                <a:spcPts val="0"/>
              </a:spcAft>
              <a:buClr>
                <a:schemeClr val="dk1"/>
              </a:buClr>
              <a:buSzPts val="1400"/>
              <a:buFont typeface="Comic Sans MS"/>
              <a:buNone/>
              <a:defRPr sz="1400"/>
            </a:lvl9pPr>
          </a:lstStyle>
          <a:p/>
        </p:txBody>
      </p:sp>
      <p:sp>
        <p:nvSpPr>
          <p:cNvPr id="152" name="Google Shape;152;p29"/>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3" name="Google Shape;153;p29"/>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4" name="Google Shape;154;p29"/>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92" name="Shape 92"/>
        <p:cNvGrpSpPr/>
        <p:nvPr/>
      </p:nvGrpSpPr>
      <p:grpSpPr>
        <a:xfrm>
          <a:off x="0" y="0"/>
          <a:ext cx="0" cy="0"/>
          <a:chOff x="0" y="0"/>
          <a:chExt cx="0" cy="0"/>
        </a:xfrm>
      </p:grpSpPr>
      <p:sp>
        <p:nvSpPr>
          <p:cNvPr id="93" name="Google Shape;93;p20"/>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94" name="Google Shape;94;p20"/>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5" name="Google Shape;95;p20"/>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20"/>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p20"/>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ázdný" type="blank">
  <p:cSld name="BLANK">
    <p:spTree>
      <p:nvGrpSpPr>
        <p:cNvPr id="98" name="Shape 98"/>
        <p:cNvGrpSpPr/>
        <p:nvPr/>
      </p:nvGrpSpPr>
      <p:grpSpPr>
        <a:xfrm>
          <a:off x="0" y="0"/>
          <a:ext cx="0" cy="0"/>
          <a:chOff x="0" y="0"/>
          <a:chExt cx="0" cy="0"/>
        </a:xfrm>
      </p:grpSpPr>
      <p:sp>
        <p:nvSpPr>
          <p:cNvPr id="99" name="Google Shape;99;p21"/>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21"/>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1" name="Google Shape;101;p21"/>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vislý nadpis a text" type="vertTitleAndTx">
  <p:cSld name="VERTICAL_TITLE_AND_VERTICAL_TEXT">
    <p:spTree>
      <p:nvGrpSpPr>
        <p:cNvPr id="102" name="Shape 102"/>
        <p:cNvGrpSpPr/>
        <p:nvPr/>
      </p:nvGrpSpPr>
      <p:grpSpPr>
        <a:xfrm>
          <a:off x="0" y="0"/>
          <a:ext cx="0" cy="0"/>
          <a:chOff x="0" y="0"/>
          <a:chExt cx="0" cy="0"/>
        </a:xfrm>
      </p:grpSpPr>
      <p:sp>
        <p:nvSpPr>
          <p:cNvPr id="103" name="Google Shape;103;p22"/>
          <p:cNvSpPr txBox="1"/>
          <p:nvPr>
            <p:ph type="title"/>
          </p:nvPr>
        </p:nvSpPr>
        <p:spPr>
          <a:xfrm rot="5400000">
            <a:off x="4752975" y="1857375"/>
            <a:ext cx="5334000" cy="192405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4" name="Google Shape;104;p22"/>
          <p:cNvSpPr txBox="1"/>
          <p:nvPr>
            <p:ph idx="1" type="body"/>
          </p:nvPr>
        </p:nvSpPr>
        <p:spPr>
          <a:xfrm rot="5400000">
            <a:off x="828675" y="9525"/>
            <a:ext cx="5334000" cy="561975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5" name="Google Shape;105;p22"/>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22"/>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7" name="Google Shape;107;p22"/>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svislý text" type="vertTx">
  <p:cSld name="VERTICAL_TEXT">
    <p:spTree>
      <p:nvGrpSpPr>
        <p:cNvPr id="108" name="Shape 108"/>
        <p:cNvGrpSpPr/>
        <p:nvPr/>
      </p:nvGrpSpPr>
      <p:grpSpPr>
        <a:xfrm>
          <a:off x="0" y="0"/>
          <a:ext cx="0" cy="0"/>
          <a:chOff x="0" y="0"/>
          <a:chExt cx="0" cy="0"/>
        </a:xfrm>
      </p:grpSpPr>
      <p:sp>
        <p:nvSpPr>
          <p:cNvPr id="109" name="Google Shape;109;p23"/>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0" name="Google Shape;110;p23"/>
          <p:cNvSpPr txBox="1"/>
          <p:nvPr>
            <p:ph idx="1" type="body"/>
          </p:nvPr>
        </p:nvSpPr>
        <p:spPr>
          <a:xfrm rot="5400000">
            <a:off x="2705100" y="-190500"/>
            <a:ext cx="3657600" cy="76962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11" name="Google Shape;111;p23"/>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2" name="Google Shape;112;p23"/>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23"/>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ázek s titulkem" type="picTx">
  <p:cSld name="PICTURE_WITH_CAPTION_TEXT">
    <p:spTree>
      <p:nvGrpSpPr>
        <p:cNvPr id="114" name="Shape 114"/>
        <p:cNvGrpSpPr/>
        <p:nvPr/>
      </p:nvGrpSpPr>
      <p:grpSpPr>
        <a:xfrm>
          <a:off x="0" y="0"/>
          <a:ext cx="0" cy="0"/>
          <a:chOff x="0" y="0"/>
          <a:chExt cx="0" cy="0"/>
        </a:xfrm>
      </p:grpSpPr>
      <p:sp>
        <p:nvSpPr>
          <p:cNvPr id="115" name="Google Shape;115;p24"/>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6" name="Google Shape;116;p24"/>
          <p:cNvSpPr/>
          <p:nvPr>
            <p:ph idx="2" type="pic"/>
          </p:nvPr>
        </p:nvSpPr>
        <p:spPr>
          <a:xfrm>
            <a:off x="1792288" y="612775"/>
            <a:ext cx="5486400" cy="4114800"/>
          </a:xfrm>
          <a:prstGeom prst="rect">
            <a:avLst/>
          </a:prstGeom>
          <a:noFill/>
          <a:ln>
            <a:noFill/>
          </a:ln>
        </p:spPr>
      </p:sp>
      <p:sp>
        <p:nvSpPr>
          <p:cNvPr id="117" name="Google Shape;117;p24"/>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Comic Sans MS"/>
              <a:buNone/>
              <a:defRPr sz="1400"/>
            </a:lvl1pPr>
            <a:lvl2pPr indent="-228600" lvl="1" marL="914400" algn="l">
              <a:spcBef>
                <a:spcPts val="240"/>
              </a:spcBef>
              <a:spcAft>
                <a:spcPts val="0"/>
              </a:spcAft>
              <a:buClr>
                <a:schemeClr val="dk1"/>
              </a:buClr>
              <a:buSzPts val="1200"/>
              <a:buFont typeface="Comic Sans MS"/>
              <a:buNone/>
              <a:defRPr sz="1200"/>
            </a:lvl2pPr>
            <a:lvl3pPr indent="-228600" lvl="2" marL="1371600" algn="l">
              <a:spcBef>
                <a:spcPts val="200"/>
              </a:spcBef>
              <a:spcAft>
                <a:spcPts val="0"/>
              </a:spcAft>
              <a:buClr>
                <a:schemeClr val="dk1"/>
              </a:buClr>
              <a:buSzPts val="1000"/>
              <a:buFont typeface="Comic Sans MS"/>
              <a:buNone/>
              <a:defRPr sz="1000"/>
            </a:lvl3pPr>
            <a:lvl4pPr indent="-228600" lvl="3" marL="1828800" algn="l">
              <a:spcBef>
                <a:spcPts val="180"/>
              </a:spcBef>
              <a:spcAft>
                <a:spcPts val="0"/>
              </a:spcAft>
              <a:buClr>
                <a:schemeClr val="dk1"/>
              </a:buClr>
              <a:buSzPts val="900"/>
              <a:buFont typeface="Comic Sans MS"/>
              <a:buNone/>
              <a:defRPr sz="900"/>
            </a:lvl4pPr>
            <a:lvl5pPr indent="-228600" lvl="4" marL="2286000" algn="l">
              <a:spcBef>
                <a:spcPts val="180"/>
              </a:spcBef>
              <a:spcAft>
                <a:spcPts val="0"/>
              </a:spcAft>
              <a:buClr>
                <a:schemeClr val="dk1"/>
              </a:buClr>
              <a:buSzPts val="900"/>
              <a:buFont typeface="Comic Sans MS"/>
              <a:buNone/>
              <a:defRPr sz="900"/>
            </a:lvl5pPr>
            <a:lvl6pPr indent="-228600" lvl="5" marL="2743200" algn="l">
              <a:spcBef>
                <a:spcPts val="180"/>
              </a:spcBef>
              <a:spcAft>
                <a:spcPts val="0"/>
              </a:spcAft>
              <a:buClr>
                <a:schemeClr val="dk1"/>
              </a:buClr>
              <a:buSzPts val="900"/>
              <a:buFont typeface="Comic Sans MS"/>
              <a:buNone/>
              <a:defRPr sz="900"/>
            </a:lvl6pPr>
            <a:lvl7pPr indent="-228600" lvl="6" marL="3200400" algn="l">
              <a:spcBef>
                <a:spcPts val="180"/>
              </a:spcBef>
              <a:spcAft>
                <a:spcPts val="0"/>
              </a:spcAft>
              <a:buClr>
                <a:schemeClr val="dk1"/>
              </a:buClr>
              <a:buSzPts val="900"/>
              <a:buFont typeface="Comic Sans MS"/>
              <a:buNone/>
              <a:defRPr sz="900"/>
            </a:lvl7pPr>
            <a:lvl8pPr indent="-228600" lvl="7" marL="3657600" algn="l">
              <a:spcBef>
                <a:spcPts val="180"/>
              </a:spcBef>
              <a:spcAft>
                <a:spcPts val="0"/>
              </a:spcAft>
              <a:buClr>
                <a:schemeClr val="dk1"/>
              </a:buClr>
              <a:buSzPts val="900"/>
              <a:buFont typeface="Comic Sans MS"/>
              <a:buNone/>
              <a:defRPr sz="900"/>
            </a:lvl8pPr>
            <a:lvl9pPr indent="-228600" lvl="8" marL="4114800" algn="l">
              <a:spcBef>
                <a:spcPts val="180"/>
              </a:spcBef>
              <a:spcAft>
                <a:spcPts val="0"/>
              </a:spcAft>
              <a:buClr>
                <a:schemeClr val="dk1"/>
              </a:buClr>
              <a:buSzPts val="900"/>
              <a:buFont typeface="Comic Sans MS"/>
              <a:buNone/>
              <a:defRPr sz="900"/>
            </a:lvl9pPr>
          </a:lstStyle>
          <a:p/>
        </p:txBody>
      </p:sp>
      <p:sp>
        <p:nvSpPr>
          <p:cNvPr id="118" name="Google Shape;118;p24"/>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9" name="Google Shape;119;p24"/>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0" name="Google Shape;120;p24"/>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sah s titulkem" type="objTx">
  <p:cSld name="OBJECT_WITH_CAPTION_TEXT">
    <p:spTree>
      <p:nvGrpSpPr>
        <p:cNvPr id="121" name="Shape 121"/>
        <p:cNvGrpSpPr/>
        <p:nvPr/>
      </p:nvGrpSpPr>
      <p:grpSpPr>
        <a:xfrm>
          <a:off x="0" y="0"/>
          <a:ext cx="0" cy="0"/>
          <a:chOff x="0" y="0"/>
          <a:chExt cx="0" cy="0"/>
        </a:xfrm>
      </p:grpSpPr>
      <p:sp>
        <p:nvSpPr>
          <p:cNvPr id="122" name="Google Shape;122;p25"/>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3" name="Google Shape;123;p25"/>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Comic Sans MS"/>
              <a:buChar char="•"/>
              <a:defRPr sz="3200"/>
            </a:lvl1pPr>
            <a:lvl2pPr indent="-406400" lvl="1" marL="914400" algn="l">
              <a:spcBef>
                <a:spcPts val="560"/>
              </a:spcBef>
              <a:spcAft>
                <a:spcPts val="0"/>
              </a:spcAft>
              <a:buClr>
                <a:schemeClr val="dk1"/>
              </a:buClr>
              <a:buSzPts val="2800"/>
              <a:buFont typeface="Comic Sans MS"/>
              <a:buChar char="–"/>
              <a:defRPr sz="2800"/>
            </a:lvl2pPr>
            <a:lvl3pPr indent="-381000" lvl="2" marL="1371600" algn="l">
              <a:spcBef>
                <a:spcPts val="480"/>
              </a:spcBef>
              <a:spcAft>
                <a:spcPts val="0"/>
              </a:spcAft>
              <a:buClr>
                <a:schemeClr val="dk1"/>
              </a:buClr>
              <a:buSzPts val="2400"/>
              <a:buFont typeface="Comic Sans MS"/>
              <a:buChar char="•"/>
              <a:defRPr sz="2400"/>
            </a:lvl3pPr>
            <a:lvl4pPr indent="-355600" lvl="3" marL="1828800" algn="l">
              <a:spcBef>
                <a:spcPts val="400"/>
              </a:spcBef>
              <a:spcAft>
                <a:spcPts val="0"/>
              </a:spcAft>
              <a:buClr>
                <a:schemeClr val="dk1"/>
              </a:buClr>
              <a:buSzPts val="2000"/>
              <a:buFont typeface="Comic Sans MS"/>
              <a:buChar char="–"/>
              <a:defRPr sz="2000"/>
            </a:lvl4pPr>
            <a:lvl5pPr indent="-355600" lvl="4" marL="2286000" algn="l">
              <a:spcBef>
                <a:spcPts val="400"/>
              </a:spcBef>
              <a:spcAft>
                <a:spcPts val="0"/>
              </a:spcAft>
              <a:buClr>
                <a:schemeClr val="dk1"/>
              </a:buClr>
              <a:buSzPts val="2000"/>
              <a:buFont typeface="Comic Sans MS"/>
              <a:buChar char="»"/>
              <a:defRPr sz="2000"/>
            </a:lvl5pPr>
            <a:lvl6pPr indent="-355600" lvl="5" marL="2743200" algn="l">
              <a:spcBef>
                <a:spcPts val="400"/>
              </a:spcBef>
              <a:spcAft>
                <a:spcPts val="0"/>
              </a:spcAft>
              <a:buClr>
                <a:schemeClr val="dk1"/>
              </a:buClr>
              <a:buSzPts val="2000"/>
              <a:buFont typeface="Comic Sans MS"/>
              <a:buChar char="»"/>
              <a:defRPr sz="2000"/>
            </a:lvl6pPr>
            <a:lvl7pPr indent="-355600" lvl="6" marL="3200400" algn="l">
              <a:spcBef>
                <a:spcPts val="400"/>
              </a:spcBef>
              <a:spcAft>
                <a:spcPts val="0"/>
              </a:spcAft>
              <a:buClr>
                <a:schemeClr val="dk1"/>
              </a:buClr>
              <a:buSzPts val="2000"/>
              <a:buFont typeface="Comic Sans MS"/>
              <a:buChar char="»"/>
              <a:defRPr sz="2000"/>
            </a:lvl7pPr>
            <a:lvl8pPr indent="-355600" lvl="7" marL="3657600" algn="l">
              <a:spcBef>
                <a:spcPts val="400"/>
              </a:spcBef>
              <a:spcAft>
                <a:spcPts val="0"/>
              </a:spcAft>
              <a:buClr>
                <a:schemeClr val="dk1"/>
              </a:buClr>
              <a:buSzPts val="2000"/>
              <a:buFont typeface="Comic Sans MS"/>
              <a:buChar char="»"/>
              <a:defRPr sz="2000"/>
            </a:lvl8pPr>
            <a:lvl9pPr indent="-355600" lvl="8" marL="4114800" algn="l">
              <a:spcBef>
                <a:spcPts val="400"/>
              </a:spcBef>
              <a:spcAft>
                <a:spcPts val="0"/>
              </a:spcAft>
              <a:buClr>
                <a:schemeClr val="dk1"/>
              </a:buClr>
              <a:buSzPts val="2000"/>
              <a:buFont typeface="Comic Sans MS"/>
              <a:buChar char="»"/>
              <a:defRPr sz="2000"/>
            </a:lvl9pPr>
          </a:lstStyle>
          <a:p/>
        </p:txBody>
      </p:sp>
      <p:sp>
        <p:nvSpPr>
          <p:cNvPr id="124" name="Google Shape;124;p25"/>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Comic Sans MS"/>
              <a:buNone/>
              <a:defRPr sz="1400"/>
            </a:lvl1pPr>
            <a:lvl2pPr indent="-228600" lvl="1" marL="914400" algn="l">
              <a:spcBef>
                <a:spcPts val="240"/>
              </a:spcBef>
              <a:spcAft>
                <a:spcPts val="0"/>
              </a:spcAft>
              <a:buClr>
                <a:schemeClr val="dk1"/>
              </a:buClr>
              <a:buSzPts val="1200"/>
              <a:buFont typeface="Comic Sans MS"/>
              <a:buNone/>
              <a:defRPr sz="1200"/>
            </a:lvl2pPr>
            <a:lvl3pPr indent="-228600" lvl="2" marL="1371600" algn="l">
              <a:spcBef>
                <a:spcPts val="200"/>
              </a:spcBef>
              <a:spcAft>
                <a:spcPts val="0"/>
              </a:spcAft>
              <a:buClr>
                <a:schemeClr val="dk1"/>
              </a:buClr>
              <a:buSzPts val="1000"/>
              <a:buFont typeface="Comic Sans MS"/>
              <a:buNone/>
              <a:defRPr sz="1000"/>
            </a:lvl3pPr>
            <a:lvl4pPr indent="-228600" lvl="3" marL="1828800" algn="l">
              <a:spcBef>
                <a:spcPts val="180"/>
              </a:spcBef>
              <a:spcAft>
                <a:spcPts val="0"/>
              </a:spcAft>
              <a:buClr>
                <a:schemeClr val="dk1"/>
              </a:buClr>
              <a:buSzPts val="900"/>
              <a:buFont typeface="Comic Sans MS"/>
              <a:buNone/>
              <a:defRPr sz="900"/>
            </a:lvl4pPr>
            <a:lvl5pPr indent="-228600" lvl="4" marL="2286000" algn="l">
              <a:spcBef>
                <a:spcPts val="180"/>
              </a:spcBef>
              <a:spcAft>
                <a:spcPts val="0"/>
              </a:spcAft>
              <a:buClr>
                <a:schemeClr val="dk1"/>
              </a:buClr>
              <a:buSzPts val="900"/>
              <a:buFont typeface="Comic Sans MS"/>
              <a:buNone/>
              <a:defRPr sz="900"/>
            </a:lvl5pPr>
            <a:lvl6pPr indent="-228600" lvl="5" marL="2743200" algn="l">
              <a:spcBef>
                <a:spcPts val="180"/>
              </a:spcBef>
              <a:spcAft>
                <a:spcPts val="0"/>
              </a:spcAft>
              <a:buClr>
                <a:schemeClr val="dk1"/>
              </a:buClr>
              <a:buSzPts val="900"/>
              <a:buFont typeface="Comic Sans MS"/>
              <a:buNone/>
              <a:defRPr sz="900"/>
            </a:lvl6pPr>
            <a:lvl7pPr indent="-228600" lvl="6" marL="3200400" algn="l">
              <a:spcBef>
                <a:spcPts val="180"/>
              </a:spcBef>
              <a:spcAft>
                <a:spcPts val="0"/>
              </a:spcAft>
              <a:buClr>
                <a:schemeClr val="dk1"/>
              </a:buClr>
              <a:buSzPts val="900"/>
              <a:buFont typeface="Comic Sans MS"/>
              <a:buNone/>
              <a:defRPr sz="900"/>
            </a:lvl7pPr>
            <a:lvl8pPr indent="-228600" lvl="7" marL="3657600" algn="l">
              <a:spcBef>
                <a:spcPts val="180"/>
              </a:spcBef>
              <a:spcAft>
                <a:spcPts val="0"/>
              </a:spcAft>
              <a:buClr>
                <a:schemeClr val="dk1"/>
              </a:buClr>
              <a:buSzPts val="900"/>
              <a:buFont typeface="Comic Sans MS"/>
              <a:buNone/>
              <a:defRPr sz="900"/>
            </a:lvl8pPr>
            <a:lvl9pPr indent="-228600" lvl="8" marL="4114800" algn="l">
              <a:spcBef>
                <a:spcPts val="180"/>
              </a:spcBef>
              <a:spcAft>
                <a:spcPts val="0"/>
              </a:spcAft>
              <a:buClr>
                <a:schemeClr val="dk1"/>
              </a:buClr>
              <a:buSzPts val="900"/>
              <a:buFont typeface="Comic Sans MS"/>
              <a:buNone/>
              <a:defRPr sz="900"/>
            </a:lvl9pPr>
          </a:lstStyle>
          <a:p/>
        </p:txBody>
      </p:sp>
      <p:sp>
        <p:nvSpPr>
          <p:cNvPr id="125" name="Google Shape;125;p25"/>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 name="Google Shape;126;p25"/>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7" name="Google Shape;127;p25"/>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uze nadpis" type="titleOnly">
  <p:cSld name="TITLE_ONLY">
    <p:spTree>
      <p:nvGrpSpPr>
        <p:cNvPr id="128" name="Shape 128"/>
        <p:cNvGrpSpPr/>
        <p:nvPr/>
      </p:nvGrpSpPr>
      <p:grpSpPr>
        <a:xfrm>
          <a:off x="0" y="0"/>
          <a:ext cx="0" cy="0"/>
          <a:chOff x="0" y="0"/>
          <a:chExt cx="0" cy="0"/>
        </a:xfrm>
      </p:grpSpPr>
      <p:sp>
        <p:nvSpPr>
          <p:cNvPr id="129" name="Google Shape;129;p26"/>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0" name="Google Shape;130;p26"/>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p26"/>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2" name="Google Shape;132;p26"/>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ovnání" type="twoTxTwoObj">
  <p:cSld name="TWO_OBJECTS_WITH_TEXT">
    <p:spTree>
      <p:nvGrpSpPr>
        <p:cNvPr id="133" name="Shape 133"/>
        <p:cNvGrpSpPr/>
        <p:nvPr/>
      </p:nvGrpSpPr>
      <p:grpSpPr>
        <a:xfrm>
          <a:off x="0" y="0"/>
          <a:ext cx="0" cy="0"/>
          <a:chOff x="0" y="0"/>
          <a:chExt cx="0" cy="0"/>
        </a:xfrm>
      </p:grpSpPr>
      <p:sp>
        <p:nvSpPr>
          <p:cNvPr id="134" name="Google Shape;134;p27"/>
          <p:cNvSpPr txBox="1"/>
          <p:nvPr>
            <p:ph type="title"/>
          </p:nvPr>
        </p:nvSpPr>
        <p:spPr>
          <a:xfrm>
            <a:off x="457200" y="274638"/>
            <a:ext cx="8229600" cy="1143000"/>
          </a:xfrm>
          <a:prstGeom prst="rect">
            <a:avLst/>
          </a:prstGeom>
          <a:noFill/>
          <a:ln>
            <a:noFill/>
          </a:ln>
        </p:spPr>
        <p:txBody>
          <a:bodyPr anchorCtr="0" anchor="b"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5" name="Google Shape;135;p2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Comic Sans MS"/>
              <a:buNone/>
              <a:defRPr b="1" sz="2400"/>
            </a:lvl1pPr>
            <a:lvl2pPr indent="-228600" lvl="1" marL="914400" algn="l">
              <a:spcBef>
                <a:spcPts val="400"/>
              </a:spcBef>
              <a:spcAft>
                <a:spcPts val="0"/>
              </a:spcAft>
              <a:buClr>
                <a:schemeClr val="dk1"/>
              </a:buClr>
              <a:buSzPts val="2000"/>
              <a:buFont typeface="Comic Sans MS"/>
              <a:buNone/>
              <a:defRPr b="1" sz="2000"/>
            </a:lvl2pPr>
            <a:lvl3pPr indent="-228600" lvl="2" marL="1371600" algn="l">
              <a:spcBef>
                <a:spcPts val="360"/>
              </a:spcBef>
              <a:spcAft>
                <a:spcPts val="0"/>
              </a:spcAft>
              <a:buClr>
                <a:schemeClr val="dk1"/>
              </a:buClr>
              <a:buSzPts val="1800"/>
              <a:buFont typeface="Comic Sans MS"/>
              <a:buNone/>
              <a:defRPr b="1" sz="1800"/>
            </a:lvl3pPr>
            <a:lvl4pPr indent="-228600" lvl="3" marL="1828800" algn="l">
              <a:spcBef>
                <a:spcPts val="320"/>
              </a:spcBef>
              <a:spcAft>
                <a:spcPts val="0"/>
              </a:spcAft>
              <a:buClr>
                <a:schemeClr val="dk1"/>
              </a:buClr>
              <a:buSzPts val="1600"/>
              <a:buFont typeface="Comic Sans MS"/>
              <a:buNone/>
              <a:defRPr b="1" sz="1600"/>
            </a:lvl4pPr>
            <a:lvl5pPr indent="-228600" lvl="4" marL="2286000" algn="l">
              <a:spcBef>
                <a:spcPts val="320"/>
              </a:spcBef>
              <a:spcAft>
                <a:spcPts val="0"/>
              </a:spcAft>
              <a:buClr>
                <a:schemeClr val="dk1"/>
              </a:buClr>
              <a:buSzPts val="1600"/>
              <a:buFont typeface="Comic Sans MS"/>
              <a:buNone/>
              <a:defRPr b="1" sz="1600"/>
            </a:lvl5pPr>
            <a:lvl6pPr indent="-228600" lvl="5" marL="2743200" algn="l">
              <a:spcBef>
                <a:spcPts val="320"/>
              </a:spcBef>
              <a:spcAft>
                <a:spcPts val="0"/>
              </a:spcAft>
              <a:buClr>
                <a:schemeClr val="dk1"/>
              </a:buClr>
              <a:buSzPts val="1600"/>
              <a:buFont typeface="Comic Sans MS"/>
              <a:buNone/>
              <a:defRPr b="1" sz="1600"/>
            </a:lvl6pPr>
            <a:lvl7pPr indent="-228600" lvl="6" marL="3200400" algn="l">
              <a:spcBef>
                <a:spcPts val="320"/>
              </a:spcBef>
              <a:spcAft>
                <a:spcPts val="0"/>
              </a:spcAft>
              <a:buClr>
                <a:schemeClr val="dk1"/>
              </a:buClr>
              <a:buSzPts val="1600"/>
              <a:buFont typeface="Comic Sans MS"/>
              <a:buNone/>
              <a:defRPr b="1" sz="1600"/>
            </a:lvl7pPr>
            <a:lvl8pPr indent="-228600" lvl="7" marL="3657600" algn="l">
              <a:spcBef>
                <a:spcPts val="320"/>
              </a:spcBef>
              <a:spcAft>
                <a:spcPts val="0"/>
              </a:spcAft>
              <a:buClr>
                <a:schemeClr val="dk1"/>
              </a:buClr>
              <a:buSzPts val="1600"/>
              <a:buFont typeface="Comic Sans MS"/>
              <a:buNone/>
              <a:defRPr b="1" sz="1600"/>
            </a:lvl8pPr>
            <a:lvl9pPr indent="-228600" lvl="8" marL="4114800" algn="l">
              <a:spcBef>
                <a:spcPts val="320"/>
              </a:spcBef>
              <a:spcAft>
                <a:spcPts val="0"/>
              </a:spcAft>
              <a:buClr>
                <a:schemeClr val="dk1"/>
              </a:buClr>
              <a:buSzPts val="1600"/>
              <a:buFont typeface="Comic Sans MS"/>
              <a:buNone/>
              <a:defRPr b="1" sz="1600"/>
            </a:lvl9pPr>
          </a:lstStyle>
          <a:p/>
        </p:txBody>
      </p:sp>
      <p:sp>
        <p:nvSpPr>
          <p:cNvPr id="136" name="Google Shape;136;p2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Comic Sans MS"/>
              <a:buChar char="•"/>
              <a:defRPr sz="2400"/>
            </a:lvl1pPr>
            <a:lvl2pPr indent="-355600" lvl="1" marL="914400" algn="l">
              <a:spcBef>
                <a:spcPts val="400"/>
              </a:spcBef>
              <a:spcAft>
                <a:spcPts val="0"/>
              </a:spcAft>
              <a:buClr>
                <a:schemeClr val="dk1"/>
              </a:buClr>
              <a:buSzPts val="2000"/>
              <a:buFont typeface="Comic Sans MS"/>
              <a:buChar char="–"/>
              <a:defRPr sz="2000"/>
            </a:lvl2pPr>
            <a:lvl3pPr indent="-342900" lvl="2" marL="1371600" algn="l">
              <a:spcBef>
                <a:spcPts val="360"/>
              </a:spcBef>
              <a:spcAft>
                <a:spcPts val="0"/>
              </a:spcAft>
              <a:buClr>
                <a:schemeClr val="dk1"/>
              </a:buClr>
              <a:buSzPts val="1800"/>
              <a:buFont typeface="Comic Sans MS"/>
              <a:buChar char="•"/>
              <a:defRPr sz="1800"/>
            </a:lvl3pPr>
            <a:lvl4pPr indent="-330200" lvl="3" marL="1828800" algn="l">
              <a:spcBef>
                <a:spcPts val="320"/>
              </a:spcBef>
              <a:spcAft>
                <a:spcPts val="0"/>
              </a:spcAft>
              <a:buClr>
                <a:schemeClr val="dk1"/>
              </a:buClr>
              <a:buSzPts val="1600"/>
              <a:buFont typeface="Comic Sans MS"/>
              <a:buChar char="–"/>
              <a:defRPr sz="1600"/>
            </a:lvl4pPr>
            <a:lvl5pPr indent="-330200" lvl="4" marL="2286000" algn="l">
              <a:spcBef>
                <a:spcPts val="320"/>
              </a:spcBef>
              <a:spcAft>
                <a:spcPts val="0"/>
              </a:spcAft>
              <a:buClr>
                <a:schemeClr val="dk1"/>
              </a:buClr>
              <a:buSzPts val="1600"/>
              <a:buFont typeface="Comic Sans MS"/>
              <a:buChar char="»"/>
              <a:defRPr sz="1600"/>
            </a:lvl5pPr>
            <a:lvl6pPr indent="-330200" lvl="5" marL="2743200" algn="l">
              <a:spcBef>
                <a:spcPts val="320"/>
              </a:spcBef>
              <a:spcAft>
                <a:spcPts val="0"/>
              </a:spcAft>
              <a:buClr>
                <a:schemeClr val="dk1"/>
              </a:buClr>
              <a:buSzPts val="1600"/>
              <a:buFont typeface="Comic Sans MS"/>
              <a:buChar char="»"/>
              <a:defRPr sz="1600"/>
            </a:lvl6pPr>
            <a:lvl7pPr indent="-330200" lvl="6" marL="3200400" algn="l">
              <a:spcBef>
                <a:spcPts val="320"/>
              </a:spcBef>
              <a:spcAft>
                <a:spcPts val="0"/>
              </a:spcAft>
              <a:buClr>
                <a:schemeClr val="dk1"/>
              </a:buClr>
              <a:buSzPts val="1600"/>
              <a:buFont typeface="Comic Sans MS"/>
              <a:buChar char="»"/>
              <a:defRPr sz="1600"/>
            </a:lvl7pPr>
            <a:lvl8pPr indent="-330200" lvl="7" marL="3657600" algn="l">
              <a:spcBef>
                <a:spcPts val="320"/>
              </a:spcBef>
              <a:spcAft>
                <a:spcPts val="0"/>
              </a:spcAft>
              <a:buClr>
                <a:schemeClr val="dk1"/>
              </a:buClr>
              <a:buSzPts val="1600"/>
              <a:buFont typeface="Comic Sans MS"/>
              <a:buChar char="»"/>
              <a:defRPr sz="1600"/>
            </a:lvl8pPr>
            <a:lvl9pPr indent="-330200" lvl="8" marL="4114800" algn="l">
              <a:spcBef>
                <a:spcPts val="320"/>
              </a:spcBef>
              <a:spcAft>
                <a:spcPts val="0"/>
              </a:spcAft>
              <a:buClr>
                <a:schemeClr val="dk1"/>
              </a:buClr>
              <a:buSzPts val="1600"/>
              <a:buFont typeface="Comic Sans MS"/>
              <a:buChar char="»"/>
              <a:defRPr sz="1600"/>
            </a:lvl9pPr>
          </a:lstStyle>
          <a:p/>
        </p:txBody>
      </p:sp>
      <p:sp>
        <p:nvSpPr>
          <p:cNvPr id="137" name="Google Shape;137;p2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Comic Sans MS"/>
              <a:buNone/>
              <a:defRPr b="1" sz="2400"/>
            </a:lvl1pPr>
            <a:lvl2pPr indent="-228600" lvl="1" marL="914400" algn="l">
              <a:spcBef>
                <a:spcPts val="400"/>
              </a:spcBef>
              <a:spcAft>
                <a:spcPts val="0"/>
              </a:spcAft>
              <a:buClr>
                <a:schemeClr val="dk1"/>
              </a:buClr>
              <a:buSzPts val="2000"/>
              <a:buFont typeface="Comic Sans MS"/>
              <a:buNone/>
              <a:defRPr b="1" sz="2000"/>
            </a:lvl2pPr>
            <a:lvl3pPr indent="-228600" lvl="2" marL="1371600" algn="l">
              <a:spcBef>
                <a:spcPts val="360"/>
              </a:spcBef>
              <a:spcAft>
                <a:spcPts val="0"/>
              </a:spcAft>
              <a:buClr>
                <a:schemeClr val="dk1"/>
              </a:buClr>
              <a:buSzPts val="1800"/>
              <a:buFont typeface="Comic Sans MS"/>
              <a:buNone/>
              <a:defRPr b="1" sz="1800"/>
            </a:lvl3pPr>
            <a:lvl4pPr indent="-228600" lvl="3" marL="1828800" algn="l">
              <a:spcBef>
                <a:spcPts val="320"/>
              </a:spcBef>
              <a:spcAft>
                <a:spcPts val="0"/>
              </a:spcAft>
              <a:buClr>
                <a:schemeClr val="dk1"/>
              </a:buClr>
              <a:buSzPts val="1600"/>
              <a:buFont typeface="Comic Sans MS"/>
              <a:buNone/>
              <a:defRPr b="1" sz="1600"/>
            </a:lvl4pPr>
            <a:lvl5pPr indent="-228600" lvl="4" marL="2286000" algn="l">
              <a:spcBef>
                <a:spcPts val="320"/>
              </a:spcBef>
              <a:spcAft>
                <a:spcPts val="0"/>
              </a:spcAft>
              <a:buClr>
                <a:schemeClr val="dk1"/>
              </a:buClr>
              <a:buSzPts val="1600"/>
              <a:buFont typeface="Comic Sans MS"/>
              <a:buNone/>
              <a:defRPr b="1" sz="1600"/>
            </a:lvl5pPr>
            <a:lvl6pPr indent="-228600" lvl="5" marL="2743200" algn="l">
              <a:spcBef>
                <a:spcPts val="320"/>
              </a:spcBef>
              <a:spcAft>
                <a:spcPts val="0"/>
              </a:spcAft>
              <a:buClr>
                <a:schemeClr val="dk1"/>
              </a:buClr>
              <a:buSzPts val="1600"/>
              <a:buFont typeface="Comic Sans MS"/>
              <a:buNone/>
              <a:defRPr b="1" sz="1600"/>
            </a:lvl6pPr>
            <a:lvl7pPr indent="-228600" lvl="6" marL="3200400" algn="l">
              <a:spcBef>
                <a:spcPts val="320"/>
              </a:spcBef>
              <a:spcAft>
                <a:spcPts val="0"/>
              </a:spcAft>
              <a:buClr>
                <a:schemeClr val="dk1"/>
              </a:buClr>
              <a:buSzPts val="1600"/>
              <a:buFont typeface="Comic Sans MS"/>
              <a:buNone/>
              <a:defRPr b="1" sz="1600"/>
            </a:lvl7pPr>
            <a:lvl8pPr indent="-228600" lvl="7" marL="3657600" algn="l">
              <a:spcBef>
                <a:spcPts val="320"/>
              </a:spcBef>
              <a:spcAft>
                <a:spcPts val="0"/>
              </a:spcAft>
              <a:buClr>
                <a:schemeClr val="dk1"/>
              </a:buClr>
              <a:buSzPts val="1600"/>
              <a:buFont typeface="Comic Sans MS"/>
              <a:buNone/>
              <a:defRPr b="1" sz="1600"/>
            </a:lvl8pPr>
            <a:lvl9pPr indent="-228600" lvl="8" marL="4114800" algn="l">
              <a:spcBef>
                <a:spcPts val="320"/>
              </a:spcBef>
              <a:spcAft>
                <a:spcPts val="0"/>
              </a:spcAft>
              <a:buClr>
                <a:schemeClr val="dk1"/>
              </a:buClr>
              <a:buSzPts val="1600"/>
              <a:buFont typeface="Comic Sans MS"/>
              <a:buNone/>
              <a:defRPr b="1" sz="1600"/>
            </a:lvl9pPr>
          </a:lstStyle>
          <a:p/>
        </p:txBody>
      </p:sp>
      <p:sp>
        <p:nvSpPr>
          <p:cNvPr id="138" name="Google Shape;138;p2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Comic Sans MS"/>
              <a:buChar char="•"/>
              <a:defRPr sz="2400"/>
            </a:lvl1pPr>
            <a:lvl2pPr indent="-355600" lvl="1" marL="914400" algn="l">
              <a:spcBef>
                <a:spcPts val="400"/>
              </a:spcBef>
              <a:spcAft>
                <a:spcPts val="0"/>
              </a:spcAft>
              <a:buClr>
                <a:schemeClr val="dk1"/>
              </a:buClr>
              <a:buSzPts val="2000"/>
              <a:buFont typeface="Comic Sans MS"/>
              <a:buChar char="–"/>
              <a:defRPr sz="2000"/>
            </a:lvl2pPr>
            <a:lvl3pPr indent="-342900" lvl="2" marL="1371600" algn="l">
              <a:spcBef>
                <a:spcPts val="360"/>
              </a:spcBef>
              <a:spcAft>
                <a:spcPts val="0"/>
              </a:spcAft>
              <a:buClr>
                <a:schemeClr val="dk1"/>
              </a:buClr>
              <a:buSzPts val="1800"/>
              <a:buFont typeface="Comic Sans MS"/>
              <a:buChar char="•"/>
              <a:defRPr sz="1800"/>
            </a:lvl3pPr>
            <a:lvl4pPr indent="-330200" lvl="3" marL="1828800" algn="l">
              <a:spcBef>
                <a:spcPts val="320"/>
              </a:spcBef>
              <a:spcAft>
                <a:spcPts val="0"/>
              </a:spcAft>
              <a:buClr>
                <a:schemeClr val="dk1"/>
              </a:buClr>
              <a:buSzPts val="1600"/>
              <a:buFont typeface="Comic Sans MS"/>
              <a:buChar char="–"/>
              <a:defRPr sz="1600"/>
            </a:lvl4pPr>
            <a:lvl5pPr indent="-330200" lvl="4" marL="2286000" algn="l">
              <a:spcBef>
                <a:spcPts val="320"/>
              </a:spcBef>
              <a:spcAft>
                <a:spcPts val="0"/>
              </a:spcAft>
              <a:buClr>
                <a:schemeClr val="dk1"/>
              </a:buClr>
              <a:buSzPts val="1600"/>
              <a:buFont typeface="Comic Sans MS"/>
              <a:buChar char="»"/>
              <a:defRPr sz="1600"/>
            </a:lvl5pPr>
            <a:lvl6pPr indent="-330200" lvl="5" marL="2743200" algn="l">
              <a:spcBef>
                <a:spcPts val="320"/>
              </a:spcBef>
              <a:spcAft>
                <a:spcPts val="0"/>
              </a:spcAft>
              <a:buClr>
                <a:schemeClr val="dk1"/>
              </a:buClr>
              <a:buSzPts val="1600"/>
              <a:buFont typeface="Comic Sans MS"/>
              <a:buChar char="»"/>
              <a:defRPr sz="1600"/>
            </a:lvl6pPr>
            <a:lvl7pPr indent="-330200" lvl="6" marL="3200400" algn="l">
              <a:spcBef>
                <a:spcPts val="320"/>
              </a:spcBef>
              <a:spcAft>
                <a:spcPts val="0"/>
              </a:spcAft>
              <a:buClr>
                <a:schemeClr val="dk1"/>
              </a:buClr>
              <a:buSzPts val="1600"/>
              <a:buFont typeface="Comic Sans MS"/>
              <a:buChar char="»"/>
              <a:defRPr sz="1600"/>
            </a:lvl7pPr>
            <a:lvl8pPr indent="-330200" lvl="7" marL="3657600" algn="l">
              <a:spcBef>
                <a:spcPts val="320"/>
              </a:spcBef>
              <a:spcAft>
                <a:spcPts val="0"/>
              </a:spcAft>
              <a:buClr>
                <a:schemeClr val="dk1"/>
              </a:buClr>
              <a:buSzPts val="1600"/>
              <a:buFont typeface="Comic Sans MS"/>
              <a:buChar char="»"/>
              <a:defRPr sz="1600"/>
            </a:lvl8pPr>
            <a:lvl9pPr indent="-330200" lvl="8" marL="4114800" algn="l">
              <a:spcBef>
                <a:spcPts val="320"/>
              </a:spcBef>
              <a:spcAft>
                <a:spcPts val="0"/>
              </a:spcAft>
              <a:buClr>
                <a:schemeClr val="dk1"/>
              </a:buClr>
              <a:buSzPts val="1600"/>
              <a:buFont typeface="Comic Sans MS"/>
              <a:buChar char="»"/>
              <a:defRPr sz="1600"/>
            </a:lvl9pPr>
          </a:lstStyle>
          <a:p/>
        </p:txBody>
      </p:sp>
      <p:sp>
        <p:nvSpPr>
          <p:cNvPr id="139" name="Google Shape;139;p27"/>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0" name="Google Shape;140;p27"/>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1" name="Google Shape;141;p27"/>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2.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7"/>
          <p:cNvSpPr/>
          <p:nvPr/>
        </p:nvSpPr>
        <p:spPr>
          <a:xfrm>
            <a:off x="20637" y="12700"/>
            <a:ext cx="8896350" cy="6780212"/>
          </a:xfrm>
          <a:custGeom>
            <a:rect b="b" l="l" r="r" t="t"/>
            <a:pathLst>
              <a:path extrusionOk="0" h="3619" w="3985">
                <a:moveTo>
                  <a:pt x="2822" y="0"/>
                </a:moveTo>
                <a:lnTo>
                  <a:pt x="0" y="975"/>
                </a:lnTo>
                <a:lnTo>
                  <a:pt x="2169" y="3619"/>
                </a:lnTo>
                <a:lnTo>
                  <a:pt x="3985" y="1125"/>
                </a:lnTo>
                <a:lnTo>
                  <a:pt x="2822" y="0"/>
                </a:lnTo>
                <a:close/>
              </a:path>
            </a:pathLst>
          </a:custGeom>
          <a:solidFill>
            <a:schemeClr val="accen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nvGrpSpPr>
          <p:cNvPr id="7" name="Google Shape;7;p17"/>
          <p:cNvGrpSpPr/>
          <p:nvPr/>
        </p:nvGrpSpPr>
        <p:grpSpPr>
          <a:xfrm>
            <a:off x="195262" y="234950"/>
            <a:ext cx="3787775" cy="1778000"/>
            <a:chOff x="123" y="148"/>
            <a:chExt cx="2386" cy="1120"/>
          </a:xfrm>
        </p:grpSpPr>
        <p:sp>
          <p:nvSpPr>
            <p:cNvPr id="8" name="Google Shape;8;p17"/>
            <p:cNvSpPr/>
            <p:nvPr/>
          </p:nvSpPr>
          <p:spPr>
            <a:xfrm>
              <a:off x="177" y="177"/>
              <a:ext cx="2250" cy="1017"/>
            </a:xfrm>
            <a:custGeom>
              <a:rect b="b" l="l" r="r" t="t"/>
              <a:pathLst>
                <a:path extrusionOk="0" h="414" w="79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9" name="Google Shape;9;p17"/>
            <p:cNvSpPr/>
            <p:nvPr/>
          </p:nvSpPr>
          <p:spPr>
            <a:xfrm>
              <a:off x="166" y="261"/>
              <a:ext cx="2244" cy="1007"/>
            </a:xfrm>
            <a:custGeom>
              <a:rect b="b" l="l" r="r" t="t"/>
              <a:pathLst>
                <a:path extrusionOk="0" h="821" w="1586">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10" name="Google Shape;10;p17"/>
            <p:cNvSpPr/>
            <p:nvPr/>
          </p:nvSpPr>
          <p:spPr>
            <a:xfrm>
              <a:off x="474" y="344"/>
              <a:ext cx="1488" cy="919"/>
            </a:xfrm>
            <a:custGeom>
              <a:rect b="b" l="l" r="r" t="t"/>
              <a:pathLst>
                <a:path extrusionOk="0" h="747" w="1049">
                  <a:moveTo>
                    <a:pt x="0" y="325"/>
                  </a:moveTo>
                  <a:lnTo>
                    <a:pt x="922" y="747"/>
                  </a:lnTo>
                  <a:lnTo>
                    <a:pt x="939" y="534"/>
                  </a:lnTo>
                  <a:lnTo>
                    <a:pt x="1049" y="422"/>
                  </a:lnTo>
                  <a:lnTo>
                    <a:pt x="78" y="0"/>
                  </a:lnTo>
                  <a:lnTo>
                    <a:pt x="0" y="127"/>
                  </a:lnTo>
                  <a:lnTo>
                    <a:pt x="0" y="325"/>
                  </a:lnTo>
                  <a:close/>
                </a:path>
              </a:pathLst>
            </a:cu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nvGrpSpPr>
            <p:cNvPr id="11" name="Google Shape;11;p17"/>
            <p:cNvGrpSpPr/>
            <p:nvPr/>
          </p:nvGrpSpPr>
          <p:grpSpPr>
            <a:xfrm>
              <a:off x="123" y="148"/>
              <a:ext cx="2386" cy="1081"/>
              <a:chOff x="123" y="148"/>
              <a:chExt cx="2386" cy="1081"/>
            </a:xfrm>
          </p:grpSpPr>
          <p:sp>
            <p:nvSpPr>
              <p:cNvPr id="12" name="Google Shape;12;p17"/>
              <p:cNvSpPr/>
              <p:nvPr/>
            </p:nvSpPr>
            <p:spPr>
              <a:xfrm>
                <a:off x="2005" y="934"/>
                <a:ext cx="212" cy="214"/>
              </a:xfrm>
              <a:custGeom>
                <a:rect b="b" l="l" r="r" t="t"/>
                <a:pathLst>
                  <a:path extrusionOk="0" h="173" w="150">
                    <a:moveTo>
                      <a:pt x="110" y="0"/>
                    </a:moveTo>
                    <a:lnTo>
                      <a:pt x="40" y="66"/>
                    </a:lnTo>
                    <a:lnTo>
                      <a:pt x="0" y="173"/>
                    </a:lnTo>
                    <a:lnTo>
                      <a:pt x="80" y="160"/>
                    </a:lnTo>
                    <a:lnTo>
                      <a:pt x="103" y="84"/>
                    </a:lnTo>
                    <a:lnTo>
                      <a:pt x="150" y="27"/>
                    </a:lnTo>
                    <a:lnTo>
                      <a:pt x="11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13" name="Google Shape;13;p17"/>
              <p:cNvSpPr/>
              <p:nvPr/>
            </p:nvSpPr>
            <p:spPr>
              <a:xfrm>
                <a:off x="123" y="148"/>
                <a:ext cx="2386" cy="1081"/>
              </a:xfrm>
              <a:custGeom>
                <a:rect b="b" l="l" r="r" t="t"/>
                <a:pathLst>
                  <a:path extrusionOk="0" h="880" w="1684">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14" name="Google Shape;14;p17"/>
              <p:cNvSpPr/>
              <p:nvPr/>
            </p:nvSpPr>
            <p:spPr>
              <a:xfrm>
                <a:off x="324" y="158"/>
                <a:ext cx="1686" cy="614"/>
              </a:xfrm>
              <a:custGeom>
                <a:rect b="b" l="l" r="r" t="t"/>
                <a:pathLst>
                  <a:path extrusionOk="0" h="500" w="1190">
                    <a:moveTo>
                      <a:pt x="100" y="0"/>
                    </a:moveTo>
                    <a:lnTo>
                      <a:pt x="1190" y="490"/>
                    </a:lnTo>
                    <a:lnTo>
                      <a:pt x="1076" y="500"/>
                    </a:lnTo>
                    <a:lnTo>
                      <a:pt x="0" y="27"/>
                    </a:lnTo>
                    <a:lnTo>
                      <a:pt x="10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15" name="Google Shape;15;p17"/>
              <p:cNvSpPr/>
              <p:nvPr/>
            </p:nvSpPr>
            <p:spPr>
              <a:xfrm>
                <a:off x="409" y="251"/>
                <a:ext cx="227" cy="410"/>
              </a:xfrm>
              <a:custGeom>
                <a:rect b="b" l="l" r="r" t="t"/>
                <a:pathLst>
                  <a:path extrusionOk="0" h="335" w="160">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16" name="Google Shape;16;p17"/>
              <p:cNvSpPr/>
              <p:nvPr/>
            </p:nvSpPr>
            <p:spPr>
              <a:xfrm>
                <a:off x="846" y="536"/>
                <a:ext cx="691" cy="364"/>
              </a:xfrm>
              <a:custGeom>
                <a:rect b="b" l="l" r="r" t="t"/>
                <a:pathLst>
                  <a:path extrusionOk="0" h="296" w="489">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grpSp>
      <p:grpSp>
        <p:nvGrpSpPr>
          <p:cNvPr id="17" name="Google Shape;17;p17"/>
          <p:cNvGrpSpPr/>
          <p:nvPr/>
        </p:nvGrpSpPr>
        <p:grpSpPr>
          <a:xfrm>
            <a:off x="7797642" y="4318434"/>
            <a:ext cx="979804" cy="1159594"/>
            <a:chOff x="4912" y="2720"/>
            <a:chExt cx="617" cy="730"/>
          </a:xfrm>
        </p:grpSpPr>
        <p:sp>
          <p:nvSpPr>
            <p:cNvPr id="18" name="Google Shape;18;p17"/>
            <p:cNvSpPr/>
            <p:nvPr/>
          </p:nvSpPr>
          <p:spPr>
            <a:xfrm rot="7320000">
              <a:off x="4909" y="2936"/>
              <a:ext cx="629" cy="293"/>
            </a:xfrm>
            <a:custGeom>
              <a:rect b="b" l="l" r="r" t="t"/>
              <a:pathLst>
                <a:path extrusionOk="0" h="414" w="79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19" name="Google Shape;19;p17"/>
            <p:cNvSpPr/>
            <p:nvPr/>
          </p:nvSpPr>
          <p:spPr>
            <a:xfrm rot="7320000">
              <a:off x="4893" y="2922"/>
              <a:ext cx="627" cy="290"/>
            </a:xfrm>
            <a:custGeom>
              <a:rect b="b" l="l" r="r" t="t"/>
              <a:pathLst>
                <a:path extrusionOk="0" h="821" w="1586">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20" name="Google Shape;20;p17"/>
            <p:cNvSpPr/>
            <p:nvPr/>
          </p:nvSpPr>
          <p:spPr>
            <a:xfrm rot="7320000">
              <a:off x="4999" y="2913"/>
              <a:ext cx="416" cy="265"/>
            </a:xfrm>
            <a:custGeom>
              <a:rect b="b" l="l" r="r" t="t"/>
              <a:pathLst>
                <a:path extrusionOk="0" h="747" w="1049">
                  <a:moveTo>
                    <a:pt x="0" y="325"/>
                  </a:moveTo>
                  <a:lnTo>
                    <a:pt x="922" y="747"/>
                  </a:lnTo>
                  <a:lnTo>
                    <a:pt x="939" y="534"/>
                  </a:lnTo>
                  <a:lnTo>
                    <a:pt x="1049" y="422"/>
                  </a:lnTo>
                  <a:lnTo>
                    <a:pt x="78" y="0"/>
                  </a:lnTo>
                  <a:lnTo>
                    <a:pt x="0" y="127"/>
                  </a:lnTo>
                  <a:lnTo>
                    <a:pt x="0" y="325"/>
                  </a:lnTo>
                  <a:close/>
                </a:path>
              </a:pathLst>
            </a:cu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nvGrpSpPr>
            <p:cNvPr id="21" name="Google Shape;21;p17"/>
            <p:cNvGrpSpPr/>
            <p:nvPr/>
          </p:nvGrpSpPr>
          <p:grpSpPr>
            <a:xfrm>
              <a:off x="4912" y="2720"/>
              <a:ext cx="617" cy="730"/>
              <a:chOff x="4912" y="2720"/>
              <a:chExt cx="617" cy="730"/>
            </a:xfrm>
          </p:grpSpPr>
          <p:sp>
            <p:nvSpPr>
              <p:cNvPr id="22" name="Google Shape;22;p17"/>
              <p:cNvSpPr/>
              <p:nvPr/>
            </p:nvSpPr>
            <p:spPr>
              <a:xfrm rot="7320000">
                <a:off x="4987" y="3190"/>
                <a:ext cx="59" cy="61"/>
              </a:xfrm>
              <a:custGeom>
                <a:rect b="b" l="l" r="r" t="t"/>
                <a:pathLst>
                  <a:path extrusionOk="0" h="173" w="150">
                    <a:moveTo>
                      <a:pt x="110" y="0"/>
                    </a:moveTo>
                    <a:lnTo>
                      <a:pt x="40" y="66"/>
                    </a:lnTo>
                    <a:lnTo>
                      <a:pt x="0" y="173"/>
                    </a:lnTo>
                    <a:lnTo>
                      <a:pt x="80" y="160"/>
                    </a:lnTo>
                    <a:lnTo>
                      <a:pt x="103" y="84"/>
                    </a:lnTo>
                    <a:lnTo>
                      <a:pt x="150" y="27"/>
                    </a:lnTo>
                    <a:lnTo>
                      <a:pt x="11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23" name="Google Shape;23;p17"/>
              <p:cNvSpPr/>
              <p:nvPr/>
            </p:nvSpPr>
            <p:spPr>
              <a:xfrm rot="7320000">
                <a:off x="4887" y="2930"/>
                <a:ext cx="667" cy="311"/>
              </a:xfrm>
              <a:custGeom>
                <a:rect b="b" l="l" r="r" t="t"/>
                <a:pathLst>
                  <a:path extrusionOk="0" h="880" w="1684">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24" name="Google Shape;24;p17"/>
              <p:cNvSpPr/>
              <p:nvPr/>
            </p:nvSpPr>
            <p:spPr>
              <a:xfrm rot="7320000">
                <a:off x="5062" y="2997"/>
                <a:ext cx="472" cy="176"/>
              </a:xfrm>
              <a:custGeom>
                <a:rect b="b" l="l" r="r" t="t"/>
                <a:pathLst>
                  <a:path extrusionOk="0" h="500" w="1190">
                    <a:moveTo>
                      <a:pt x="100" y="0"/>
                    </a:moveTo>
                    <a:lnTo>
                      <a:pt x="1190" y="490"/>
                    </a:lnTo>
                    <a:lnTo>
                      <a:pt x="1076" y="500"/>
                    </a:lnTo>
                    <a:lnTo>
                      <a:pt x="0" y="27"/>
                    </a:lnTo>
                    <a:lnTo>
                      <a:pt x="10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25" name="Google Shape;25;p17"/>
              <p:cNvSpPr/>
              <p:nvPr/>
            </p:nvSpPr>
            <p:spPr>
              <a:xfrm rot="7320000">
                <a:off x="5364" y="2872"/>
                <a:ext cx="63" cy="118"/>
              </a:xfrm>
              <a:custGeom>
                <a:rect b="b" l="l" r="r" t="t"/>
                <a:pathLst>
                  <a:path extrusionOk="0" h="335" w="160">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26" name="Google Shape;26;p17"/>
              <p:cNvSpPr/>
              <p:nvPr/>
            </p:nvSpPr>
            <p:spPr>
              <a:xfrm rot="7320000">
                <a:off x="5137" y="2999"/>
                <a:ext cx="193" cy="104"/>
              </a:xfrm>
              <a:custGeom>
                <a:rect b="b" l="l" r="r" t="t"/>
                <a:pathLst>
                  <a:path extrusionOk="0" h="296" w="489">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grpSp>
      <p:sp>
        <p:nvSpPr>
          <p:cNvPr id="27" name="Google Shape;27;p17"/>
          <p:cNvSpPr/>
          <p:nvPr/>
        </p:nvSpPr>
        <p:spPr>
          <a:xfrm>
            <a:off x="901700" y="5054600"/>
            <a:ext cx="6807200" cy="728662"/>
          </a:xfrm>
          <a:custGeom>
            <a:rect b="b" l="l" r="r" t="t"/>
            <a:pathLst>
              <a:path extrusionOk="0" h="459" w="4288">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cap="flat" cmpd="sng" w="76200">
            <a:solidFill>
              <a:schemeClr val="folHlink"/>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28" name="Google Shape;28;p17"/>
          <p:cNvSpPr/>
          <p:nvPr/>
        </p:nvSpPr>
        <p:spPr>
          <a:xfrm>
            <a:off x="4076700" y="1930400"/>
            <a:ext cx="889000" cy="381000"/>
          </a:xfrm>
          <a:custGeom>
            <a:rect b="b" l="l" r="r" t="t"/>
            <a:pathLst>
              <a:path extrusionOk="0" h="240" w="560">
                <a:moveTo>
                  <a:pt x="0" y="32"/>
                </a:moveTo>
                <a:cubicBezTo>
                  <a:pt x="102" y="89"/>
                  <a:pt x="205" y="147"/>
                  <a:pt x="280" y="144"/>
                </a:cubicBezTo>
                <a:cubicBezTo>
                  <a:pt x="355" y="141"/>
                  <a:pt x="401" y="0"/>
                  <a:pt x="448" y="16"/>
                </a:cubicBezTo>
                <a:cubicBezTo>
                  <a:pt x="495" y="32"/>
                  <a:pt x="541" y="201"/>
                  <a:pt x="560" y="240"/>
                </a:cubicBezTo>
              </a:path>
            </a:pathLst>
          </a:custGeom>
          <a:noFill/>
          <a:ln cap="flat" cmpd="sng" w="114300">
            <a:solidFill>
              <a:schemeClr val="dk2"/>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29" name="Google Shape;29;p17"/>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1pPr>
            <a:lvl2pPr lvl="1"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2pPr>
            <a:lvl3pPr lvl="2"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3pPr>
            <a:lvl4pPr lvl="3"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4pPr>
            <a:lvl5pPr lvl="4"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5pPr>
            <a:lvl6pPr lvl="5"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6pPr>
            <a:lvl7pPr lvl="6"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7pPr>
            <a:lvl8pPr lvl="7"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8pPr>
            <a:lvl9pPr lvl="8"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9pPr>
          </a:lstStyle>
          <a:p/>
        </p:txBody>
      </p:sp>
      <p:sp>
        <p:nvSpPr>
          <p:cNvPr id="30" name="Google Shape;30;p17"/>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Comic Sans MS"/>
              <a:buChar char="•"/>
              <a:defRPr b="0" i="0" sz="3200" u="none" cap="none" strike="noStrike">
                <a:solidFill>
                  <a:schemeClr val="dk1"/>
                </a:solidFill>
                <a:latin typeface="Comic Sans MS"/>
                <a:ea typeface="Comic Sans MS"/>
                <a:cs typeface="Comic Sans MS"/>
                <a:sym typeface="Comic Sans MS"/>
              </a:defRPr>
            </a:lvl1pPr>
            <a:lvl2pPr indent="-406400" lvl="1" marL="914400" marR="0" rtl="0" algn="l">
              <a:spcBef>
                <a:spcPts val="560"/>
              </a:spcBef>
              <a:spcAft>
                <a:spcPts val="0"/>
              </a:spcAft>
              <a:buClr>
                <a:schemeClr val="dk1"/>
              </a:buClr>
              <a:buSzPts val="2800"/>
              <a:buFont typeface="Comic Sans MS"/>
              <a:buChar char="–"/>
              <a:defRPr b="0" i="0" sz="2800" u="none" cap="none" strike="noStrike">
                <a:solidFill>
                  <a:schemeClr val="dk1"/>
                </a:solidFill>
                <a:latin typeface="Comic Sans MS"/>
                <a:ea typeface="Comic Sans MS"/>
                <a:cs typeface="Comic Sans MS"/>
                <a:sym typeface="Comic Sans MS"/>
              </a:defRPr>
            </a:lvl2pPr>
            <a:lvl3pPr indent="-381000" lvl="2" marL="1371600" marR="0" rtl="0" algn="l">
              <a:spcBef>
                <a:spcPts val="480"/>
              </a:spcBef>
              <a:spcAft>
                <a:spcPts val="0"/>
              </a:spcAft>
              <a:buClr>
                <a:schemeClr val="dk1"/>
              </a:buClr>
              <a:buSzPts val="2400"/>
              <a:buFont typeface="Comic Sans MS"/>
              <a:buChar char="•"/>
              <a:defRPr b="0" i="0" sz="2400" u="none" cap="none" strike="noStrike">
                <a:solidFill>
                  <a:schemeClr val="dk1"/>
                </a:solidFill>
                <a:latin typeface="Comic Sans MS"/>
                <a:ea typeface="Comic Sans MS"/>
                <a:cs typeface="Comic Sans MS"/>
                <a:sym typeface="Comic Sans MS"/>
              </a:defRPr>
            </a:lvl3pPr>
            <a:lvl4pPr indent="-355600" lvl="3" marL="18288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4pPr>
            <a:lvl5pPr indent="-355600" lvl="4" marL="22860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5pPr>
            <a:lvl6pPr indent="-355600" lvl="5" marL="27432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6pPr>
            <a:lvl7pPr indent="-355600" lvl="6" marL="32004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7pPr>
            <a:lvl8pPr indent="-355600" lvl="7" marL="36576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8pPr>
            <a:lvl9pPr indent="-355600" lvl="8" marL="41148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9pPr>
          </a:lstStyle>
          <a:p/>
        </p:txBody>
      </p:sp>
      <p:sp>
        <p:nvSpPr>
          <p:cNvPr id="31" name="Google Shape;31;p17"/>
          <p:cNvSpPr txBox="1"/>
          <p:nvPr>
            <p:ph idx="10" type="dt"/>
          </p:nvPr>
        </p:nvSpPr>
        <p:spPr>
          <a:xfrm>
            <a:off x="685800" y="6248400"/>
            <a:ext cx="19050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Comic Sans MS"/>
                <a:ea typeface="Comic Sans MS"/>
                <a:cs typeface="Comic Sans MS"/>
                <a:sym typeface="Comic Sans MS"/>
              </a:defRPr>
            </a:lvl1pPr>
            <a:lvl2pPr lvl="1"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2pPr>
            <a:lvl3pPr lvl="2"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3pPr>
            <a:lvl4pPr lvl="3"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4pPr>
            <a:lvl5pPr lvl="4"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5pPr>
            <a:lvl6pPr lvl="5"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6pPr>
            <a:lvl7pPr lvl="6"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7pPr>
            <a:lvl8pPr lvl="7"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8pPr>
            <a:lvl9pPr lvl="8"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9pPr>
          </a:lstStyle>
          <a:p/>
        </p:txBody>
      </p:sp>
      <p:sp>
        <p:nvSpPr>
          <p:cNvPr id="32" name="Google Shape;32;p17"/>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Comic Sans MS"/>
                <a:ea typeface="Comic Sans MS"/>
                <a:cs typeface="Comic Sans MS"/>
                <a:sym typeface="Comic Sans MS"/>
              </a:defRPr>
            </a:lvl1pPr>
            <a:lvl2pPr lvl="1"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2pPr>
            <a:lvl3pPr lvl="2"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3pPr>
            <a:lvl4pPr lvl="3"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4pPr>
            <a:lvl5pPr lvl="4"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5pPr>
            <a:lvl6pPr lvl="5"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6pPr>
            <a:lvl7pPr lvl="6"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7pPr>
            <a:lvl8pPr lvl="7"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8pPr>
            <a:lvl9pPr lvl="8"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9pPr>
          </a:lstStyle>
          <a:p/>
        </p:txBody>
      </p:sp>
      <p:sp>
        <p:nvSpPr>
          <p:cNvPr id="33" name="Google Shape;33;p17"/>
          <p:cNvSpPr txBox="1"/>
          <p:nvPr>
            <p:ph idx="12" type="sldNum"/>
          </p:nvPr>
        </p:nvSpPr>
        <p:spPr>
          <a:xfrm>
            <a:off x="65532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0" name="Shape 40"/>
        <p:cNvGrpSpPr/>
        <p:nvPr/>
      </p:nvGrpSpPr>
      <p:grpSpPr>
        <a:xfrm>
          <a:off x="0" y="0"/>
          <a:ext cx="0" cy="0"/>
          <a:chOff x="0" y="0"/>
          <a:chExt cx="0" cy="0"/>
        </a:xfrm>
      </p:grpSpPr>
      <p:sp>
        <p:nvSpPr>
          <p:cNvPr id="41" name="Google Shape;41;p19"/>
          <p:cNvSpPr/>
          <p:nvPr/>
        </p:nvSpPr>
        <p:spPr>
          <a:xfrm rot="-3180000">
            <a:off x="7777956" y="-15081"/>
            <a:ext cx="1162050" cy="2084387"/>
          </a:xfrm>
          <a:custGeom>
            <a:rect b="b" l="l" r="r" t="t"/>
            <a:pathLst>
              <a:path extrusionOk="0" h="3686" w="2903">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42" name="Google Shape;42;p19"/>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1pPr>
            <a:lvl2pPr lvl="1"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2pPr>
            <a:lvl3pPr lvl="2"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3pPr>
            <a:lvl4pPr lvl="3"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4pPr>
            <a:lvl5pPr lvl="4"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5pPr>
            <a:lvl6pPr lvl="5"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6pPr>
            <a:lvl7pPr lvl="6"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7pPr>
            <a:lvl8pPr lvl="7"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8pPr>
            <a:lvl9pPr lvl="8" marR="0" rtl="0" algn="ctr">
              <a:spcBef>
                <a:spcPts val="0"/>
              </a:spcBef>
              <a:spcAft>
                <a:spcPts val="0"/>
              </a:spcAft>
              <a:buSzPts val="1400"/>
              <a:buNone/>
              <a:defRPr b="0" i="0" sz="4400" u="none" cap="none" strike="noStrike">
                <a:solidFill>
                  <a:schemeClr val="dk1"/>
                </a:solidFill>
                <a:latin typeface="Comic Sans MS"/>
                <a:ea typeface="Comic Sans MS"/>
                <a:cs typeface="Comic Sans MS"/>
                <a:sym typeface="Comic Sans MS"/>
              </a:defRPr>
            </a:lvl9pPr>
          </a:lstStyle>
          <a:p/>
        </p:txBody>
      </p:sp>
      <p:sp>
        <p:nvSpPr>
          <p:cNvPr id="43" name="Google Shape;43;p19"/>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Comic Sans MS"/>
              <a:buChar char="•"/>
              <a:defRPr b="0" i="0" sz="3200" u="none" cap="none" strike="noStrike">
                <a:solidFill>
                  <a:schemeClr val="dk1"/>
                </a:solidFill>
                <a:latin typeface="Comic Sans MS"/>
                <a:ea typeface="Comic Sans MS"/>
                <a:cs typeface="Comic Sans MS"/>
                <a:sym typeface="Comic Sans MS"/>
              </a:defRPr>
            </a:lvl1pPr>
            <a:lvl2pPr indent="-406400" lvl="1" marL="914400" marR="0" rtl="0" algn="l">
              <a:spcBef>
                <a:spcPts val="560"/>
              </a:spcBef>
              <a:spcAft>
                <a:spcPts val="0"/>
              </a:spcAft>
              <a:buClr>
                <a:schemeClr val="dk1"/>
              </a:buClr>
              <a:buSzPts val="2800"/>
              <a:buFont typeface="Comic Sans MS"/>
              <a:buChar char="–"/>
              <a:defRPr b="0" i="0" sz="2800" u="none" cap="none" strike="noStrike">
                <a:solidFill>
                  <a:schemeClr val="dk1"/>
                </a:solidFill>
                <a:latin typeface="Comic Sans MS"/>
                <a:ea typeface="Comic Sans MS"/>
                <a:cs typeface="Comic Sans MS"/>
                <a:sym typeface="Comic Sans MS"/>
              </a:defRPr>
            </a:lvl2pPr>
            <a:lvl3pPr indent="-381000" lvl="2" marL="1371600" marR="0" rtl="0" algn="l">
              <a:spcBef>
                <a:spcPts val="480"/>
              </a:spcBef>
              <a:spcAft>
                <a:spcPts val="0"/>
              </a:spcAft>
              <a:buClr>
                <a:schemeClr val="dk1"/>
              </a:buClr>
              <a:buSzPts val="2400"/>
              <a:buFont typeface="Comic Sans MS"/>
              <a:buChar char="•"/>
              <a:defRPr b="0" i="0" sz="2400" u="none" cap="none" strike="noStrike">
                <a:solidFill>
                  <a:schemeClr val="dk1"/>
                </a:solidFill>
                <a:latin typeface="Comic Sans MS"/>
                <a:ea typeface="Comic Sans MS"/>
                <a:cs typeface="Comic Sans MS"/>
                <a:sym typeface="Comic Sans MS"/>
              </a:defRPr>
            </a:lvl3pPr>
            <a:lvl4pPr indent="-355600" lvl="3" marL="18288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4pPr>
            <a:lvl5pPr indent="-355600" lvl="4" marL="22860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5pPr>
            <a:lvl6pPr indent="-355600" lvl="5" marL="27432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6pPr>
            <a:lvl7pPr indent="-355600" lvl="6" marL="32004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7pPr>
            <a:lvl8pPr indent="-355600" lvl="7" marL="36576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8pPr>
            <a:lvl9pPr indent="-355600" lvl="8" marL="4114800" marR="0" rtl="0" algn="l">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9pPr>
          </a:lstStyle>
          <a:p/>
        </p:txBody>
      </p:sp>
      <p:sp>
        <p:nvSpPr>
          <p:cNvPr id="44" name="Google Shape;44;p19"/>
          <p:cNvSpPr txBox="1"/>
          <p:nvPr>
            <p:ph idx="10" type="dt"/>
          </p:nvPr>
        </p:nvSpPr>
        <p:spPr>
          <a:xfrm>
            <a:off x="1371600" y="6248400"/>
            <a:ext cx="19050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Comic Sans MS"/>
                <a:ea typeface="Comic Sans MS"/>
                <a:cs typeface="Comic Sans MS"/>
                <a:sym typeface="Comic Sans MS"/>
              </a:defRPr>
            </a:lvl1pPr>
            <a:lvl2pPr lvl="1"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2pPr>
            <a:lvl3pPr lvl="2"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3pPr>
            <a:lvl4pPr lvl="3"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4pPr>
            <a:lvl5pPr lvl="4"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5pPr>
            <a:lvl6pPr lvl="5"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6pPr>
            <a:lvl7pPr lvl="6"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7pPr>
            <a:lvl8pPr lvl="7"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8pPr>
            <a:lvl9pPr lvl="8"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9pPr>
          </a:lstStyle>
          <a:p/>
        </p:txBody>
      </p:sp>
      <p:sp>
        <p:nvSpPr>
          <p:cNvPr id="45" name="Google Shape;45;p19"/>
          <p:cNvSpPr txBox="1"/>
          <p:nvPr>
            <p:ph idx="11" type="ftr"/>
          </p:nvPr>
        </p:nvSpPr>
        <p:spPr>
          <a:xfrm>
            <a:off x="3556000" y="6248400"/>
            <a:ext cx="28956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a:solidFill>
                  <a:schemeClr val="dk1"/>
                </a:solidFill>
                <a:latin typeface="Comic Sans MS"/>
                <a:ea typeface="Comic Sans MS"/>
                <a:cs typeface="Comic Sans MS"/>
                <a:sym typeface="Comic Sans MS"/>
              </a:defRPr>
            </a:lvl1pPr>
            <a:lvl2pPr lvl="1"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2pPr>
            <a:lvl3pPr lvl="2"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3pPr>
            <a:lvl4pPr lvl="3"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4pPr>
            <a:lvl5pPr lvl="4"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5pPr>
            <a:lvl6pPr lvl="5"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6pPr>
            <a:lvl7pPr lvl="6"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7pPr>
            <a:lvl8pPr lvl="7"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8pPr>
            <a:lvl9pPr lvl="8" marR="0" rtl="0" algn="l">
              <a:lnSpc>
                <a:spcPct val="100000"/>
              </a:lnSpc>
              <a:spcBef>
                <a:spcPts val="0"/>
              </a:spcBef>
              <a:spcAft>
                <a:spcPts val="0"/>
              </a:spcAft>
              <a:buSzPts val="1400"/>
              <a:buNone/>
              <a:defRPr b="0" i="0" sz="1800" u="none" cap="none" strike="noStrike">
                <a:solidFill>
                  <a:schemeClr val="dk1"/>
                </a:solidFill>
                <a:latin typeface="Comic Sans MS"/>
                <a:ea typeface="Comic Sans MS"/>
                <a:cs typeface="Comic Sans MS"/>
                <a:sym typeface="Comic Sans MS"/>
              </a:defRPr>
            </a:lvl9pPr>
          </a:lstStyle>
          <a:p/>
        </p:txBody>
      </p:sp>
      <p:sp>
        <p:nvSpPr>
          <p:cNvPr id="46" name="Google Shape;46;p19"/>
          <p:cNvSpPr txBox="1"/>
          <p:nvPr>
            <p:ph idx="12" type="sldNum"/>
          </p:nvPr>
        </p:nvSpPr>
        <p:spPr>
          <a:xfrm>
            <a:off x="6718300" y="6248400"/>
            <a:ext cx="19050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1pPr>
            <a:lvl2pPr indent="0" lvl="1"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2pPr>
            <a:lvl3pPr indent="0" lvl="2"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3pPr>
            <a:lvl4pPr indent="0" lvl="3"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4pPr>
            <a:lvl5pPr indent="0" lvl="4"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5pPr>
            <a:lvl6pPr indent="0" lvl="5"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6pPr>
            <a:lvl7pPr indent="0" lvl="6"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7pPr>
            <a:lvl8pPr indent="0" lvl="7"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8pPr>
            <a:lvl9pPr indent="0" lvl="8" marL="0" marR="0" rtl="0" algn="r">
              <a:lnSpc>
                <a:spcPct val="100000"/>
              </a:lnSpc>
              <a:spcBef>
                <a:spcPts val="0"/>
              </a:spcBef>
              <a:spcAft>
                <a:spcPts val="0"/>
              </a:spcAft>
              <a:buClr>
                <a:schemeClr val="dk1"/>
              </a:buClr>
              <a:buSzPts val="1400"/>
              <a:buFont typeface="Comic Sans MS"/>
              <a:buNone/>
              <a:defRPr b="0" i="0" sz="1400" u="non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
        <p:nvSpPr>
          <p:cNvPr id="47" name="Google Shape;47;p19"/>
          <p:cNvSpPr/>
          <p:nvPr/>
        </p:nvSpPr>
        <p:spPr>
          <a:xfrm rot="-3180000">
            <a:off x="7865268" y="24606"/>
            <a:ext cx="1165225" cy="2097087"/>
          </a:xfrm>
          <a:custGeom>
            <a:rect b="b" l="l" r="r" t="t"/>
            <a:pathLst>
              <a:path extrusionOk="0" h="3703" w="2911">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48" name="Google Shape;48;p19"/>
          <p:cNvSpPr/>
          <p:nvPr/>
        </p:nvSpPr>
        <p:spPr>
          <a:xfrm rot="-3180000">
            <a:off x="7831137" y="192087"/>
            <a:ext cx="1025525" cy="1571625"/>
          </a:xfrm>
          <a:custGeom>
            <a:rect b="b" l="l" r="r" t="t"/>
            <a:pathLst>
              <a:path extrusionOk="0" h="2777" w="2561">
                <a:moveTo>
                  <a:pt x="0" y="2485"/>
                </a:moveTo>
                <a:lnTo>
                  <a:pt x="432" y="2553"/>
                </a:lnTo>
                <a:lnTo>
                  <a:pt x="736" y="2777"/>
                </a:lnTo>
                <a:lnTo>
                  <a:pt x="2561" y="399"/>
                </a:lnTo>
                <a:lnTo>
                  <a:pt x="2118" y="82"/>
                </a:lnTo>
                <a:lnTo>
                  <a:pt x="1898" y="0"/>
                </a:lnTo>
                <a:lnTo>
                  <a:pt x="0" y="2485"/>
                </a:lnTo>
                <a:close/>
              </a:path>
            </a:pathLst>
          </a:cu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nvGrpSpPr>
          <p:cNvPr id="49" name="Google Shape;49;p19"/>
          <p:cNvGrpSpPr/>
          <p:nvPr/>
        </p:nvGrpSpPr>
        <p:grpSpPr>
          <a:xfrm>
            <a:off x="7937" y="5540375"/>
            <a:ext cx="1784350" cy="1246187"/>
            <a:chOff x="5" y="3490"/>
            <a:chExt cx="1124" cy="785"/>
          </a:xfrm>
        </p:grpSpPr>
        <p:sp>
          <p:nvSpPr>
            <p:cNvPr id="50" name="Google Shape;50;p19"/>
            <p:cNvSpPr/>
            <p:nvPr/>
          </p:nvSpPr>
          <p:spPr>
            <a:xfrm>
              <a:off x="24" y="3505"/>
              <a:ext cx="1089" cy="649"/>
            </a:xfrm>
            <a:custGeom>
              <a:rect b="b" l="l" r="r" t="t"/>
              <a:pathLst>
                <a:path extrusionOk="0" h="1298" w="2177">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51" name="Google Shape;51;p19"/>
            <p:cNvSpPr/>
            <p:nvPr/>
          </p:nvSpPr>
          <p:spPr>
            <a:xfrm>
              <a:off x="1022" y="3582"/>
              <a:ext cx="71" cy="129"/>
            </a:xfrm>
            <a:custGeom>
              <a:rect b="b" l="l" r="r" t="t"/>
              <a:pathLst>
                <a:path extrusionOk="0" h="258" w="143">
                  <a:moveTo>
                    <a:pt x="0" y="7"/>
                  </a:moveTo>
                  <a:lnTo>
                    <a:pt x="120" y="0"/>
                  </a:lnTo>
                  <a:lnTo>
                    <a:pt x="143" y="233"/>
                  </a:lnTo>
                  <a:lnTo>
                    <a:pt x="8" y="258"/>
                  </a:lnTo>
                  <a:lnTo>
                    <a:pt x="0" y="7"/>
                  </a:lnTo>
                  <a:close/>
                </a:path>
              </a:pathLst>
            </a:custGeom>
            <a:solidFill>
              <a:schemeClr val="accen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52" name="Google Shape;52;p19"/>
            <p:cNvSpPr/>
            <p:nvPr/>
          </p:nvSpPr>
          <p:spPr>
            <a:xfrm>
              <a:off x="20" y="3774"/>
              <a:ext cx="792" cy="410"/>
            </a:xfrm>
            <a:custGeom>
              <a:rect b="b" l="l" r="r" t="t"/>
              <a:pathLst>
                <a:path extrusionOk="0" h="821" w="1586">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dk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53" name="Google Shape;53;p19"/>
            <p:cNvSpPr/>
            <p:nvPr/>
          </p:nvSpPr>
          <p:spPr>
            <a:xfrm>
              <a:off x="129" y="3808"/>
              <a:ext cx="525" cy="374"/>
            </a:xfrm>
            <a:custGeom>
              <a:rect b="b" l="l" r="r" t="t"/>
              <a:pathLst>
                <a:path extrusionOk="0" h="747" w="1049">
                  <a:moveTo>
                    <a:pt x="0" y="325"/>
                  </a:moveTo>
                  <a:lnTo>
                    <a:pt x="922" y="747"/>
                  </a:lnTo>
                  <a:lnTo>
                    <a:pt x="939" y="534"/>
                  </a:lnTo>
                  <a:lnTo>
                    <a:pt x="1049" y="422"/>
                  </a:lnTo>
                  <a:lnTo>
                    <a:pt x="78" y="0"/>
                  </a:lnTo>
                  <a:lnTo>
                    <a:pt x="0" y="127"/>
                  </a:lnTo>
                  <a:lnTo>
                    <a:pt x="0" y="325"/>
                  </a:lnTo>
                  <a:close/>
                </a:path>
              </a:pathLst>
            </a:cu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54" name="Google Shape;54;p19"/>
            <p:cNvSpPr/>
            <p:nvPr/>
          </p:nvSpPr>
          <p:spPr>
            <a:xfrm>
              <a:off x="485" y="3532"/>
              <a:ext cx="135" cy="121"/>
            </a:xfrm>
            <a:custGeom>
              <a:rect b="b" l="l" r="r" t="t"/>
              <a:pathLst>
                <a:path extrusionOk="0" h="241" w="272">
                  <a:moveTo>
                    <a:pt x="0" y="28"/>
                  </a:moveTo>
                  <a:lnTo>
                    <a:pt x="160" y="0"/>
                  </a:lnTo>
                  <a:lnTo>
                    <a:pt x="251" y="36"/>
                  </a:lnTo>
                  <a:lnTo>
                    <a:pt x="272" y="139"/>
                  </a:lnTo>
                  <a:lnTo>
                    <a:pt x="164" y="146"/>
                  </a:lnTo>
                  <a:lnTo>
                    <a:pt x="32" y="241"/>
                  </a:lnTo>
                  <a:lnTo>
                    <a:pt x="0" y="28"/>
                  </a:lnTo>
                  <a:close/>
                </a:path>
              </a:pathLst>
            </a:custGeom>
            <a:solidFill>
              <a:schemeClr va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55" name="Google Shape;55;p19"/>
            <p:cNvSpPr/>
            <p:nvPr/>
          </p:nvSpPr>
          <p:spPr>
            <a:xfrm>
              <a:off x="641" y="4163"/>
              <a:ext cx="76" cy="112"/>
            </a:xfrm>
            <a:custGeom>
              <a:rect b="b" l="l" r="r" t="t"/>
              <a:pathLst>
                <a:path extrusionOk="0" h="224" w="152">
                  <a:moveTo>
                    <a:pt x="152" y="4"/>
                  </a:moveTo>
                  <a:lnTo>
                    <a:pt x="152" y="224"/>
                  </a:lnTo>
                  <a:lnTo>
                    <a:pt x="0" y="8"/>
                  </a:lnTo>
                  <a:lnTo>
                    <a:pt x="72" y="0"/>
                  </a:lnTo>
                  <a:lnTo>
                    <a:pt x="152" y="4"/>
                  </a:lnTo>
                  <a:close/>
                </a:path>
              </a:pathLst>
            </a:custGeom>
            <a:solidFill>
              <a:schemeClr va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56" name="Google Shape;56;p19"/>
            <p:cNvSpPr/>
            <p:nvPr/>
          </p:nvSpPr>
          <p:spPr>
            <a:xfrm>
              <a:off x="504" y="3607"/>
              <a:ext cx="193" cy="383"/>
            </a:xfrm>
            <a:custGeom>
              <a:rect b="b" l="l" r="r" t="t"/>
              <a:pathLst>
                <a:path extrusionOk="0" h="764" w="386">
                  <a:moveTo>
                    <a:pt x="0" y="80"/>
                  </a:moveTo>
                  <a:lnTo>
                    <a:pt x="87" y="0"/>
                  </a:lnTo>
                  <a:lnTo>
                    <a:pt x="232" y="6"/>
                  </a:lnTo>
                  <a:lnTo>
                    <a:pt x="386" y="764"/>
                  </a:lnTo>
                  <a:lnTo>
                    <a:pt x="279" y="720"/>
                  </a:lnTo>
                  <a:lnTo>
                    <a:pt x="152" y="677"/>
                  </a:lnTo>
                  <a:lnTo>
                    <a:pt x="0" y="80"/>
                  </a:lnTo>
                  <a:close/>
                </a:path>
              </a:pathLst>
            </a:cu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57" name="Google Shape;57;p19"/>
            <p:cNvSpPr/>
            <p:nvPr/>
          </p:nvSpPr>
          <p:spPr>
            <a:xfrm>
              <a:off x="668" y="3590"/>
              <a:ext cx="364" cy="174"/>
            </a:xfrm>
            <a:custGeom>
              <a:rect b="b" l="l" r="r" t="t"/>
              <a:pathLst>
                <a:path extrusionOk="0" h="348" w="728">
                  <a:moveTo>
                    <a:pt x="692" y="0"/>
                  </a:moveTo>
                  <a:lnTo>
                    <a:pt x="0" y="106"/>
                  </a:lnTo>
                  <a:lnTo>
                    <a:pt x="28" y="348"/>
                  </a:lnTo>
                  <a:lnTo>
                    <a:pt x="715" y="237"/>
                  </a:lnTo>
                  <a:lnTo>
                    <a:pt x="728" y="43"/>
                  </a:lnTo>
                  <a:lnTo>
                    <a:pt x="692" y="0"/>
                  </a:lnTo>
                  <a:close/>
                </a:path>
              </a:pathLst>
            </a:custGeom>
            <a:solidFill>
              <a:schemeClr val="l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58" name="Google Shape;58;p19"/>
            <p:cNvSpPr/>
            <p:nvPr/>
          </p:nvSpPr>
          <p:spPr>
            <a:xfrm>
              <a:off x="347" y="3693"/>
              <a:ext cx="156" cy="67"/>
            </a:xfrm>
            <a:custGeom>
              <a:rect b="b" l="l" r="r" t="t"/>
              <a:pathLst>
                <a:path extrusionOk="0" h="135" w="312">
                  <a:moveTo>
                    <a:pt x="272" y="0"/>
                  </a:moveTo>
                  <a:lnTo>
                    <a:pt x="0" y="78"/>
                  </a:lnTo>
                  <a:lnTo>
                    <a:pt x="312" y="135"/>
                  </a:lnTo>
                  <a:lnTo>
                    <a:pt x="272" y="0"/>
                  </a:lnTo>
                  <a:close/>
                </a:path>
              </a:pathLst>
            </a:custGeom>
            <a:solidFill>
              <a:schemeClr val="accen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nvGrpSpPr>
            <p:cNvPr id="59" name="Google Shape;59;p19"/>
            <p:cNvGrpSpPr/>
            <p:nvPr/>
          </p:nvGrpSpPr>
          <p:grpSpPr>
            <a:xfrm>
              <a:off x="5" y="3490"/>
              <a:ext cx="1124" cy="780"/>
              <a:chOff x="5" y="3490"/>
              <a:chExt cx="1124" cy="780"/>
            </a:xfrm>
          </p:grpSpPr>
          <p:grpSp>
            <p:nvGrpSpPr>
              <p:cNvPr id="60" name="Google Shape;60;p19"/>
              <p:cNvGrpSpPr/>
              <p:nvPr/>
            </p:nvGrpSpPr>
            <p:grpSpPr>
              <a:xfrm>
                <a:off x="499" y="3562"/>
                <a:ext cx="548" cy="708"/>
                <a:chOff x="499" y="3562"/>
                <a:chExt cx="548" cy="708"/>
              </a:xfrm>
            </p:grpSpPr>
            <p:sp>
              <p:nvSpPr>
                <p:cNvPr id="61" name="Google Shape;61;p19"/>
                <p:cNvSpPr/>
                <p:nvPr/>
              </p:nvSpPr>
              <p:spPr>
                <a:xfrm>
                  <a:off x="499" y="3587"/>
                  <a:ext cx="157" cy="87"/>
                </a:xfrm>
                <a:custGeom>
                  <a:rect b="b" l="l" r="r" t="t"/>
                  <a:pathLst>
                    <a:path extrusionOk="0" h="175" w="313">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62" name="Google Shape;62;p19"/>
                <p:cNvSpPr/>
                <p:nvPr/>
              </p:nvSpPr>
              <p:spPr>
                <a:xfrm>
                  <a:off x="636" y="4137"/>
                  <a:ext cx="115" cy="133"/>
                </a:xfrm>
                <a:custGeom>
                  <a:rect b="b" l="l" r="r" t="t"/>
                  <a:pathLst>
                    <a:path extrusionOk="0" h="266" w="230">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63" name="Google Shape;63;p19"/>
                <p:cNvSpPr/>
                <p:nvPr/>
              </p:nvSpPr>
              <p:spPr>
                <a:xfrm>
                  <a:off x="1004" y="3562"/>
                  <a:ext cx="43" cy="117"/>
                </a:xfrm>
                <a:custGeom>
                  <a:rect b="b" l="l" r="r" t="t"/>
                  <a:pathLst>
                    <a:path extrusionOk="0" h="234" w="87">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sp>
            <p:nvSpPr>
              <p:cNvPr id="64" name="Google Shape;64;p19"/>
              <p:cNvSpPr/>
              <p:nvPr/>
            </p:nvSpPr>
            <p:spPr>
              <a:xfrm>
                <a:off x="76" y="3732"/>
                <a:ext cx="595" cy="250"/>
              </a:xfrm>
              <a:custGeom>
                <a:rect b="b" l="l" r="r" t="t"/>
                <a:pathLst>
                  <a:path extrusionOk="0" h="500" w="1190">
                    <a:moveTo>
                      <a:pt x="100" y="0"/>
                    </a:moveTo>
                    <a:lnTo>
                      <a:pt x="1190" y="490"/>
                    </a:lnTo>
                    <a:lnTo>
                      <a:pt x="1076" y="500"/>
                    </a:lnTo>
                    <a:lnTo>
                      <a:pt x="0" y="27"/>
                    </a:lnTo>
                    <a:lnTo>
                      <a:pt x="10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65" name="Google Shape;65;p19"/>
              <p:cNvSpPr/>
              <p:nvPr/>
            </p:nvSpPr>
            <p:spPr>
              <a:xfrm>
                <a:off x="260" y="3886"/>
                <a:ext cx="244" cy="148"/>
              </a:xfrm>
              <a:custGeom>
                <a:rect b="b" l="l" r="r" t="t"/>
                <a:pathLst>
                  <a:path extrusionOk="0" h="296" w="489">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66" name="Google Shape;66;p19"/>
              <p:cNvSpPr/>
              <p:nvPr/>
            </p:nvSpPr>
            <p:spPr>
              <a:xfrm>
                <a:off x="565" y="3680"/>
                <a:ext cx="107" cy="238"/>
              </a:xfrm>
              <a:custGeom>
                <a:rect b="b" l="l" r="r" t="t"/>
                <a:pathLst>
                  <a:path extrusionOk="0" h="478" w="213">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nvGrpSpPr>
              <p:cNvPr id="67" name="Google Shape;67;p19"/>
              <p:cNvGrpSpPr/>
              <p:nvPr/>
            </p:nvGrpSpPr>
            <p:grpSpPr>
              <a:xfrm>
                <a:off x="5" y="3490"/>
                <a:ext cx="1124" cy="678"/>
                <a:chOff x="5" y="3490"/>
                <a:chExt cx="1124" cy="678"/>
              </a:xfrm>
            </p:grpSpPr>
            <p:sp>
              <p:nvSpPr>
                <p:cNvPr id="68" name="Google Shape;68;p19"/>
                <p:cNvSpPr/>
                <p:nvPr/>
              </p:nvSpPr>
              <p:spPr>
                <a:xfrm>
                  <a:off x="669" y="4048"/>
                  <a:ext cx="75" cy="87"/>
                </a:xfrm>
                <a:custGeom>
                  <a:rect b="b" l="l" r="r" t="t"/>
                  <a:pathLst>
                    <a:path extrusionOk="0" h="173" w="150">
                      <a:moveTo>
                        <a:pt x="110" y="0"/>
                      </a:moveTo>
                      <a:lnTo>
                        <a:pt x="40" y="66"/>
                      </a:lnTo>
                      <a:lnTo>
                        <a:pt x="0" y="173"/>
                      </a:lnTo>
                      <a:lnTo>
                        <a:pt x="80" y="160"/>
                      </a:lnTo>
                      <a:lnTo>
                        <a:pt x="103" y="84"/>
                      </a:lnTo>
                      <a:lnTo>
                        <a:pt x="150" y="27"/>
                      </a:lnTo>
                      <a:lnTo>
                        <a:pt x="11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69" name="Google Shape;69;p19"/>
                <p:cNvSpPr/>
                <p:nvPr/>
              </p:nvSpPr>
              <p:spPr>
                <a:xfrm>
                  <a:off x="5" y="3728"/>
                  <a:ext cx="842" cy="440"/>
                </a:xfrm>
                <a:custGeom>
                  <a:rect b="b" l="l" r="r" t="t"/>
                  <a:pathLst>
                    <a:path extrusionOk="0" h="880" w="1684">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70" name="Google Shape;70;p19"/>
                <p:cNvSpPr/>
                <p:nvPr/>
              </p:nvSpPr>
              <p:spPr>
                <a:xfrm>
                  <a:off x="106" y="3770"/>
                  <a:ext cx="80" cy="167"/>
                </a:xfrm>
                <a:custGeom>
                  <a:rect b="b" l="l" r="r" t="t"/>
                  <a:pathLst>
                    <a:path extrusionOk="0" h="335" w="160">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71" name="Google Shape;71;p19"/>
                <p:cNvSpPr/>
                <p:nvPr/>
              </p:nvSpPr>
              <p:spPr>
                <a:xfrm>
                  <a:off x="449" y="3490"/>
                  <a:ext cx="322" cy="594"/>
                </a:xfrm>
                <a:custGeom>
                  <a:rect b="b" l="l" r="r" t="t"/>
                  <a:pathLst>
                    <a:path extrusionOk="0" h="1188" w="642">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72" name="Google Shape;72;p19"/>
                <p:cNvSpPr/>
                <p:nvPr/>
              </p:nvSpPr>
              <p:spPr>
                <a:xfrm>
                  <a:off x="578" y="3650"/>
                  <a:ext cx="96" cy="252"/>
                </a:xfrm>
                <a:custGeom>
                  <a:rect b="b" l="l" r="r" t="t"/>
                  <a:pathLst>
                    <a:path extrusionOk="0" h="504" w="192">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73" name="Google Shape;73;p19"/>
                <p:cNvSpPr/>
                <p:nvPr/>
              </p:nvSpPr>
              <p:spPr>
                <a:xfrm>
                  <a:off x="328" y="3630"/>
                  <a:ext cx="195" cy="135"/>
                </a:xfrm>
                <a:custGeom>
                  <a:rect b="b" l="l" r="r" t="t"/>
                  <a:pathLst>
                    <a:path extrusionOk="0" h="269" w="390">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74" name="Google Shape;74;p19"/>
                <p:cNvSpPr/>
                <p:nvPr/>
              </p:nvSpPr>
              <p:spPr>
                <a:xfrm>
                  <a:off x="658" y="3538"/>
                  <a:ext cx="471" cy="212"/>
                </a:xfrm>
                <a:custGeom>
                  <a:rect b="b" l="l" r="r" t="t"/>
                  <a:pathLst>
                    <a:path extrusionOk="0" h="424" w="941">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75" name="Google Shape;75;p19"/>
                <p:cNvSpPr/>
                <p:nvPr/>
              </p:nvSpPr>
              <p:spPr>
                <a:xfrm>
                  <a:off x="717" y="3606"/>
                  <a:ext cx="245" cy="86"/>
                </a:xfrm>
                <a:custGeom>
                  <a:rect b="b" l="l" r="r" t="t"/>
                  <a:pathLst>
                    <a:path extrusionOk="0" h="173" w="488">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grpSp>
      </p:grpSp>
      <p:grpSp>
        <p:nvGrpSpPr>
          <p:cNvPr id="76" name="Google Shape;76;p19"/>
          <p:cNvGrpSpPr/>
          <p:nvPr/>
        </p:nvGrpSpPr>
        <p:grpSpPr>
          <a:xfrm>
            <a:off x="8680450" y="2116137"/>
            <a:ext cx="385762" cy="4308475"/>
            <a:chOff x="5468" y="1333"/>
            <a:chExt cx="243" cy="2714"/>
          </a:xfrm>
        </p:grpSpPr>
        <p:sp>
          <p:nvSpPr>
            <p:cNvPr id="77" name="Google Shape;77;p19"/>
            <p:cNvSpPr/>
            <p:nvPr/>
          </p:nvSpPr>
          <p:spPr>
            <a:xfrm flipH="1">
              <a:off x="5468" y="2620"/>
              <a:ext cx="205" cy="1427"/>
            </a:xfrm>
            <a:custGeom>
              <a:rect b="b" l="l" r="r" t="t"/>
              <a:pathLst>
                <a:path extrusionOk="0" h="3266" w="772">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78" name="Google Shape;78;p19"/>
            <p:cNvSpPr/>
            <p:nvPr/>
          </p:nvSpPr>
          <p:spPr>
            <a:xfrm flipH="1">
              <a:off x="5506" y="1333"/>
              <a:ext cx="205" cy="1633"/>
            </a:xfrm>
            <a:custGeom>
              <a:rect b="b" l="l" r="r" t="t"/>
              <a:pathLst>
                <a:path extrusionOk="0" h="3266" w="772">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grpSp>
        <p:nvGrpSpPr>
          <p:cNvPr id="79" name="Google Shape;79;p19"/>
          <p:cNvGrpSpPr/>
          <p:nvPr/>
        </p:nvGrpSpPr>
        <p:grpSpPr>
          <a:xfrm>
            <a:off x="7171101" y="-85888"/>
            <a:ext cx="2428148" cy="2245051"/>
            <a:chOff x="4517" y="-54"/>
            <a:chExt cx="1530" cy="1414"/>
          </a:xfrm>
        </p:grpSpPr>
        <p:grpSp>
          <p:nvGrpSpPr>
            <p:cNvPr id="80" name="Google Shape;80;p19"/>
            <p:cNvGrpSpPr/>
            <p:nvPr/>
          </p:nvGrpSpPr>
          <p:grpSpPr>
            <a:xfrm>
              <a:off x="4517" y="-54"/>
              <a:ext cx="1530" cy="1414"/>
              <a:chOff x="4517" y="-54"/>
              <a:chExt cx="1530" cy="1414"/>
            </a:xfrm>
          </p:grpSpPr>
          <p:sp>
            <p:nvSpPr>
              <p:cNvPr id="81" name="Google Shape;81;p19"/>
              <p:cNvSpPr/>
              <p:nvPr/>
            </p:nvSpPr>
            <p:spPr>
              <a:xfrm rot="-3180000">
                <a:off x="5430" y="1086"/>
                <a:ext cx="62" cy="288"/>
              </a:xfrm>
              <a:custGeom>
                <a:rect b="b" l="l" r="r" t="t"/>
                <a:pathLst>
                  <a:path extrusionOk="0" h="806" w="245">
                    <a:moveTo>
                      <a:pt x="123" y="9"/>
                    </a:moveTo>
                    <a:lnTo>
                      <a:pt x="131" y="342"/>
                    </a:lnTo>
                    <a:lnTo>
                      <a:pt x="0" y="806"/>
                    </a:lnTo>
                    <a:lnTo>
                      <a:pt x="79" y="789"/>
                    </a:lnTo>
                    <a:lnTo>
                      <a:pt x="218" y="376"/>
                    </a:lnTo>
                    <a:lnTo>
                      <a:pt x="245" y="0"/>
                    </a:lnTo>
                    <a:lnTo>
                      <a:pt x="123" y="9"/>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nvGrpSpPr>
              <p:cNvPr id="82" name="Google Shape;82;p19"/>
              <p:cNvGrpSpPr/>
              <p:nvPr/>
            </p:nvGrpSpPr>
            <p:grpSpPr>
              <a:xfrm>
                <a:off x="4517" y="-54"/>
                <a:ext cx="1530" cy="1414"/>
                <a:chOff x="4517" y="-54"/>
                <a:chExt cx="1530" cy="1414"/>
              </a:xfrm>
            </p:grpSpPr>
            <p:sp>
              <p:nvSpPr>
                <p:cNvPr id="83" name="Google Shape;83;p19"/>
                <p:cNvSpPr/>
                <p:nvPr/>
              </p:nvSpPr>
              <p:spPr>
                <a:xfrm rot="-3180000">
                  <a:off x="4966" y="71"/>
                  <a:ext cx="153" cy="125"/>
                </a:xfrm>
                <a:custGeom>
                  <a:rect b="b" l="l" r="r" t="t"/>
                  <a:pathLst>
                    <a:path extrusionOk="0" h="349" w="604">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84" name="Google Shape;84;p19"/>
                <p:cNvSpPr/>
                <p:nvPr/>
              </p:nvSpPr>
              <p:spPr>
                <a:xfrm rot="-3180000">
                  <a:off x="5050" y="329"/>
                  <a:ext cx="269" cy="438"/>
                </a:xfrm>
                <a:custGeom>
                  <a:rect b="b" l="l" r="r" t="t"/>
                  <a:pathLst>
                    <a:path extrusionOk="0" h="1230" w="1064">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85" name="Google Shape;85;p19"/>
                <p:cNvSpPr/>
                <p:nvPr/>
              </p:nvSpPr>
              <p:spPr>
                <a:xfrm rot="-3180000">
                  <a:off x="4860" y="179"/>
                  <a:ext cx="505" cy="898"/>
                </a:xfrm>
                <a:custGeom>
                  <a:rect b="b" l="l" r="r" t="t"/>
                  <a:pathLst>
                    <a:path extrusionOk="0" h="2521" w="2002">
                      <a:moveTo>
                        <a:pt x="1941" y="0"/>
                      </a:moveTo>
                      <a:lnTo>
                        <a:pt x="0" y="2521"/>
                      </a:lnTo>
                      <a:lnTo>
                        <a:pt x="192" y="2450"/>
                      </a:lnTo>
                      <a:lnTo>
                        <a:pt x="2002" y="61"/>
                      </a:lnTo>
                      <a:lnTo>
                        <a:pt x="1941"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86" name="Google Shape;86;p19"/>
                <p:cNvSpPr/>
                <p:nvPr/>
              </p:nvSpPr>
              <p:spPr>
                <a:xfrm rot="-3180000">
                  <a:off x="4903" y="-19"/>
                  <a:ext cx="758" cy="1344"/>
                </a:xfrm>
                <a:custGeom>
                  <a:rect b="b" l="l" r="r" t="t"/>
                  <a:pathLst>
                    <a:path extrusionOk="0" h="3771" w="3007">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87" name="Google Shape;87;p19"/>
                <p:cNvSpPr/>
                <p:nvPr/>
              </p:nvSpPr>
              <p:spPr>
                <a:xfrm rot="-3180000">
                  <a:off x="5299" y="894"/>
                  <a:ext cx="169" cy="122"/>
                </a:xfrm>
                <a:custGeom>
                  <a:rect b="b" l="l" r="r" t="t"/>
                  <a:pathLst>
                    <a:path extrusionOk="0" h="342" w="673">
                      <a:moveTo>
                        <a:pt x="0" y="80"/>
                      </a:moveTo>
                      <a:lnTo>
                        <a:pt x="255" y="106"/>
                      </a:lnTo>
                      <a:lnTo>
                        <a:pt x="639" y="342"/>
                      </a:lnTo>
                      <a:lnTo>
                        <a:pt x="673" y="289"/>
                      </a:lnTo>
                      <a:lnTo>
                        <a:pt x="447" y="114"/>
                      </a:lnTo>
                      <a:lnTo>
                        <a:pt x="26" y="0"/>
                      </a:lnTo>
                      <a:lnTo>
                        <a:pt x="0" y="8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88" name="Google Shape;88;p19"/>
                <p:cNvSpPr/>
                <p:nvPr/>
              </p:nvSpPr>
              <p:spPr>
                <a:xfrm rot="-3180000">
                  <a:off x="5253" y="803"/>
                  <a:ext cx="181" cy="144"/>
                </a:xfrm>
                <a:custGeom>
                  <a:rect b="b" l="l" r="r" t="t"/>
                  <a:pathLst>
                    <a:path extrusionOk="0" h="403" w="716">
                      <a:moveTo>
                        <a:pt x="0" y="78"/>
                      </a:moveTo>
                      <a:lnTo>
                        <a:pt x="340" y="148"/>
                      </a:lnTo>
                      <a:lnTo>
                        <a:pt x="638" y="403"/>
                      </a:lnTo>
                      <a:lnTo>
                        <a:pt x="716" y="296"/>
                      </a:lnTo>
                      <a:lnTo>
                        <a:pt x="420" y="114"/>
                      </a:lnTo>
                      <a:lnTo>
                        <a:pt x="70" y="0"/>
                      </a:lnTo>
                      <a:lnTo>
                        <a:pt x="0" y="78"/>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89" name="Google Shape;89;p19"/>
                <p:cNvSpPr/>
                <p:nvPr/>
              </p:nvSpPr>
              <p:spPr>
                <a:xfrm rot="-3180000">
                  <a:off x="4985" y="210"/>
                  <a:ext cx="181" cy="147"/>
                </a:xfrm>
                <a:custGeom>
                  <a:rect b="b" l="l" r="r" t="t"/>
                  <a:pathLst>
                    <a:path extrusionOk="0" h="411" w="717">
                      <a:moveTo>
                        <a:pt x="0" y="78"/>
                      </a:moveTo>
                      <a:lnTo>
                        <a:pt x="316" y="139"/>
                      </a:lnTo>
                      <a:lnTo>
                        <a:pt x="649" y="411"/>
                      </a:lnTo>
                      <a:lnTo>
                        <a:pt x="717" y="314"/>
                      </a:lnTo>
                      <a:lnTo>
                        <a:pt x="394" y="87"/>
                      </a:lnTo>
                      <a:lnTo>
                        <a:pt x="54" y="0"/>
                      </a:lnTo>
                      <a:lnTo>
                        <a:pt x="0" y="78"/>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sp>
              <p:nvSpPr>
                <p:cNvPr id="90" name="Google Shape;90;p19"/>
                <p:cNvSpPr/>
                <p:nvPr/>
              </p:nvSpPr>
              <p:spPr>
                <a:xfrm rot="-3180000">
                  <a:off x="4949" y="139"/>
                  <a:ext cx="179" cy="138"/>
                </a:xfrm>
                <a:custGeom>
                  <a:rect b="b" l="l" r="r" t="t"/>
                  <a:pathLst>
                    <a:path extrusionOk="0" h="386" w="709">
                      <a:moveTo>
                        <a:pt x="0" y="88"/>
                      </a:moveTo>
                      <a:lnTo>
                        <a:pt x="272" y="131"/>
                      </a:lnTo>
                      <a:lnTo>
                        <a:pt x="665" y="386"/>
                      </a:lnTo>
                      <a:lnTo>
                        <a:pt x="709" y="308"/>
                      </a:lnTo>
                      <a:lnTo>
                        <a:pt x="306" y="53"/>
                      </a:lnTo>
                      <a:lnTo>
                        <a:pt x="43" y="0"/>
                      </a:lnTo>
                      <a:lnTo>
                        <a:pt x="0" y="88"/>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Comic Sans MS"/>
                    <a:ea typeface="Comic Sans MS"/>
                    <a:cs typeface="Comic Sans MS"/>
                    <a:sym typeface="Comic Sans MS"/>
                  </a:endParaRPr>
                </a:p>
              </p:txBody>
            </p:sp>
          </p:grpSp>
        </p:grpSp>
        <p:cxnSp>
          <p:nvCxnSpPr>
            <p:cNvPr id="91" name="Google Shape;91;p19"/>
            <p:cNvCxnSpPr/>
            <p:nvPr/>
          </p:nvCxnSpPr>
          <p:spPr>
            <a:xfrm>
              <a:off x="4870" y="84"/>
              <a:ext cx="42" cy="96"/>
            </a:xfrm>
            <a:prstGeom prst="straightConnector1">
              <a:avLst/>
            </a:prstGeom>
            <a:noFill/>
            <a:ln cap="flat" cmpd="sng" w="38100">
              <a:solidFill>
                <a:schemeClr val="accent2"/>
              </a:solidFill>
              <a:prstDash val="solid"/>
              <a:miter lim="800000"/>
              <a:headEnd len="med" w="med" type="none"/>
              <a:tailEnd len="med" w="med" type="none"/>
            </a:ln>
          </p:spPr>
        </p:cxnSp>
      </p:gr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
          <p:cNvSpPr txBox="1"/>
          <p:nvPr>
            <p:ph type="ctrTitle"/>
          </p:nvPr>
        </p:nvSpPr>
        <p:spPr>
          <a:xfrm>
            <a:off x="685800" y="2187575"/>
            <a:ext cx="7772400" cy="1470025"/>
          </a:xfrm>
          <a:prstGeom prst="rect">
            <a:avLst/>
          </a:prstGeom>
          <a:noFill/>
          <a:ln>
            <a:noFill/>
          </a:ln>
          <a:effectLst>
            <a:outerShdw blurRad="63500" dir="2021404" dist="45790">
              <a:schemeClr val="lt2"/>
            </a:outerShdw>
          </a:effectLst>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Comic Sans MS"/>
              <a:buNone/>
            </a:pPr>
            <a:r>
              <a:rPr b="0" i="0" lang="en-US" sz="4400" u="none">
                <a:solidFill>
                  <a:schemeClr val="dk2"/>
                </a:solidFill>
                <a:latin typeface="Comic Sans MS"/>
                <a:ea typeface="Comic Sans MS"/>
                <a:cs typeface="Comic Sans MS"/>
                <a:sym typeface="Comic Sans MS"/>
              </a:rPr>
              <a:t>Play</a:t>
            </a:r>
            <a:endParaRPr/>
          </a:p>
        </p:txBody>
      </p:sp>
      <p:sp>
        <p:nvSpPr>
          <p:cNvPr id="160" name="Google Shape;160;p1"/>
          <p:cNvSpPr txBox="1"/>
          <p:nvPr>
            <p:ph idx="1" type="subTitle"/>
          </p:nvPr>
        </p:nvSpPr>
        <p:spPr>
          <a:xfrm>
            <a:off x="1549400" y="4051300"/>
            <a:ext cx="6032500" cy="10033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dk1"/>
              </a:buClr>
              <a:buSzPts val="2800"/>
              <a:buFont typeface="Comic Sans MS"/>
              <a:buNone/>
            </a:pPr>
            <a:r>
              <a:t/>
            </a:r>
            <a:endParaRPr b="0" i="0" sz="2800" u="none">
              <a:solidFill>
                <a:schemeClr val="dk1"/>
              </a:solidFill>
              <a:latin typeface="Comic Sans MS"/>
              <a:ea typeface="Comic Sans MS"/>
              <a:cs typeface="Comic Sans MS"/>
              <a:sym typeface="Comic Sans MS"/>
            </a:endParaRPr>
          </a:p>
          <a:p>
            <a:pPr indent="0" lvl="0" marL="0" rtl="0" algn="ctr">
              <a:lnSpc>
                <a:spcPct val="100000"/>
              </a:lnSpc>
              <a:spcBef>
                <a:spcPts val="560"/>
              </a:spcBef>
              <a:spcAft>
                <a:spcPts val="0"/>
              </a:spcAft>
              <a:buClr>
                <a:schemeClr val="dk1"/>
              </a:buClr>
              <a:buSzPts val="2800"/>
              <a:buFont typeface="Comic Sans MS"/>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10"/>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chemeClr val="dk1"/>
              </a:buClr>
              <a:buSzPts val="4400"/>
              <a:buFont typeface="Comic Sans MS"/>
              <a:buNone/>
            </a:pPr>
            <a:r>
              <a:rPr b="0" i="0" lang="en-US" sz="4400" u="none">
                <a:solidFill>
                  <a:schemeClr val="dk1"/>
                </a:solidFill>
                <a:latin typeface="Comic Sans MS"/>
                <a:ea typeface="Comic Sans MS"/>
                <a:cs typeface="Comic Sans MS"/>
                <a:sym typeface="Comic Sans MS"/>
              </a:rPr>
              <a:t>Development of social roles</a:t>
            </a:r>
            <a:endParaRPr/>
          </a:p>
        </p:txBody>
      </p:sp>
      <p:sp>
        <p:nvSpPr>
          <p:cNvPr id="212" name="Google Shape;212;p10"/>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dk1"/>
              </a:buClr>
              <a:buSzPts val="2800"/>
              <a:buFont typeface="Comic Sans MS"/>
              <a:buChar char="•"/>
            </a:pPr>
            <a:r>
              <a:rPr b="0" i="0" lang="en-US" sz="2800" u="none">
                <a:solidFill>
                  <a:schemeClr val="dk1"/>
                </a:solidFill>
                <a:latin typeface="Comic Sans MS"/>
                <a:ea typeface="Comic Sans MS"/>
                <a:cs typeface="Comic Sans MS"/>
                <a:sym typeface="Comic Sans MS"/>
              </a:rPr>
              <a:t>monolog in parallel toddlers play</a:t>
            </a:r>
            <a:endParaRPr/>
          </a:p>
          <a:p>
            <a:pPr indent="-342900" lvl="0" marL="342900" rtl="0" algn="l">
              <a:lnSpc>
                <a:spcPct val="80000"/>
              </a:lnSpc>
              <a:spcBef>
                <a:spcPts val="560"/>
              </a:spcBef>
              <a:spcAft>
                <a:spcPts val="0"/>
              </a:spcAft>
              <a:buClr>
                <a:schemeClr val="dk1"/>
              </a:buClr>
              <a:buSzPts val="2800"/>
              <a:buFont typeface="Comic Sans MS"/>
              <a:buChar char="•"/>
            </a:pPr>
            <a:r>
              <a:rPr b="0" i="0" lang="en-US" sz="2800" u="none">
                <a:solidFill>
                  <a:schemeClr val="dk1"/>
                </a:solidFill>
                <a:latin typeface="Comic Sans MS"/>
                <a:ea typeface="Comic Sans MS"/>
                <a:cs typeface="Comic Sans MS"/>
                <a:sym typeface="Comic Sans MS"/>
              </a:rPr>
              <a:t>children's game with a partner</a:t>
            </a:r>
            <a:endParaRPr/>
          </a:p>
          <a:p>
            <a:pPr indent="-342900" lvl="0" marL="342900" rtl="0" algn="l">
              <a:lnSpc>
                <a:spcPct val="80000"/>
              </a:lnSpc>
              <a:spcBef>
                <a:spcPts val="560"/>
              </a:spcBef>
              <a:spcAft>
                <a:spcPts val="0"/>
              </a:spcAft>
              <a:buClr>
                <a:schemeClr val="dk1"/>
              </a:buClr>
              <a:buSzPts val="2800"/>
              <a:buFont typeface="Comic Sans MS"/>
              <a:buChar char="•"/>
            </a:pPr>
            <a:r>
              <a:rPr b="0" i="0" lang="en-US" sz="2800" u="none">
                <a:solidFill>
                  <a:schemeClr val="dk1"/>
                </a:solidFill>
                <a:latin typeface="Comic Sans MS"/>
                <a:ea typeface="Comic Sans MS"/>
                <a:cs typeface="Comic Sans MS"/>
                <a:sym typeface="Comic Sans MS"/>
              </a:rPr>
              <a:t>around the third year, it appears social game (children are playing together) - associative, when children participate in projects, providing the material, working together</a:t>
            </a:r>
            <a:endParaRPr/>
          </a:p>
          <a:p>
            <a:pPr indent="-342900" lvl="0" marL="342900" rtl="0" algn="l">
              <a:lnSpc>
                <a:spcPct val="80000"/>
              </a:lnSpc>
              <a:spcBef>
                <a:spcPts val="560"/>
              </a:spcBef>
              <a:spcAft>
                <a:spcPts val="0"/>
              </a:spcAft>
              <a:buClr>
                <a:schemeClr val="dk1"/>
              </a:buClr>
              <a:buSzPts val="2800"/>
              <a:buFont typeface="Comic Sans MS"/>
              <a:buChar char="•"/>
            </a:pPr>
            <a:r>
              <a:rPr b="0" i="0" lang="en-US" sz="2800" u="none">
                <a:solidFill>
                  <a:schemeClr val="dk1"/>
                </a:solidFill>
                <a:latin typeface="Comic Sans MS"/>
                <a:ea typeface="Comic Sans MS"/>
                <a:cs typeface="Comic Sans MS"/>
                <a:sym typeface="Comic Sans MS"/>
              </a:rPr>
              <a:t>in the preschool period children should be able to play cooperative games, they distribute roles and each child contributes to the joint project with his original work, so it's an organized cooperation</a:t>
            </a:r>
            <a:endParaRPr/>
          </a:p>
          <a:p>
            <a:pPr indent="-342900" lvl="0" marL="342900" rtl="0" algn="r">
              <a:lnSpc>
                <a:spcPct val="80000"/>
              </a:lnSpc>
              <a:spcBef>
                <a:spcPts val="560"/>
              </a:spcBef>
              <a:spcAft>
                <a:spcPts val="0"/>
              </a:spcAft>
              <a:buClr>
                <a:schemeClr val="dk1"/>
              </a:buClr>
              <a:buSzPts val="2800"/>
              <a:buFont typeface="Comic Sans MS"/>
              <a:buNone/>
            </a:pPr>
            <a:r>
              <a:rPr b="0" i="0" lang="en-US" sz="2800" u="none">
                <a:solidFill>
                  <a:schemeClr val="dk1"/>
                </a:solidFill>
                <a:latin typeface="Comic Sans MS"/>
                <a:ea typeface="Comic Sans MS"/>
                <a:cs typeface="Comic Sans MS"/>
                <a:sym typeface="Comic Sans MS"/>
              </a:rPr>
              <a:t>(Langmeier, Krejčířová, 1998)</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11"/>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p>
            <a:pPr indent="-838200" lvl="0" marL="838200" rtl="0" algn="l">
              <a:lnSpc>
                <a:spcPct val="100000"/>
              </a:lnSpc>
              <a:spcBef>
                <a:spcPts val="0"/>
              </a:spcBef>
              <a:spcAft>
                <a:spcPts val="0"/>
              </a:spcAft>
              <a:buClr>
                <a:schemeClr val="dk1"/>
              </a:buClr>
              <a:buSzPts val="4000"/>
              <a:buFont typeface="Comic Sans MS"/>
              <a:buNone/>
            </a:pPr>
            <a:r>
              <a:rPr b="0" i="0" lang="en-US" sz="4000" u="none">
                <a:solidFill>
                  <a:schemeClr val="dk1"/>
                </a:solidFill>
                <a:latin typeface="Comic Sans MS"/>
                <a:ea typeface="Comic Sans MS"/>
                <a:cs typeface="Comic Sans MS"/>
                <a:sym typeface="Comic Sans MS"/>
              </a:rPr>
              <a:t>Characteristics of the game </a:t>
            </a:r>
            <a:br>
              <a:rPr b="0" i="0" lang="en-US" sz="4000" u="none">
                <a:solidFill>
                  <a:schemeClr val="dk1"/>
                </a:solidFill>
                <a:latin typeface="Comic Sans MS"/>
                <a:ea typeface="Comic Sans MS"/>
                <a:cs typeface="Comic Sans MS"/>
                <a:sym typeface="Comic Sans MS"/>
              </a:rPr>
            </a:br>
            <a:endParaRPr/>
          </a:p>
        </p:txBody>
      </p:sp>
      <p:sp>
        <p:nvSpPr>
          <p:cNvPr id="218" name="Google Shape;218;p11"/>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p>
            <a:pPr indent="-609600" lvl="0" marL="609600" rtl="0" algn="l">
              <a:lnSpc>
                <a:spcPct val="100000"/>
              </a:lnSpc>
              <a:spcBef>
                <a:spcPts val="0"/>
              </a:spcBef>
              <a:spcAft>
                <a:spcPts val="0"/>
              </a:spcAft>
              <a:buClr>
                <a:schemeClr val="dk1"/>
              </a:buClr>
              <a:buSzPts val="2800"/>
              <a:buFont typeface="Comic Sans MS"/>
              <a:buChar char="•"/>
            </a:pPr>
            <a:r>
              <a:rPr b="0" i="0" lang="en-US" sz="2800" u="none">
                <a:solidFill>
                  <a:schemeClr val="dk1"/>
                </a:solidFill>
                <a:latin typeface="Comic Sans MS"/>
                <a:ea typeface="Comic Sans MS"/>
                <a:cs typeface="Comic Sans MS"/>
                <a:sym typeface="Comic Sans MS"/>
              </a:rPr>
              <a:t>spontaneity</a:t>
            </a:r>
            <a:endParaRPr/>
          </a:p>
          <a:p>
            <a:pPr indent="-609600" lvl="0" marL="609600" rtl="0" algn="l">
              <a:lnSpc>
                <a:spcPct val="100000"/>
              </a:lnSpc>
              <a:spcBef>
                <a:spcPts val="560"/>
              </a:spcBef>
              <a:spcAft>
                <a:spcPts val="0"/>
              </a:spcAft>
              <a:buClr>
                <a:schemeClr val="dk1"/>
              </a:buClr>
              <a:buSzPts val="2800"/>
              <a:buFont typeface="Comic Sans MS"/>
              <a:buChar char="•"/>
            </a:pPr>
            <a:r>
              <a:rPr b="0" i="0" lang="en-US" sz="2800" u="none">
                <a:solidFill>
                  <a:schemeClr val="dk1"/>
                </a:solidFill>
                <a:latin typeface="Comic Sans MS"/>
                <a:ea typeface="Comic Sans MS"/>
                <a:cs typeface="Comic Sans MS"/>
                <a:sym typeface="Comic Sans MS"/>
              </a:rPr>
              <a:t>absorption</a:t>
            </a:r>
            <a:endParaRPr/>
          </a:p>
          <a:p>
            <a:pPr indent="-609600" lvl="0" marL="609600" rtl="0" algn="l">
              <a:lnSpc>
                <a:spcPct val="100000"/>
              </a:lnSpc>
              <a:spcBef>
                <a:spcPts val="560"/>
              </a:spcBef>
              <a:spcAft>
                <a:spcPts val="0"/>
              </a:spcAft>
              <a:buClr>
                <a:schemeClr val="dk1"/>
              </a:buClr>
              <a:buSzPts val="2800"/>
              <a:buFont typeface="Comic Sans MS"/>
              <a:buChar char="•"/>
            </a:pPr>
            <a:r>
              <a:rPr b="0" i="0" lang="en-US" sz="2800" u="none">
                <a:solidFill>
                  <a:schemeClr val="dk1"/>
                </a:solidFill>
                <a:latin typeface="Comic Sans MS"/>
                <a:ea typeface="Comic Sans MS"/>
                <a:cs typeface="Comic Sans MS"/>
                <a:sym typeface="Comic Sans MS"/>
              </a:rPr>
              <a:t>joy</a:t>
            </a:r>
            <a:endParaRPr/>
          </a:p>
          <a:p>
            <a:pPr indent="-609600" lvl="0" marL="609600" rtl="0" algn="l">
              <a:lnSpc>
                <a:spcPct val="100000"/>
              </a:lnSpc>
              <a:spcBef>
                <a:spcPts val="560"/>
              </a:spcBef>
              <a:spcAft>
                <a:spcPts val="0"/>
              </a:spcAft>
              <a:buClr>
                <a:schemeClr val="dk1"/>
              </a:buClr>
              <a:buSzPts val="2800"/>
              <a:buFont typeface="Comic Sans MS"/>
              <a:buChar char="•"/>
            </a:pPr>
            <a:r>
              <a:rPr b="0" i="0" lang="en-US" sz="2800" u="none">
                <a:solidFill>
                  <a:schemeClr val="dk1"/>
                </a:solidFill>
                <a:latin typeface="Comic Sans MS"/>
                <a:ea typeface="Comic Sans MS"/>
                <a:cs typeface="Comic Sans MS"/>
                <a:sym typeface="Comic Sans MS"/>
              </a:rPr>
              <a:t>creativity</a:t>
            </a:r>
            <a:endParaRPr/>
          </a:p>
          <a:p>
            <a:pPr indent="-609600" lvl="0" marL="609600" rtl="0" algn="l">
              <a:lnSpc>
                <a:spcPct val="100000"/>
              </a:lnSpc>
              <a:spcBef>
                <a:spcPts val="560"/>
              </a:spcBef>
              <a:spcAft>
                <a:spcPts val="0"/>
              </a:spcAft>
              <a:buClr>
                <a:schemeClr val="dk1"/>
              </a:buClr>
              <a:buSzPts val="2800"/>
              <a:buFont typeface="Comic Sans MS"/>
              <a:buChar char="•"/>
            </a:pPr>
            <a:r>
              <a:rPr b="0" i="0" lang="en-US" sz="2800" u="none">
                <a:solidFill>
                  <a:schemeClr val="dk1"/>
                </a:solidFill>
                <a:latin typeface="Comic Sans MS"/>
                <a:ea typeface="Comic Sans MS"/>
                <a:cs typeface="Comic Sans MS"/>
                <a:sym typeface="Comic Sans MS"/>
              </a:rPr>
              <a:t>fantasy</a:t>
            </a:r>
            <a:endParaRPr/>
          </a:p>
          <a:p>
            <a:pPr indent="-609600" lvl="0" marL="609600" rtl="0" algn="l">
              <a:lnSpc>
                <a:spcPct val="100000"/>
              </a:lnSpc>
              <a:spcBef>
                <a:spcPts val="560"/>
              </a:spcBef>
              <a:spcAft>
                <a:spcPts val="0"/>
              </a:spcAft>
              <a:buClr>
                <a:schemeClr val="dk1"/>
              </a:buClr>
              <a:buSzPts val="2800"/>
              <a:buFont typeface="Comic Sans MS"/>
              <a:buChar char="•"/>
            </a:pPr>
            <a:r>
              <a:rPr b="0" i="0" lang="en-US" sz="2800" u="none">
                <a:solidFill>
                  <a:schemeClr val="dk1"/>
                </a:solidFill>
                <a:latin typeface="Comic Sans MS"/>
                <a:ea typeface="Comic Sans MS"/>
                <a:cs typeface="Comic Sans MS"/>
                <a:sym typeface="Comic Sans MS"/>
              </a:rPr>
              <a:t>repetition</a:t>
            </a:r>
            <a:endParaRPr/>
          </a:p>
          <a:p>
            <a:pPr indent="-609600" lvl="0" marL="609600" rtl="0" algn="l">
              <a:lnSpc>
                <a:spcPct val="100000"/>
              </a:lnSpc>
              <a:spcBef>
                <a:spcPts val="560"/>
              </a:spcBef>
              <a:spcAft>
                <a:spcPts val="0"/>
              </a:spcAft>
              <a:buClr>
                <a:schemeClr val="dk1"/>
              </a:buClr>
              <a:buSzPts val="2800"/>
              <a:buFont typeface="Comic Sans MS"/>
              <a:buChar char="•"/>
            </a:pPr>
            <a:r>
              <a:rPr b="0" i="0" lang="en-US" sz="2800" u="none">
                <a:solidFill>
                  <a:schemeClr val="dk1"/>
                </a:solidFill>
                <a:latin typeface="Comic Sans MS"/>
                <a:ea typeface="Comic Sans MS"/>
                <a:cs typeface="Comic Sans MS"/>
                <a:sym typeface="Comic Sans MS"/>
              </a:rPr>
              <a:t>adoption role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12"/>
          <p:cNvSpPr txBox="1"/>
          <p:nvPr>
            <p:ph idx="4294967295"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p>
            <a:pPr indent="0" lvl="0" marL="0" marR="0" rtl="0" algn="ctr">
              <a:lnSpc>
                <a:spcPct val="100000"/>
              </a:lnSpc>
              <a:spcBef>
                <a:spcPts val="0"/>
              </a:spcBef>
              <a:spcAft>
                <a:spcPts val="0"/>
              </a:spcAft>
              <a:buClr>
                <a:schemeClr val="dk1"/>
              </a:buClr>
              <a:buSzPts val="4400"/>
              <a:buFont typeface="Comic Sans MS"/>
              <a:buNone/>
            </a:pPr>
            <a:r>
              <a:rPr b="0" i="0" lang="en-US" sz="4400" u="none" cap="none" strike="noStrike">
                <a:solidFill>
                  <a:schemeClr val="dk1"/>
                </a:solidFill>
                <a:latin typeface="Comic Sans MS"/>
                <a:ea typeface="Comic Sans MS"/>
                <a:cs typeface="Comic Sans MS"/>
                <a:sym typeface="Comic Sans MS"/>
              </a:rPr>
              <a:t>Adults influencing games by</a:t>
            </a:r>
            <a:endParaRPr/>
          </a:p>
        </p:txBody>
      </p:sp>
      <p:sp>
        <p:nvSpPr>
          <p:cNvPr id="224" name="Google Shape;224;p12"/>
          <p:cNvSpPr txBox="1"/>
          <p:nvPr>
            <p:ph idx="4294967295"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p>
            <a:pPr indent="-609600" lvl="0" marL="609600" marR="0" rtl="0" algn="l">
              <a:lnSpc>
                <a:spcPct val="80000"/>
              </a:lnSpc>
              <a:spcBef>
                <a:spcPts val="0"/>
              </a:spcBef>
              <a:spcAft>
                <a:spcPts val="0"/>
              </a:spcAft>
              <a:buClr>
                <a:schemeClr val="dk1"/>
              </a:buClr>
              <a:buSzPts val="4000"/>
              <a:buFont typeface="Comic Sans MS"/>
              <a:buChar char="•"/>
            </a:pPr>
            <a:r>
              <a:rPr b="0" i="1" lang="en-US" sz="4000" u="none" cap="none" strike="noStrike">
                <a:solidFill>
                  <a:schemeClr val="dk1"/>
                </a:solidFill>
                <a:latin typeface="Comic Sans MS"/>
                <a:ea typeface="Comic Sans MS"/>
                <a:cs typeface="Comic Sans MS"/>
                <a:sym typeface="Comic Sans MS"/>
              </a:rPr>
              <a:t>interference</a:t>
            </a:r>
            <a:endParaRPr/>
          </a:p>
          <a:p>
            <a:pPr indent="-609600" lvl="0" marL="609600" marR="0" rtl="0" algn="l">
              <a:lnSpc>
                <a:spcPct val="80000"/>
              </a:lnSpc>
              <a:spcBef>
                <a:spcPts val="800"/>
              </a:spcBef>
              <a:spcAft>
                <a:spcPts val="0"/>
              </a:spcAft>
              <a:buClr>
                <a:schemeClr val="dk1"/>
              </a:buClr>
              <a:buSzPts val="4000"/>
              <a:buFont typeface="Comic Sans MS"/>
              <a:buChar char="•"/>
            </a:pPr>
            <a:r>
              <a:rPr b="0" i="1" lang="en-US" sz="4000" u="none" cap="none" strike="noStrike">
                <a:solidFill>
                  <a:schemeClr val="dk1"/>
                </a:solidFill>
                <a:latin typeface="Comic Sans MS"/>
                <a:ea typeface="Comic Sans MS"/>
                <a:cs typeface="Comic Sans MS"/>
                <a:sym typeface="Comic Sans MS"/>
              </a:rPr>
              <a:t>time</a:t>
            </a:r>
            <a:endParaRPr/>
          </a:p>
          <a:p>
            <a:pPr indent="-609600" lvl="0" marL="609600" marR="0" rtl="0" algn="l">
              <a:lnSpc>
                <a:spcPct val="80000"/>
              </a:lnSpc>
              <a:spcBef>
                <a:spcPts val="800"/>
              </a:spcBef>
              <a:spcAft>
                <a:spcPts val="0"/>
              </a:spcAft>
              <a:buClr>
                <a:schemeClr val="dk1"/>
              </a:buClr>
              <a:buSzPts val="4000"/>
              <a:buFont typeface="Comic Sans MS"/>
              <a:buChar char="•"/>
            </a:pPr>
            <a:r>
              <a:rPr b="0" i="1" lang="en-US" sz="4000" u="none" cap="none" strike="noStrike">
                <a:solidFill>
                  <a:schemeClr val="dk1"/>
                </a:solidFill>
                <a:latin typeface="Comic Sans MS"/>
                <a:ea typeface="Comic Sans MS"/>
                <a:cs typeface="Comic Sans MS"/>
                <a:sym typeface="Comic Sans MS"/>
              </a:rPr>
              <a:t>environment</a:t>
            </a:r>
            <a:endParaRPr/>
          </a:p>
          <a:p>
            <a:pPr indent="-609600" lvl="0" marL="609600" marR="0" rtl="0" algn="l">
              <a:lnSpc>
                <a:spcPct val="80000"/>
              </a:lnSpc>
              <a:spcBef>
                <a:spcPts val="360"/>
              </a:spcBef>
              <a:spcAft>
                <a:spcPts val="0"/>
              </a:spcAft>
              <a:buClr>
                <a:schemeClr val="dk1"/>
              </a:buClr>
              <a:buSzPts val="1800"/>
              <a:buFont typeface="Comic Sans MS"/>
              <a:buNone/>
            </a:pPr>
            <a:r>
              <a:t/>
            </a:r>
            <a:endParaRPr b="0" i="1" sz="1800" u="none" cap="none" strike="noStrike">
              <a:solidFill>
                <a:schemeClr val="dk1"/>
              </a:solidFill>
              <a:latin typeface="Comic Sans MS"/>
              <a:ea typeface="Comic Sans MS"/>
              <a:cs typeface="Comic Sans MS"/>
              <a:sym typeface="Comic Sans MS"/>
            </a:endParaRPr>
          </a:p>
          <a:p>
            <a:pPr indent="-609600" lvl="0" marL="609600" marR="0" rtl="0" algn="l">
              <a:lnSpc>
                <a:spcPct val="80000"/>
              </a:lnSpc>
              <a:spcBef>
                <a:spcPts val="360"/>
              </a:spcBef>
              <a:spcAft>
                <a:spcPts val="0"/>
              </a:spcAft>
              <a:buClr>
                <a:schemeClr val="dk1"/>
              </a:buClr>
              <a:buSzPts val="1800"/>
              <a:buFont typeface="Comic Sans MS"/>
              <a:buNone/>
            </a:pPr>
            <a:r>
              <a:t/>
            </a:r>
            <a:endParaRPr b="0" i="1" sz="1800" u="none" cap="none" strike="noStrike">
              <a:solidFill>
                <a:schemeClr val="dk1"/>
              </a:solidFill>
              <a:latin typeface="Comic Sans MS"/>
              <a:ea typeface="Comic Sans MS"/>
              <a:cs typeface="Comic Sans MS"/>
              <a:sym typeface="Comic Sans MS"/>
            </a:endParaRPr>
          </a:p>
          <a:p>
            <a:pPr indent="-609600" lvl="0" marL="609600" marR="0" rtl="0" algn="r">
              <a:lnSpc>
                <a:spcPct val="80000"/>
              </a:lnSpc>
              <a:spcBef>
                <a:spcPts val="480"/>
              </a:spcBef>
              <a:spcAft>
                <a:spcPts val="0"/>
              </a:spcAft>
              <a:buClr>
                <a:schemeClr val="dk1"/>
              </a:buClr>
              <a:buSzPts val="2400"/>
              <a:buFont typeface="Comic Sans MS"/>
              <a:buNone/>
            </a:pPr>
            <a:r>
              <a:rPr b="0" i="0" lang="en-US" sz="2400" u="none" cap="none" strike="noStrike">
                <a:solidFill>
                  <a:schemeClr val="dk1"/>
                </a:solidFill>
                <a:latin typeface="Comic Sans MS"/>
                <a:ea typeface="Comic Sans MS"/>
                <a:cs typeface="Comic Sans MS"/>
                <a:sym typeface="Comic Sans MS"/>
              </a:rPr>
              <a:t>Brierley,  1996</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13"/>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omic Sans MS"/>
              <a:buNone/>
            </a:pPr>
            <a:r>
              <a:rPr b="0" i="1" lang="en-US" sz="4400" u="none">
                <a:solidFill>
                  <a:schemeClr val="dk1"/>
                </a:solidFill>
                <a:latin typeface="Comic Sans MS"/>
                <a:ea typeface="Comic Sans MS"/>
                <a:cs typeface="Comic Sans MS"/>
                <a:sym typeface="Comic Sans MS"/>
              </a:rPr>
              <a:t>Interference</a:t>
            </a:r>
            <a:endParaRPr/>
          </a:p>
        </p:txBody>
      </p:sp>
      <p:sp>
        <p:nvSpPr>
          <p:cNvPr id="230" name="Google Shape;230;p13"/>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dk1"/>
              </a:buClr>
              <a:buSzPts val="3200"/>
              <a:buFont typeface="Comic Sans MS"/>
              <a:buNone/>
            </a:pPr>
            <a:r>
              <a:rPr b="0" i="0" lang="en-US" sz="3200" u="none">
                <a:solidFill>
                  <a:schemeClr val="dk1"/>
                </a:solidFill>
                <a:latin typeface="Comic Sans MS"/>
                <a:ea typeface="Comic Sans MS"/>
                <a:cs typeface="Comic Sans MS"/>
                <a:sym typeface="Comic Sans MS"/>
              </a:rPr>
              <a:t>Successful intervention is crucial, it can develop the game fully.</a:t>
            </a:r>
            <a:endParaRPr/>
          </a:p>
          <a:p>
            <a:pPr indent="-342900" lvl="0" marL="342900" rtl="0" algn="l">
              <a:lnSpc>
                <a:spcPct val="90000"/>
              </a:lnSpc>
              <a:spcBef>
                <a:spcPts val="640"/>
              </a:spcBef>
              <a:spcAft>
                <a:spcPts val="0"/>
              </a:spcAft>
              <a:buClr>
                <a:schemeClr val="dk1"/>
              </a:buClr>
              <a:buSzPts val="3200"/>
              <a:buFont typeface="Comic Sans MS"/>
              <a:buNone/>
            </a:pPr>
            <a:r>
              <a:rPr b="0" i="0" lang="en-US" sz="3200" u="none">
                <a:solidFill>
                  <a:schemeClr val="dk1"/>
                </a:solidFill>
                <a:latin typeface="Comic Sans MS"/>
                <a:ea typeface="Comic Sans MS"/>
                <a:cs typeface="Comic Sans MS"/>
                <a:sym typeface="Comic Sans MS"/>
              </a:rPr>
              <a:t>Early intervention can disrupt learning, because the child should have the opportunity to do the same things over and over again.</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14"/>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omic Sans MS"/>
              <a:buNone/>
            </a:pPr>
            <a:r>
              <a:rPr b="0" i="1" lang="en-US" sz="4400" u="none">
                <a:solidFill>
                  <a:schemeClr val="dk1"/>
                </a:solidFill>
                <a:latin typeface="Comic Sans MS"/>
                <a:ea typeface="Comic Sans MS"/>
                <a:cs typeface="Comic Sans MS"/>
                <a:sym typeface="Comic Sans MS"/>
              </a:rPr>
              <a:t>Time</a:t>
            </a:r>
            <a:endParaRPr/>
          </a:p>
        </p:txBody>
      </p:sp>
      <p:sp>
        <p:nvSpPr>
          <p:cNvPr id="236" name="Google Shape;236;p14"/>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dk1"/>
              </a:buClr>
              <a:buSzPts val="2800"/>
              <a:buFont typeface="Comic Sans MS"/>
              <a:buNone/>
            </a:pPr>
            <a:r>
              <a:rPr b="0" i="0" lang="en-US" sz="2800" u="none">
                <a:solidFill>
                  <a:schemeClr val="dk1"/>
                </a:solidFill>
                <a:latin typeface="Comic Sans MS"/>
                <a:ea typeface="Comic Sans MS"/>
                <a:cs typeface="Comic Sans MS"/>
                <a:sym typeface="Comic Sans MS"/>
              </a:rPr>
              <a:t>Children should not be chasing from one activity to another = undermines attention and concentration.</a:t>
            </a:r>
            <a:endParaRPr/>
          </a:p>
          <a:p>
            <a:pPr indent="-342900" lvl="0" marL="342900" rtl="0" algn="l">
              <a:lnSpc>
                <a:spcPct val="90000"/>
              </a:lnSpc>
              <a:spcBef>
                <a:spcPts val="560"/>
              </a:spcBef>
              <a:spcAft>
                <a:spcPts val="0"/>
              </a:spcAft>
              <a:buClr>
                <a:schemeClr val="dk1"/>
              </a:buClr>
              <a:buSzPts val="2800"/>
              <a:buFont typeface="Comic Sans MS"/>
              <a:buNone/>
            </a:pPr>
            <a:r>
              <a:rPr b="0" i="0" lang="en-US" sz="2800" u="none">
                <a:solidFill>
                  <a:schemeClr val="dk1"/>
                </a:solidFill>
                <a:latin typeface="Comic Sans MS"/>
                <a:ea typeface="Comic Sans MS"/>
                <a:cs typeface="Comic Sans MS"/>
                <a:sym typeface="Comic Sans MS"/>
              </a:rPr>
              <a:t>Focus and desire to succeed are important components of a game's value. Time of child concentration may be different child by child.</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15"/>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omic Sans MS"/>
              <a:buNone/>
            </a:pPr>
            <a:r>
              <a:rPr b="0" i="1" lang="en-US" sz="4400" u="none">
                <a:solidFill>
                  <a:schemeClr val="dk1"/>
                </a:solidFill>
                <a:latin typeface="Comic Sans MS"/>
                <a:ea typeface="Comic Sans MS"/>
                <a:cs typeface="Comic Sans MS"/>
                <a:sym typeface="Comic Sans MS"/>
              </a:rPr>
              <a:t>Environment</a:t>
            </a:r>
            <a:endParaRPr/>
          </a:p>
        </p:txBody>
      </p:sp>
      <p:sp>
        <p:nvSpPr>
          <p:cNvPr id="242" name="Google Shape;242;p15"/>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3200"/>
              <a:buFont typeface="Comic Sans MS"/>
              <a:buNone/>
            </a:pPr>
            <a:r>
              <a:rPr b="0" i="0" lang="en-US" sz="3200" u="none">
                <a:solidFill>
                  <a:schemeClr val="dk1"/>
                </a:solidFill>
                <a:latin typeface="Comic Sans MS"/>
                <a:ea typeface="Comic Sans MS"/>
                <a:cs typeface="Comic Sans MS"/>
                <a:sym typeface="Comic Sans MS"/>
              </a:rPr>
              <a:t>Classroom environment should provide iniciatives for experimentation, ideas and chat. Teachers should not force these activities that he/she will keep class too much modified and tidy.</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16"/>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None/>
            </a:pPr>
            <a:r>
              <a:t/>
            </a:r>
            <a:endParaRPr sz="4400">
              <a:solidFill>
                <a:schemeClr val="dk1"/>
              </a:solidFill>
              <a:latin typeface="Comic Sans MS"/>
              <a:ea typeface="Comic Sans MS"/>
              <a:cs typeface="Comic Sans MS"/>
              <a:sym typeface="Comic Sans MS"/>
            </a:endParaRPr>
          </a:p>
        </p:txBody>
      </p:sp>
      <p:sp>
        <p:nvSpPr>
          <p:cNvPr id="248" name="Google Shape;248;p16"/>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p>
            <a:pPr indent="-609600" lvl="0" marL="609600" rtl="0" algn="l">
              <a:lnSpc>
                <a:spcPct val="80000"/>
              </a:lnSpc>
              <a:spcBef>
                <a:spcPts val="0"/>
              </a:spcBef>
              <a:spcAft>
                <a:spcPts val="0"/>
              </a:spcAft>
              <a:buClr>
                <a:schemeClr val="dk1"/>
              </a:buClr>
              <a:buSzPts val="1800"/>
              <a:buFont typeface="Comic Sans MS"/>
              <a:buChar char="•"/>
            </a:pPr>
            <a:r>
              <a:rPr b="0" i="0" lang="en-US" sz="1800" u="none">
                <a:solidFill>
                  <a:schemeClr val="dk1"/>
                </a:solidFill>
                <a:latin typeface="Comic Sans MS"/>
                <a:ea typeface="Comic Sans MS"/>
                <a:cs typeface="Comic Sans MS"/>
                <a:sym typeface="Comic Sans MS"/>
              </a:rPr>
              <a:t>BRIERLEY, J. </a:t>
            </a:r>
            <a:r>
              <a:rPr b="0" i="1" lang="en-US" sz="1800" u="none">
                <a:solidFill>
                  <a:schemeClr val="dk1"/>
                </a:solidFill>
                <a:latin typeface="Comic Sans MS"/>
                <a:ea typeface="Comic Sans MS"/>
                <a:cs typeface="Comic Sans MS"/>
                <a:sym typeface="Comic Sans MS"/>
              </a:rPr>
              <a:t>7 prvních let života rozhoduje. </a:t>
            </a:r>
            <a:r>
              <a:rPr b="0" i="0" lang="en-US" sz="1800" u="none">
                <a:solidFill>
                  <a:schemeClr val="dk1"/>
                </a:solidFill>
                <a:latin typeface="Comic Sans MS"/>
                <a:ea typeface="Comic Sans MS"/>
                <a:cs typeface="Comic Sans MS"/>
                <a:sym typeface="Comic Sans MS"/>
              </a:rPr>
              <a:t> Praha: Portál, 1996. ISBN 80-7178-109-6</a:t>
            </a:r>
            <a:endParaRPr/>
          </a:p>
          <a:p>
            <a:pPr indent="-609600" lvl="0" marL="609600" rtl="0" algn="l">
              <a:lnSpc>
                <a:spcPct val="80000"/>
              </a:lnSpc>
              <a:spcBef>
                <a:spcPts val="360"/>
              </a:spcBef>
              <a:spcAft>
                <a:spcPts val="0"/>
              </a:spcAft>
              <a:buClr>
                <a:schemeClr val="dk1"/>
              </a:buClr>
              <a:buSzPts val="1800"/>
              <a:buFont typeface="Comic Sans MS"/>
              <a:buChar char="•"/>
            </a:pPr>
            <a:r>
              <a:rPr b="0" i="0" lang="en-US" sz="1800" u="none">
                <a:solidFill>
                  <a:schemeClr val="dk1"/>
                </a:solidFill>
                <a:latin typeface="Comic Sans MS"/>
                <a:ea typeface="Comic Sans MS"/>
                <a:cs typeface="Comic Sans MS"/>
                <a:sym typeface="Comic Sans MS"/>
              </a:rPr>
              <a:t>DUPLINSKÝ, J. Dětská hra a psychologie</a:t>
            </a:r>
            <a:r>
              <a:rPr b="0" i="1" lang="en-US" sz="1800" u="none">
                <a:solidFill>
                  <a:schemeClr val="dk1"/>
                </a:solidFill>
                <a:latin typeface="Comic Sans MS"/>
                <a:ea typeface="Comic Sans MS"/>
                <a:cs typeface="Comic Sans MS"/>
                <a:sym typeface="Comic Sans MS"/>
              </a:rPr>
              <a:t>. Pedagogika,  </a:t>
            </a:r>
            <a:r>
              <a:rPr b="0" i="0" lang="en-US" sz="1800" u="none">
                <a:solidFill>
                  <a:schemeClr val="dk1"/>
                </a:solidFill>
                <a:latin typeface="Comic Sans MS"/>
                <a:ea typeface="Comic Sans MS"/>
                <a:cs typeface="Comic Sans MS"/>
                <a:sym typeface="Comic Sans MS"/>
              </a:rPr>
              <a:t>4/2001, s. 537 – 540.</a:t>
            </a:r>
            <a:endParaRPr/>
          </a:p>
          <a:p>
            <a:pPr indent="-609600" lvl="0" marL="609600" rtl="0" algn="l">
              <a:lnSpc>
                <a:spcPct val="80000"/>
              </a:lnSpc>
              <a:spcBef>
                <a:spcPts val="360"/>
              </a:spcBef>
              <a:spcAft>
                <a:spcPts val="0"/>
              </a:spcAft>
              <a:buClr>
                <a:schemeClr val="dk1"/>
              </a:buClr>
              <a:buSzPts val="1800"/>
              <a:buFont typeface="Comic Sans MS"/>
              <a:buChar char="•"/>
            </a:pPr>
            <a:r>
              <a:rPr b="0" i="0" lang="en-US" sz="1800" u="none">
                <a:solidFill>
                  <a:schemeClr val="dk1"/>
                </a:solidFill>
                <a:latin typeface="Comic Sans MS"/>
                <a:ea typeface="Comic Sans MS"/>
                <a:cs typeface="Comic Sans MS"/>
                <a:sym typeface="Comic Sans MS"/>
              </a:rPr>
              <a:t>HUIZINGA, J. </a:t>
            </a:r>
            <a:r>
              <a:rPr b="0" i="1" lang="en-US" sz="1800" u="none">
                <a:solidFill>
                  <a:schemeClr val="dk1"/>
                </a:solidFill>
                <a:latin typeface="Comic Sans MS"/>
                <a:ea typeface="Comic Sans MS"/>
                <a:cs typeface="Comic Sans MS"/>
                <a:sym typeface="Comic Sans MS"/>
              </a:rPr>
              <a:t>Homo ludens</a:t>
            </a:r>
            <a:r>
              <a:rPr b="0" i="0" lang="en-US" sz="1800" u="none">
                <a:solidFill>
                  <a:schemeClr val="dk1"/>
                </a:solidFill>
                <a:latin typeface="Comic Sans MS"/>
                <a:ea typeface="Comic Sans MS"/>
                <a:cs typeface="Comic Sans MS"/>
                <a:sym typeface="Comic Sans MS"/>
              </a:rPr>
              <a:t>.  Praha: Mladá fronta, 1971. </a:t>
            </a:r>
            <a:endParaRPr/>
          </a:p>
          <a:p>
            <a:pPr indent="-609600" lvl="0" marL="609600" rtl="0" algn="l">
              <a:lnSpc>
                <a:spcPct val="80000"/>
              </a:lnSpc>
              <a:spcBef>
                <a:spcPts val="360"/>
              </a:spcBef>
              <a:spcAft>
                <a:spcPts val="0"/>
              </a:spcAft>
              <a:buClr>
                <a:schemeClr val="dk1"/>
              </a:buClr>
              <a:buSzPts val="1800"/>
              <a:buFont typeface="Comic Sans MS"/>
              <a:buChar char="•"/>
            </a:pPr>
            <a:r>
              <a:rPr b="0" i="0" lang="en-US" sz="1800" u="none">
                <a:solidFill>
                  <a:schemeClr val="dk1"/>
                </a:solidFill>
                <a:latin typeface="Comic Sans MS"/>
                <a:ea typeface="Comic Sans MS"/>
                <a:cs typeface="Comic Sans MS"/>
                <a:sym typeface="Comic Sans MS"/>
              </a:rPr>
              <a:t>MILLEROVÁ, S. Psychologie hry. Praha : Panorama, 1978.</a:t>
            </a:r>
            <a:endParaRPr/>
          </a:p>
          <a:p>
            <a:pPr indent="-609600" lvl="0" marL="609600" rtl="0" algn="l">
              <a:lnSpc>
                <a:spcPct val="80000"/>
              </a:lnSpc>
              <a:spcBef>
                <a:spcPts val="360"/>
              </a:spcBef>
              <a:spcAft>
                <a:spcPts val="0"/>
              </a:spcAft>
              <a:buClr>
                <a:schemeClr val="dk1"/>
              </a:buClr>
              <a:buSzPts val="1800"/>
              <a:buFont typeface="Comic Sans MS"/>
              <a:buChar char="•"/>
            </a:pPr>
            <a:r>
              <a:rPr b="0" i="0" lang="en-US" sz="1800" u="none">
                <a:solidFill>
                  <a:schemeClr val="dk1"/>
                </a:solidFill>
                <a:latin typeface="Comic Sans MS"/>
                <a:ea typeface="Comic Sans MS"/>
                <a:cs typeface="Comic Sans MS"/>
                <a:sym typeface="Comic Sans MS"/>
              </a:rPr>
              <a:t>JIRÁSEK, J., VANČUROVÁ, V., HAVLÍNOVÁ, M. </a:t>
            </a:r>
            <a:r>
              <a:rPr b="0" i="1" lang="en-US" sz="1800" u="none">
                <a:solidFill>
                  <a:schemeClr val="dk1"/>
                </a:solidFill>
                <a:latin typeface="Comic Sans MS"/>
                <a:ea typeface="Comic Sans MS"/>
                <a:cs typeface="Comic Sans MS"/>
                <a:sym typeface="Comic Sans MS"/>
              </a:rPr>
              <a:t>Hrajeme si doopravdy. </a:t>
            </a:r>
            <a:r>
              <a:rPr b="0" i="0" lang="en-US" sz="1800" u="none">
                <a:solidFill>
                  <a:schemeClr val="dk1"/>
                </a:solidFill>
                <a:latin typeface="Comic Sans MS"/>
                <a:ea typeface="Comic Sans MS"/>
                <a:cs typeface="Comic Sans MS"/>
                <a:sym typeface="Comic Sans MS"/>
              </a:rPr>
              <a:t>Praha: Avicenum, 1990. ISBN 80-201-0018-0</a:t>
            </a:r>
            <a:endParaRPr/>
          </a:p>
          <a:p>
            <a:pPr indent="-609600" lvl="0" marL="609600" rtl="0" algn="l">
              <a:lnSpc>
                <a:spcPct val="80000"/>
              </a:lnSpc>
              <a:spcBef>
                <a:spcPts val="360"/>
              </a:spcBef>
              <a:spcAft>
                <a:spcPts val="0"/>
              </a:spcAft>
              <a:buClr>
                <a:schemeClr val="dk1"/>
              </a:buClr>
              <a:buSzPts val="1800"/>
              <a:buFont typeface="Comic Sans MS"/>
              <a:buChar char="•"/>
            </a:pPr>
            <a:r>
              <a:rPr b="0" i="0" lang="en-US" sz="1800" u="none">
                <a:solidFill>
                  <a:schemeClr val="dk1"/>
                </a:solidFill>
                <a:latin typeface="Comic Sans MS"/>
                <a:ea typeface="Comic Sans MS"/>
                <a:cs typeface="Comic Sans MS"/>
                <a:sym typeface="Comic Sans MS"/>
              </a:rPr>
              <a:t>LANGMEIER, J., KREJČÍŘOVÁ, D. </a:t>
            </a:r>
            <a:r>
              <a:rPr b="0" i="1" lang="en-US" sz="1800" u="none">
                <a:solidFill>
                  <a:schemeClr val="dk1"/>
                </a:solidFill>
                <a:latin typeface="Comic Sans MS"/>
                <a:ea typeface="Comic Sans MS"/>
                <a:cs typeface="Comic Sans MS"/>
                <a:sym typeface="Comic Sans MS"/>
              </a:rPr>
              <a:t>Vývojová psychologie. </a:t>
            </a:r>
            <a:r>
              <a:rPr b="0" i="0" lang="en-US" sz="1800" u="none">
                <a:solidFill>
                  <a:schemeClr val="dk1"/>
                </a:solidFill>
                <a:latin typeface="Comic Sans MS"/>
                <a:ea typeface="Comic Sans MS"/>
                <a:cs typeface="Comic Sans MS"/>
                <a:sym typeface="Comic Sans MS"/>
              </a:rPr>
              <a:t>Praha: Grada Publishing, 1998. ISBN 80-7169-195-X</a:t>
            </a:r>
            <a:endParaRPr/>
          </a:p>
          <a:p>
            <a:pPr indent="-609600" lvl="0" marL="609600" rtl="0" algn="l">
              <a:lnSpc>
                <a:spcPct val="80000"/>
              </a:lnSpc>
              <a:spcBef>
                <a:spcPts val="360"/>
              </a:spcBef>
              <a:spcAft>
                <a:spcPts val="0"/>
              </a:spcAft>
              <a:buClr>
                <a:schemeClr val="dk1"/>
              </a:buClr>
              <a:buSzPts val="1800"/>
              <a:buFont typeface="Comic Sans MS"/>
              <a:buChar char="•"/>
            </a:pPr>
            <a:r>
              <a:rPr b="0" i="0" lang="en-US" sz="1800" u="none">
                <a:solidFill>
                  <a:schemeClr val="dk1"/>
                </a:solidFill>
                <a:latin typeface="Comic Sans MS"/>
                <a:ea typeface="Comic Sans MS"/>
                <a:cs typeface="Comic Sans MS"/>
                <a:sym typeface="Comic Sans MS"/>
              </a:rPr>
              <a:t>LANGMEIER, J., MATĚJČEK, Z. </a:t>
            </a:r>
            <a:r>
              <a:rPr b="0" i="1" lang="en-US" sz="1800" u="none">
                <a:solidFill>
                  <a:schemeClr val="dk1"/>
                </a:solidFill>
                <a:latin typeface="Comic Sans MS"/>
                <a:ea typeface="Comic Sans MS"/>
                <a:cs typeface="Comic Sans MS"/>
                <a:sym typeface="Comic Sans MS"/>
              </a:rPr>
              <a:t>Psychická deprivace v dětství. </a:t>
            </a:r>
            <a:r>
              <a:rPr b="0" i="0" lang="en-US" sz="1800" u="none">
                <a:solidFill>
                  <a:schemeClr val="dk1"/>
                </a:solidFill>
                <a:latin typeface="Comic Sans MS"/>
                <a:ea typeface="Comic Sans MS"/>
                <a:cs typeface="Comic Sans MS"/>
                <a:sym typeface="Comic Sans MS"/>
              </a:rPr>
              <a:t>Praha: Avicenum, 1974.</a:t>
            </a:r>
            <a:endParaRPr/>
          </a:p>
          <a:p>
            <a:pPr indent="-609600" lvl="0" marL="609600" rtl="0" algn="l">
              <a:lnSpc>
                <a:spcPct val="80000"/>
              </a:lnSpc>
              <a:spcBef>
                <a:spcPts val="360"/>
              </a:spcBef>
              <a:spcAft>
                <a:spcPts val="0"/>
              </a:spcAft>
              <a:buClr>
                <a:schemeClr val="dk1"/>
              </a:buClr>
              <a:buSzPts val="1800"/>
              <a:buFont typeface="Comic Sans MS"/>
              <a:buChar char="•"/>
            </a:pPr>
            <a:r>
              <a:rPr b="0" i="0" lang="en-US" sz="1800" u="none">
                <a:solidFill>
                  <a:schemeClr val="dk1"/>
                </a:solidFill>
                <a:latin typeface="Comic Sans MS"/>
                <a:ea typeface="Comic Sans MS"/>
                <a:cs typeface="Comic Sans MS"/>
                <a:sym typeface="Comic Sans MS"/>
              </a:rPr>
              <a:t>OPRAVILOVÁ, E., GEBHARTOVÁ, V. </a:t>
            </a:r>
            <a:r>
              <a:rPr b="0" i="1" lang="en-US" sz="1800" u="none">
                <a:solidFill>
                  <a:schemeClr val="dk1"/>
                </a:solidFill>
                <a:latin typeface="Comic Sans MS"/>
                <a:ea typeface="Comic Sans MS"/>
                <a:cs typeface="Comic Sans MS"/>
                <a:sym typeface="Comic Sans MS"/>
              </a:rPr>
              <a:t>Zima v mateřské škole.</a:t>
            </a:r>
            <a:r>
              <a:rPr b="0" i="0" lang="en-US" sz="1800" u="none">
                <a:solidFill>
                  <a:schemeClr val="dk1"/>
                </a:solidFill>
                <a:latin typeface="Comic Sans MS"/>
                <a:ea typeface="Comic Sans MS"/>
                <a:cs typeface="Comic Sans MS"/>
                <a:sym typeface="Comic Sans MS"/>
              </a:rPr>
              <a:t> Praha: Portál, 1998. ISBN 80-7178-268-8</a:t>
            </a:r>
            <a:endParaRPr/>
          </a:p>
          <a:p>
            <a:pPr indent="-609600" lvl="0" marL="609600" rtl="0" algn="l">
              <a:lnSpc>
                <a:spcPct val="80000"/>
              </a:lnSpc>
              <a:spcBef>
                <a:spcPts val="360"/>
              </a:spcBef>
              <a:spcAft>
                <a:spcPts val="0"/>
              </a:spcAft>
              <a:buClr>
                <a:schemeClr val="dk1"/>
              </a:buClr>
              <a:buSzPts val="1800"/>
              <a:buFont typeface="Comic Sans MS"/>
              <a:buChar char="•"/>
            </a:pPr>
            <a:r>
              <a:rPr b="0" i="0" lang="en-US" sz="1800" u="none">
                <a:solidFill>
                  <a:schemeClr val="dk1"/>
                </a:solidFill>
                <a:latin typeface="Comic Sans MS"/>
                <a:ea typeface="Comic Sans MS"/>
                <a:cs typeface="Comic Sans MS"/>
                <a:sym typeface="Comic Sans MS"/>
              </a:rPr>
              <a:t>SEVEROVÁ, M. </a:t>
            </a:r>
            <a:r>
              <a:rPr b="0" i="1" lang="en-US" sz="1800" u="none">
                <a:solidFill>
                  <a:schemeClr val="dk1"/>
                </a:solidFill>
                <a:latin typeface="Comic Sans MS"/>
                <a:ea typeface="Comic Sans MS"/>
                <a:cs typeface="Comic Sans MS"/>
                <a:sym typeface="Comic Sans MS"/>
              </a:rPr>
              <a:t>Hry v raném dětství. </a:t>
            </a:r>
            <a:r>
              <a:rPr b="0" i="0" lang="en-US" sz="1800" u="none">
                <a:solidFill>
                  <a:schemeClr val="dk1"/>
                </a:solidFill>
                <a:latin typeface="Comic Sans MS"/>
                <a:ea typeface="Comic Sans MS"/>
                <a:cs typeface="Comic Sans MS"/>
                <a:sym typeface="Comic Sans MS"/>
              </a:rPr>
              <a:t>Praha: Academia, 1982. </a:t>
            </a:r>
            <a:endParaRPr/>
          </a:p>
          <a:p>
            <a:pPr indent="-533400" lvl="0" marL="609600" rtl="0" algn="l">
              <a:lnSpc>
                <a:spcPct val="80000"/>
              </a:lnSpc>
              <a:spcBef>
                <a:spcPts val="240"/>
              </a:spcBef>
              <a:spcAft>
                <a:spcPts val="0"/>
              </a:spcAft>
              <a:buClr>
                <a:schemeClr val="dk1"/>
              </a:buClr>
              <a:buSzPts val="1200"/>
              <a:buFont typeface="Comic Sans MS"/>
              <a:buNone/>
            </a:pPr>
            <a:r>
              <a:t/>
            </a:r>
            <a:endParaRPr b="0" i="0" sz="1200" u="none">
              <a:solidFill>
                <a:schemeClr val="dk1"/>
              </a:solidFill>
              <a:latin typeface="Comic Sans MS"/>
              <a:ea typeface="Comic Sans MS"/>
              <a:cs typeface="Comic Sans MS"/>
              <a:sym typeface="Comic Sans MS"/>
            </a:endParaRPr>
          </a:p>
          <a:p>
            <a:pPr indent="-266700" lvl="0" marL="342900" rtl="0" algn="l">
              <a:spcBef>
                <a:spcPts val="240"/>
              </a:spcBef>
              <a:spcAft>
                <a:spcPts val="0"/>
              </a:spcAft>
              <a:buClr>
                <a:schemeClr val="dk1"/>
              </a:buClr>
              <a:buSzPts val="1200"/>
              <a:buFont typeface="Comic Sans MS"/>
              <a:buNone/>
            </a:pPr>
            <a:r>
              <a:t/>
            </a:r>
            <a:endParaRPr b="0" i="0" sz="1200" u="none">
              <a:solidFill>
                <a:schemeClr val="dk1"/>
              </a:solidFill>
              <a:latin typeface="Comic Sans MS"/>
              <a:ea typeface="Comic Sans MS"/>
              <a:cs typeface="Comic Sans MS"/>
              <a:sym typeface="Comic Sans M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p>
            <a:pPr indent="-838200" lvl="0" marL="838200" rtl="0" algn="l">
              <a:lnSpc>
                <a:spcPct val="100000"/>
              </a:lnSpc>
              <a:spcBef>
                <a:spcPts val="0"/>
              </a:spcBef>
              <a:spcAft>
                <a:spcPts val="0"/>
              </a:spcAft>
              <a:buClr>
                <a:schemeClr val="dk1"/>
              </a:buClr>
              <a:buSzPts val="4000"/>
              <a:buFont typeface="Comic Sans MS"/>
              <a:buNone/>
            </a:pPr>
            <a:r>
              <a:rPr b="1" i="0" lang="en-US" sz="4000" u="none">
                <a:solidFill>
                  <a:schemeClr val="dk1"/>
                </a:solidFill>
                <a:latin typeface="Comic Sans MS"/>
                <a:ea typeface="Comic Sans MS"/>
                <a:cs typeface="Comic Sans MS"/>
                <a:sym typeface="Comic Sans MS"/>
              </a:rPr>
              <a:t>Play as the basic child activity</a:t>
            </a:r>
            <a:endParaRPr/>
          </a:p>
        </p:txBody>
      </p:sp>
      <p:sp>
        <p:nvSpPr>
          <p:cNvPr id="166" name="Google Shape;166;p2"/>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dk1"/>
              </a:buClr>
              <a:buSzPts val="2800"/>
              <a:buFont typeface="Comic Sans MS"/>
              <a:buChar char="•"/>
            </a:pPr>
            <a:r>
              <a:rPr b="0" i="0" lang="en-US" sz="2800" u="none">
                <a:solidFill>
                  <a:schemeClr val="dk1"/>
                </a:solidFill>
                <a:latin typeface="Comic Sans MS"/>
                <a:ea typeface="Comic Sans MS"/>
                <a:cs typeface="Comic Sans MS"/>
                <a:sym typeface="Comic Sans MS"/>
              </a:rPr>
              <a:t>Play is one of the basic needs of child (Langmeier, Krejčířová 1998) </a:t>
            </a:r>
            <a:endParaRPr/>
          </a:p>
          <a:p>
            <a:pPr indent="-342900" lvl="0" marL="342900" rtl="0" algn="l">
              <a:lnSpc>
                <a:spcPct val="80000"/>
              </a:lnSpc>
              <a:spcBef>
                <a:spcPts val="560"/>
              </a:spcBef>
              <a:spcAft>
                <a:spcPts val="0"/>
              </a:spcAft>
              <a:buClr>
                <a:schemeClr val="dk1"/>
              </a:buClr>
              <a:buSzPts val="2800"/>
              <a:buFont typeface="Comic Sans MS"/>
              <a:buChar char="•"/>
            </a:pPr>
            <a:r>
              <a:rPr b="0" i="0" lang="en-US" sz="2800" u="none">
                <a:solidFill>
                  <a:schemeClr val="dk1"/>
                </a:solidFill>
                <a:latin typeface="Comic Sans MS"/>
                <a:ea typeface="Comic Sans MS"/>
                <a:cs typeface="Comic Sans MS"/>
                <a:sym typeface="Comic Sans MS"/>
              </a:rPr>
              <a:t>and it could be named as self building up need (Havlínová aj. 2000, Vančurová, 1960, Příhoda, 1966), and child learns though playing. </a:t>
            </a:r>
            <a:endParaRPr/>
          </a:p>
          <a:p>
            <a:pPr indent="-342900" lvl="0" marL="342900" rtl="0" algn="l">
              <a:lnSpc>
                <a:spcPct val="80000"/>
              </a:lnSpc>
              <a:spcBef>
                <a:spcPts val="560"/>
              </a:spcBef>
              <a:spcAft>
                <a:spcPts val="0"/>
              </a:spcAft>
              <a:buClr>
                <a:schemeClr val="dk1"/>
              </a:buClr>
              <a:buSzPts val="2800"/>
              <a:buFont typeface="Comic Sans MS"/>
              <a:buChar char="•"/>
            </a:pPr>
            <a:r>
              <a:rPr b="0" i="0" lang="en-US" sz="2800" u="none">
                <a:solidFill>
                  <a:schemeClr val="dk1"/>
                </a:solidFill>
                <a:latin typeface="Comic Sans MS"/>
                <a:ea typeface="Comic Sans MS"/>
                <a:cs typeface="Comic Sans MS"/>
                <a:sym typeface="Comic Sans MS"/>
              </a:rPr>
              <a:t>There is a variety of games, what are connected with the age of child and with the function of learning. </a:t>
            </a:r>
            <a:endParaRPr/>
          </a:p>
          <a:p>
            <a:pPr indent="-342900" lvl="0" marL="342900" rtl="0" algn="l">
              <a:lnSpc>
                <a:spcPct val="80000"/>
              </a:lnSpc>
              <a:spcBef>
                <a:spcPts val="560"/>
              </a:spcBef>
              <a:spcAft>
                <a:spcPts val="0"/>
              </a:spcAft>
              <a:buClr>
                <a:schemeClr val="dk1"/>
              </a:buClr>
              <a:buSzPts val="2800"/>
              <a:buFont typeface="Comic Sans MS"/>
              <a:buChar char="•"/>
            </a:pPr>
            <a:r>
              <a:rPr b="0" i="0" lang="en-US" sz="2800" u="none">
                <a:solidFill>
                  <a:schemeClr val="dk1"/>
                </a:solidFill>
                <a:latin typeface="Comic Sans MS"/>
                <a:ea typeface="Comic Sans MS"/>
                <a:cs typeface="Comic Sans MS"/>
                <a:sym typeface="Comic Sans MS"/>
              </a:rPr>
              <a:t>(Severová, 1982).</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65"/>
                                        </p:tgtEl>
                                        <p:attrNameLst>
                                          <p:attrName>style.visibility</p:attrName>
                                        </p:attrNameLst>
                                      </p:cBhvr>
                                      <p:to>
                                        <p:strVal val="visible"/>
                                      </p:to>
                                    </p:set>
                                    <p:animEffect filter="fade" transition="in">
                                      <p:cBhvr>
                                        <p:cTn dur="2000"/>
                                        <p:tgtEl>
                                          <p:spTgt spid="16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xEl>
                                              <p:pRg end="0" st="0"/>
                                            </p:txEl>
                                          </p:spTgt>
                                        </p:tgtEl>
                                        <p:attrNameLst>
                                          <p:attrName>style.visibility</p:attrName>
                                        </p:attrNameLst>
                                      </p:cBhvr>
                                      <p:to>
                                        <p:strVal val="visible"/>
                                      </p:to>
                                    </p:set>
                                    <p:animEffect filter="fade" transition="in">
                                      <p:cBhvr>
                                        <p:cTn dur="2000"/>
                                        <p:tgtEl>
                                          <p:spTgt spid="16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xEl>
                                              <p:pRg end="1" st="1"/>
                                            </p:txEl>
                                          </p:spTgt>
                                        </p:tgtEl>
                                        <p:attrNameLst>
                                          <p:attrName>style.visibility</p:attrName>
                                        </p:attrNameLst>
                                      </p:cBhvr>
                                      <p:to>
                                        <p:strVal val="visible"/>
                                      </p:to>
                                    </p:set>
                                    <p:animEffect filter="fade" transition="in">
                                      <p:cBhvr>
                                        <p:cTn dur="2000"/>
                                        <p:tgtEl>
                                          <p:spTgt spid="16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xEl>
                                              <p:pRg end="2" st="2"/>
                                            </p:txEl>
                                          </p:spTgt>
                                        </p:tgtEl>
                                        <p:attrNameLst>
                                          <p:attrName>style.visibility</p:attrName>
                                        </p:attrNameLst>
                                      </p:cBhvr>
                                      <p:to>
                                        <p:strVal val="visible"/>
                                      </p:to>
                                    </p:set>
                                    <p:animEffect filter="fade" transition="in">
                                      <p:cBhvr>
                                        <p:cTn dur="2000"/>
                                        <p:tgtEl>
                                          <p:spTgt spid="16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xEl>
                                              <p:pRg end="3" st="3"/>
                                            </p:txEl>
                                          </p:spTgt>
                                        </p:tgtEl>
                                        <p:attrNameLst>
                                          <p:attrName>style.visibility</p:attrName>
                                        </p:attrNameLst>
                                      </p:cBhvr>
                                      <p:to>
                                        <p:strVal val="visible"/>
                                      </p:to>
                                    </p:set>
                                    <p:animEffect filter="fade" transition="in">
                                      <p:cBhvr>
                                        <p:cTn dur="2000"/>
                                        <p:tgtEl>
                                          <p:spTgt spid="166">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3"/>
          <p:cNvSpPr txBox="1"/>
          <p:nvPr>
            <p:ph idx="4294967295" type="body"/>
          </p:nvPr>
        </p:nvSpPr>
        <p:spPr>
          <a:xfrm>
            <a:off x="0" y="188912"/>
            <a:ext cx="8229600" cy="6408737"/>
          </a:xfrm>
          <a:prstGeom prst="rect">
            <a:avLst/>
          </a:prstGeom>
          <a:noFill/>
          <a:ln>
            <a:noFill/>
          </a:ln>
        </p:spPr>
        <p:txBody>
          <a:bodyPr anchorCtr="0" anchor="t" bIns="45700" lIns="91425" spcFirstLastPara="1" rIns="91425" wrap="square" tIns="45700">
            <a:noAutofit/>
          </a:bodyPr>
          <a:lstStyle/>
          <a:p>
            <a:pPr indent="-609600" lvl="0" marL="609600" marR="0" rtl="0" algn="l">
              <a:lnSpc>
                <a:spcPct val="80000"/>
              </a:lnSpc>
              <a:spcBef>
                <a:spcPts val="0"/>
              </a:spcBef>
              <a:spcAft>
                <a:spcPts val="0"/>
              </a:spcAft>
              <a:buClr>
                <a:schemeClr val="dk1"/>
              </a:buClr>
              <a:buSzPts val="2800"/>
              <a:buFont typeface="Comic Sans MS"/>
              <a:buChar char="•"/>
            </a:pPr>
            <a:r>
              <a:rPr b="1" i="0" lang="en-US" sz="2800" u="none" cap="none" strike="noStrike">
                <a:solidFill>
                  <a:schemeClr val="dk1"/>
                </a:solidFill>
                <a:latin typeface="Comic Sans MS"/>
                <a:ea typeface="Comic Sans MS"/>
                <a:cs typeface="Comic Sans MS"/>
                <a:sym typeface="Comic Sans MS"/>
              </a:rPr>
              <a:t>The game is a free activity, anybody to it can not make a player to play, children can not play on command, because it is loosing attractivity and joyfulness, losing the element of pleasure from playing- the feeling of freedom</a:t>
            </a:r>
            <a:endParaRPr/>
          </a:p>
          <a:p>
            <a:pPr indent="-609600" lvl="0" marL="609600" marR="0" rtl="0" algn="l">
              <a:lnSpc>
                <a:spcPct val="80000"/>
              </a:lnSpc>
              <a:spcBef>
                <a:spcPts val="560"/>
              </a:spcBef>
              <a:spcAft>
                <a:spcPts val="0"/>
              </a:spcAft>
              <a:buClr>
                <a:schemeClr val="dk1"/>
              </a:buClr>
              <a:buSzPts val="2800"/>
              <a:buFont typeface="Comic Sans MS"/>
              <a:buChar char="•"/>
            </a:pPr>
            <a:r>
              <a:rPr b="1" i="0" lang="en-US" sz="2800" u="none" cap="none" strike="noStrike">
                <a:solidFill>
                  <a:schemeClr val="dk1"/>
                </a:solidFill>
                <a:latin typeface="Comic Sans MS"/>
                <a:ea typeface="Comic Sans MS"/>
                <a:cs typeface="Comic Sans MS"/>
                <a:sym typeface="Comic Sans MS"/>
              </a:rPr>
              <a:t>The game is unproductive, it does not bring value or property, within, one will not get rich but what the play gives us these are the experiences and memories that are very valuable in our lives - experiences and memories</a:t>
            </a:r>
            <a:endParaRPr/>
          </a:p>
          <a:p>
            <a:pPr indent="-609600" lvl="0" marL="609600" marR="0" rtl="0" algn="l">
              <a:lnSpc>
                <a:spcPct val="80000"/>
              </a:lnSpc>
              <a:spcBef>
                <a:spcPts val="560"/>
              </a:spcBef>
              <a:spcAft>
                <a:spcPts val="0"/>
              </a:spcAft>
              <a:buClr>
                <a:schemeClr val="dk1"/>
              </a:buClr>
              <a:buSzPts val="2800"/>
              <a:buFont typeface="Comic Sans MS"/>
              <a:buChar char="•"/>
            </a:pPr>
            <a:r>
              <a:rPr b="1" i="0" lang="en-US" sz="2800" u="none" cap="none" strike="noStrike">
                <a:solidFill>
                  <a:schemeClr val="dk1"/>
                </a:solidFill>
                <a:latin typeface="Comic Sans MS"/>
                <a:ea typeface="Comic Sans MS"/>
                <a:cs typeface="Comic Sans MS"/>
                <a:sym typeface="Comic Sans MS"/>
              </a:rPr>
              <a:t>The play has its time and space, it is not part of everyday life, but it can show it and mirror it- living conditions in rough</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4"/>
          <p:cNvSpPr txBox="1"/>
          <p:nvPr>
            <p:ph idx="4294967295" type="body"/>
          </p:nvPr>
        </p:nvSpPr>
        <p:spPr>
          <a:xfrm>
            <a:off x="0" y="188912"/>
            <a:ext cx="8229600" cy="6408737"/>
          </a:xfrm>
          <a:prstGeom prst="rect">
            <a:avLst/>
          </a:prstGeom>
          <a:noFill/>
          <a:ln>
            <a:noFill/>
          </a:ln>
        </p:spPr>
        <p:txBody>
          <a:bodyPr anchorCtr="0" anchor="t" bIns="45700" lIns="91425" spcFirstLastPara="1" rIns="91425" wrap="square" tIns="45700">
            <a:noAutofit/>
          </a:bodyPr>
          <a:lstStyle/>
          <a:p>
            <a:pPr indent="-609600" lvl="0" marL="609600" marR="0" rtl="0" algn="l">
              <a:lnSpc>
                <a:spcPct val="80000"/>
              </a:lnSpc>
              <a:spcBef>
                <a:spcPts val="0"/>
              </a:spcBef>
              <a:spcAft>
                <a:spcPts val="0"/>
              </a:spcAft>
              <a:buClr>
                <a:schemeClr val="dk1"/>
              </a:buClr>
              <a:buSzPts val="3200"/>
              <a:buFont typeface="Comic Sans MS"/>
              <a:buChar char="•"/>
            </a:pPr>
            <a:r>
              <a:rPr b="1" i="0" lang="en-US" sz="3200" u="none" cap="none" strike="noStrike">
                <a:solidFill>
                  <a:schemeClr val="dk1"/>
                </a:solidFill>
                <a:latin typeface="Comic Sans MS"/>
                <a:ea typeface="Comic Sans MS"/>
                <a:cs typeface="Comic Sans MS"/>
                <a:sym typeface="Comic Sans MS"/>
              </a:rPr>
              <a:t>The game is unpredictible, we can never say with certainty how it will be developing, how it will end or if it will be continueing. Its result can never be determined – there is an action in a situation</a:t>
            </a:r>
            <a:endParaRPr/>
          </a:p>
          <a:p>
            <a:pPr indent="-609600" lvl="0" marL="609600" marR="0" rtl="0" algn="l">
              <a:lnSpc>
                <a:spcPct val="80000"/>
              </a:lnSpc>
              <a:spcBef>
                <a:spcPts val="640"/>
              </a:spcBef>
              <a:spcAft>
                <a:spcPts val="0"/>
              </a:spcAft>
              <a:buClr>
                <a:schemeClr val="dk1"/>
              </a:buClr>
              <a:buSzPts val="3200"/>
              <a:buFont typeface="Comic Sans MS"/>
              <a:buChar char="•"/>
            </a:pPr>
            <a:r>
              <a:rPr b="1" i="0" lang="en-US" sz="3200" u="none" cap="none" strike="noStrike">
                <a:solidFill>
                  <a:schemeClr val="dk1"/>
                </a:solidFill>
                <a:latin typeface="Comic Sans MS"/>
                <a:ea typeface="Comic Sans MS"/>
                <a:cs typeface="Comic Sans MS"/>
                <a:sym typeface="Comic Sans MS"/>
              </a:rPr>
              <a:t>The game is subordinated the rules, which are changed during the game as ordinary laws and other rules, which are valid only for games. The rules are set by the players or players make arrangements for their adoption. One of these rules may be: everything is just "like" - to create and to respect the rules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5"/>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None/>
            </a:pPr>
            <a:r>
              <a:t/>
            </a:r>
            <a:endParaRPr sz="4400">
              <a:solidFill>
                <a:schemeClr val="dk1"/>
              </a:solidFill>
              <a:latin typeface="Comic Sans MS"/>
              <a:ea typeface="Comic Sans MS"/>
              <a:cs typeface="Comic Sans MS"/>
              <a:sym typeface="Comic Sans MS"/>
            </a:endParaRPr>
          </a:p>
        </p:txBody>
      </p:sp>
      <p:sp>
        <p:nvSpPr>
          <p:cNvPr id="182" name="Google Shape;182;p5"/>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3200"/>
              <a:buFont typeface="Comic Sans MS"/>
              <a:buNone/>
            </a:pPr>
            <a:r>
              <a:rPr b="1" i="1" lang="en-US" sz="3200" u="none">
                <a:solidFill>
                  <a:schemeClr val="dk1"/>
                </a:solidFill>
                <a:latin typeface="Comic Sans MS"/>
                <a:ea typeface="Comic Sans MS"/>
                <a:cs typeface="Comic Sans MS"/>
                <a:sym typeface="Comic Sans MS"/>
              </a:rPr>
              <a:t>We can distinguish the game motivated by the specific needs of development, which are the functions of learning and games that are not related to learning. These games then play in a child's life other functions as: relaxation or therapeutic one.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6"/>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p>
            <a:pPr indent="-838200" lvl="0" marL="838200" rtl="0" algn="l">
              <a:lnSpc>
                <a:spcPct val="100000"/>
              </a:lnSpc>
              <a:spcBef>
                <a:spcPts val="0"/>
              </a:spcBef>
              <a:spcAft>
                <a:spcPts val="0"/>
              </a:spcAft>
              <a:buClr>
                <a:schemeClr val="dk1"/>
              </a:buClr>
              <a:buSzPts val="4400"/>
              <a:buFont typeface="Comic Sans MS"/>
              <a:buNone/>
            </a:pPr>
            <a:r>
              <a:rPr b="0" i="0" lang="en-US" sz="4400" u="none">
                <a:solidFill>
                  <a:schemeClr val="dk1"/>
                </a:solidFill>
                <a:latin typeface="Comic Sans MS"/>
                <a:ea typeface="Comic Sans MS"/>
                <a:cs typeface="Comic Sans MS"/>
                <a:sym typeface="Comic Sans MS"/>
              </a:rPr>
              <a:t>Specifics of plaing</a:t>
            </a:r>
            <a:endParaRPr/>
          </a:p>
        </p:txBody>
      </p:sp>
      <p:sp>
        <p:nvSpPr>
          <p:cNvPr id="188" name="Google Shape;188;p6"/>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dk1"/>
              </a:buClr>
              <a:buSzPts val="3200"/>
              <a:buFont typeface="Comic Sans MS"/>
              <a:buNone/>
            </a:pPr>
            <a:r>
              <a:rPr b="0" i="0" lang="en-US" sz="3200" u="none">
                <a:solidFill>
                  <a:schemeClr val="dk1"/>
                </a:solidFill>
                <a:latin typeface="Comic Sans MS"/>
                <a:ea typeface="Comic Sans MS"/>
                <a:cs typeface="Comic Sans MS"/>
                <a:sym typeface="Comic Sans MS"/>
              </a:rPr>
              <a:t>Playing has individuals subject´s regularities in the development, as well as mental function are developt according to certain stages.</a:t>
            </a:r>
            <a:endParaRPr/>
          </a:p>
          <a:p>
            <a:pPr indent="-342900" lvl="0" marL="342900" rtl="0" algn="l">
              <a:lnSpc>
                <a:spcPct val="90000"/>
              </a:lnSpc>
              <a:spcBef>
                <a:spcPts val="640"/>
              </a:spcBef>
              <a:spcAft>
                <a:spcPts val="0"/>
              </a:spcAft>
              <a:buClr>
                <a:schemeClr val="dk1"/>
              </a:buClr>
              <a:buSzPts val="3200"/>
              <a:buFont typeface="Comic Sans MS"/>
              <a:buNone/>
            </a:pPr>
            <a:r>
              <a:rPr b="0" i="0" lang="en-US" sz="3200" u="none">
                <a:solidFill>
                  <a:schemeClr val="dk1"/>
                </a:solidFill>
                <a:latin typeface="Comic Sans MS"/>
                <a:ea typeface="Comic Sans MS"/>
                <a:cs typeface="Comic Sans MS"/>
                <a:sym typeface="Comic Sans MS"/>
              </a:rPr>
              <a:t>Knowledge of these stages is important for the monitoring and analysis of children's games. Each individual child has individual traits of content, form, duration and secondly social focus varies by age.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7"/>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None/>
            </a:pPr>
            <a:r>
              <a:t/>
            </a:r>
            <a:endParaRPr sz="4400">
              <a:solidFill>
                <a:schemeClr val="dk1"/>
              </a:solidFill>
              <a:latin typeface="Comic Sans MS"/>
              <a:ea typeface="Comic Sans MS"/>
              <a:cs typeface="Comic Sans MS"/>
              <a:sym typeface="Comic Sans MS"/>
            </a:endParaRPr>
          </a:p>
        </p:txBody>
      </p:sp>
      <p:sp>
        <p:nvSpPr>
          <p:cNvPr id="194" name="Google Shape;194;p7"/>
          <p:cNvSpPr txBox="1"/>
          <p:nvPr>
            <p:ph idx="1" type="body"/>
          </p:nvPr>
        </p:nvSpPr>
        <p:spPr>
          <a:xfrm>
            <a:off x="685800" y="1828800"/>
            <a:ext cx="7696200" cy="3733800"/>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dk1"/>
              </a:buClr>
              <a:buSzPts val="2800"/>
              <a:buFont typeface="Comic Sans MS"/>
              <a:buNone/>
            </a:pPr>
            <a:r>
              <a:rPr b="0" i="0" lang="en-US" sz="2800" u="none">
                <a:solidFill>
                  <a:schemeClr val="dk1"/>
                </a:solidFill>
                <a:latin typeface="Comic Sans MS"/>
                <a:ea typeface="Comic Sans MS"/>
                <a:cs typeface="Comic Sans MS"/>
                <a:sym typeface="Comic Sans MS"/>
              </a:rPr>
              <a:t>The indicators of the diferent degrees of game development are:</a:t>
            </a:r>
            <a:endParaRPr/>
          </a:p>
          <a:p>
            <a:pPr indent="-342900" lvl="0" marL="342900" rtl="0" algn="l">
              <a:lnSpc>
                <a:spcPct val="90000"/>
              </a:lnSpc>
              <a:spcBef>
                <a:spcPts val="560"/>
              </a:spcBef>
              <a:spcAft>
                <a:spcPts val="0"/>
              </a:spcAft>
              <a:buClr>
                <a:schemeClr val="dk1"/>
              </a:buClr>
              <a:buSzPts val="2800"/>
              <a:buFont typeface="Comic Sans MS"/>
              <a:buChar char="•"/>
            </a:pPr>
            <a:r>
              <a:rPr b="0" i="0" lang="en-US" sz="2800" u="none">
                <a:solidFill>
                  <a:schemeClr val="dk1"/>
                </a:solidFill>
                <a:latin typeface="Comic Sans MS"/>
                <a:ea typeface="Comic Sans MS"/>
                <a:cs typeface="Comic Sans MS"/>
                <a:sym typeface="Comic Sans MS"/>
              </a:rPr>
              <a:t>independence</a:t>
            </a:r>
            <a:endParaRPr/>
          </a:p>
          <a:p>
            <a:pPr indent="-342900" lvl="0" marL="342900" rtl="0" algn="l">
              <a:lnSpc>
                <a:spcPct val="90000"/>
              </a:lnSpc>
              <a:spcBef>
                <a:spcPts val="560"/>
              </a:spcBef>
              <a:spcAft>
                <a:spcPts val="0"/>
              </a:spcAft>
              <a:buClr>
                <a:schemeClr val="dk1"/>
              </a:buClr>
              <a:buSzPts val="2800"/>
              <a:buFont typeface="Comic Sans MS"/>
              <a:buChar char="•"/>
            </a:pPr>
            <a:r>
              <a:rPr b="0" i="0" lang="en-US" sz="2800" u="none">
                <a:solidFill>
                  <a:schemeClr val="dk1"/>
                </a:solidFill>
                <a:latin typeface="Comic Sans MS"/>
                <a:ea typeface="Comic Sans MS"/>
                <a:cs typeface="Comic Sans MS"/>
                <a:sym typeface="Comic Sans MS"/>
              </a:rPr>
              <a:t>planning</a:t>
            </a:r>
            <a:endParaRPr/>
          </a:p>
          <a:p>
            <a:pPr indent="-342900" lvl="0" marL="342900" rtl="0" algn="l">
              <a:lnSpc>
                <a:spcPct val="90000"/>
              </a:lnSpc>
              <a:spcBef>
                <a:spcPts val="560"/>
              </a:spcBef>
              <a:spcAft>
                <a:spcPts val="0"/>
              </a:spcAft>
              <a:buClr>
                <a:schemeClr val="dk1"/>
              </a:buClr>
              <a:buSzPts val="2800"/>
              <a:buFont typeface="Comic Sans MS"/>
              <a:buChar char="•"/>
            </a:pPr>
            <a:r>
              <a:rPr b="0" i="0" lang="en-US" sz="2800" u="none">
                <a:solidFill>
                  <a:schemeClr val="dk1"/>
                </a:solidFill>
                <a:latin typeface="Comic Sans MS"/>
                <a:ea typeface="Comic Sans MS"/>
                <a:cs typeface="Comic Sans MS"/>
                <a:sym typeface="Comic Sans MS"/>
              </a:rPr>
              <a:t>concentration</a:t>
            </a:r>
            <a:endParaRPr/>
          </a:p>
          <a:p>
            <a:pPr indent="-342900" lvl="0" marL="342900" rtl="0" algn="l">
              <a:lnSpc>
                <a:spcPct val="90000"/>
              </a:lnSpc>
              <a:spcBef>
                <a:spcPts val="560"/>
              </a:spcBef>
              <a:spcAft>
                <a:spcPts val="0"/>
              </a:spcAft>
              <a:buClr>
                <a:schemeClr val="dk1"/>
              </a:buClr>
              <a:buSzPts val="2800"/>
              <a:buFont typeface="Comic Sans MS"/>
              <a:buChar char="•"/>
            </a:pPr>
            <a:r>
              <a:rPr b="0" i="0" lang="en-US" sz="2800" u="none">
                <a:solidFill>
                  <a:schemeClr val="dk1"/>
                </a:solidFill>
                <a:latin typeface="Comic Sans MS"/>
                <a:ea typeface="Comic Sans MS"/>
                <a:cs typeface="Comic Sans MS"/>
                <a:sym typeface="Comic Sans MS"/>
              </a:rPr>
              <a:t>containing of individual types of games</a:t>
            </a:r>
            <a:endParaRPr/>
          </a:p>
          <a:p>
            <a:pPr indent="-342900" lvl="0" marL="342900" rtl="0" algn="l">
              <a:lnSpc>
                <a:spcPct val="90000"/>
              </a:lnSpc>
              <a:spcBef>
                <a:spcPts val="560"/>
              </a:spcBef>
              <a:spcAft>
                <a:spcPts val="0"/>
              </a:spcAft>
              <a:buClr>
                <a:schemeClr val="dk1"/>
              </a:buClr>
              <a:buSzPts val="2800"/>
              <a:buFont typeface="Comic Sans MS"/>
              <a:buChar char="•"/>
            </a:pPr>
            <a:r>
              <a:rPr b="0" i="0" lang="en-US" sz="2800" u="none">
                <a:solidFill>
                  <a:schemeClr val="dk1"/>
                </a:solidFill>
                <a:latin typeface="Comic Sans MS"/>
                <a:ea typeface="Comic Sans MS"/>
                <a:cs typeface="Comic Sans MS"/>
                <a:sym typeface="Comic Sans MS"/>
              </a:rPr>
              <a:t>the content of the game, its richness and creativity</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8"/>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None/>
            </a:pPr>
            <a:r>
              <a:t/>
            </a:r>
            <a:endParaRPr sz="4400">
              <a:solidFill>
                <a:schemeClr val="dk1"/>
              </a:solidFill>
              <a:latin typeface="Comic Sans MS"/>
              <a:ea typeface="Comic Sans MS"/>
              <a:cs typeface="Comic Sans MS"/>
              <a:sym typeface="Comic Sans MS"/>
            </a:endParaRPr>
          </a:p>
        </p:txBody>
      </p:sp>
      <p:sp>
        <p:nvSpPr>
          <p:cNvPr id="200" name="Google Shape;200;p8"/>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Comic Sans MS"/>
              <a:buNone/>
            </a:pPr>
            <a:r>
              <a:rPr b="0" i="0" lang="en-US" sz="3200" u="none" cap="none" strike="noStrike">
                <a:solidFill>
                  <a:schemeClr val="dk1"/>
                </a:solidFill>
                <a:latin typeface="Comic Sans MS"/>
                <a:ea typeface="Comic Sans MS"/>
                <a:cs typeface="Comic Sans MS"/>
                <a:sym typeface="Comic Sans MS"/>
              </a:rPr>
              <a:t>The time (earlier or later) of onset of a particular type or stage the play activity may be indicative of child development maturity and the difference may indicate developmental disorders and delays.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9"/>
          <p:cNvSpPr txBox="1"/>
          <p:nvPr>
            <p:ph type="title"/>
          </p:nvPr>
        </p:nvSpPr>
        <p:spPr>
          <a:xfrm>
            <a:off x="685800" y="152400"/>
            <a:ext cx="6870700" cy="1600200"/>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chemeClr val="dk1"/>
              </a:buClr>
              <a:buSzPts val="4400"/>
              <a:buFont typeface="Comic Sans MS"/>
              <a:buNone/>
            </a:pPr>
            <a:r>
              <a:rPr b="0" i="0" lang="en-US" sz="4400" u="none">
                <a:solidFill>
                  <a:schemeClr val="dk1"/>
                </a:solidFill>
                <a:latin typeface="Comic Sans MS"/>
                <a:ea typeface="Comic Sans MS"/>
                <a:cs typeface="Comic Sans MS"/>
                <a:sym typeface="Comic Sans MS"/>
              </a:rPr>
              <a:t>Classification of games:</a:t>
            </a:r>
            <a:endParaRPr/>
          </a:p>
        </p:txBody>
      </p:sp>
      <p:sp>
        <p:nvSpPr>
          <p:cNvPr id="206" name="Google Shape;206;p9"/>
          <p:cNvSpPr txBox="1"/>
          <p:nvPr>
            <p:ph idx="1" type="body"/>
          </p:nvPr>
        </p:nvSpPr>
        <p:spPr>
          <a:xfrm>
            <a:off x="685800" y="1828800"/>
            <a:ext cx="7696200" cy="36576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manipulative</a:t>
            </a:r>
            <a:endParaRPr/>
          </a:p>
          <a:p>
            <a:pPr indent="-342900" lvl="0" marL="342900" rtl="0" algn="l">
              <a:lnSpc>
                <a:spcPct val="100000"/>
              </a:lnSpc>
              <a:spcBef>
                <a:spcPts val="64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constructive</a:t>
            </a:r>
            <a:endParaRPr/>
          </a:p>
          <a:p>
            <a:pPr indent="-342900" lvl="0" marL="342900" rtl="0" algn="l">
              <a:lnSpc>
                <a:spcPct val="100000"/>
              </a:lnSpc>
              <a:spcBef>
                <a:spcPts val="64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imitative</a:t>
            </a:r>
            <a:endParaRPr/>
          </a:p>
          <a:p>
            <a:pPr indent="-342900" lvl="0" marL="342900" rtl="0" algn="l">
              <a:lnSpc>
                <a:spcPct val="100000"/>
              </a:lnSpc>
              <a:spcBef>
                <a:spcPts val="64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handwork</a:t>
            </a:r>
            <a:endParaRPr/>
          </a:p>
          <a:p>
            <a:pPr indent="-342900" lvl="0" marL="342900" rtl="0" algn="l">
              <a:lnSpc>
                <a:spcPct val="100000"/>
              </a:lnSpc>
              <a:spcBef>
                <a:spcPts val="64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fantasy</a:t>
            </a:r>
            <a:endParaRPr/>
          </a:p>
          <a:p>
            <a:pPr indent="-342900" lvl="0" marL="342900" rtl="0" algn="l">
              <a:lnSpc>
                <a:spcPct val="100000"/>
              </a:lnSpc>
              <a:spcBef>
                <a:spcPts val="64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Combination of types of games</a:t>
            </a:r>
            <a:endParaRPr/>
          </a:p>
          <a:p>
            <a:pPr indent="-342900" lvl="0" marL="342900" rtl="0" algn="l">
              <a:lnSpc>
                <a:spcPct val="100000"/>
              </a:lnSpc>
              <a:spcBef>
                <a:spcPts val="64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Duplinský (1993)</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Pastelové tužky">
  <a:themeElements>
    <a:clrScheme name="Pastelové tužky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Pastelové tužky">
  <a:themeElements>
    <a:clrScheme name="Pastelové tužky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1601-01-01T00:00:00Z</dcterms:created>
  <dc:creator>Syslova</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