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0" r:id="rId2"/>
    <p:sldId id="261" r:id="rId3"/>
    <p:sldId id="262" r:id="rId4"/>
    <p:sldId id="263" r:id="rId5"/>
    <p:sldId id="264" r:id="rId6"/>
    <p:sldId id="265" r:id="rId7"/>
    <p:sldId id="256" r:id="rId8"/>
    <p:sldId id="257" r:id="rId9"/>
    <p:sldId id="259" r:id="rId10"/>
    <p:sldId id="267" r:id="rId11"/>
    <p:sldId id="266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1367" autoAdjust="0"/>
    <p:restoredTop sz="90929"/>
  </p:normalViewPr>
  <p:slideViewPr>
    <p:cSldViewPr>
      <p:cViewPr varScale="1">
        <p:scale>
          <a:sx n="88" d="100"/>
          <a:sy n="88" d="100"/>
        </p:scale>
        <p:origin x="-43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D6403D-A00E-493F-99A3-E9C33ACB1B54}" type="datetimeFigureOut">
              <a:rPr lang="cs-CZ" smtClean="0"/>
              <a:t>19.10.2009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4E5B7-FF2D-4917-93B8-502664E101F6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4E5B7-FF2D-4917-93B8-502664E101F6}" type="slidenum">
              <a:rPr lang="cs-CZ" smtClean="0"/>
              <a:t>12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53B37E-0F1F-4CDE-A827-120543655E8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AF71E5-3FAB-4BFE-9C11-82CB0BA54AF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411D1D-C654-400F-B843-04DA5D1ACB0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graf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E5FEA45-6617-482E-A23E-7E4D16D5D61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D8F006-25F7-4D6C-92BE-7E4F2D49111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91DE40-39F9-4833-AF82-123C85D7058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DC8FFE-8338-4407-B085-B11A34A1F30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D42FCD-D48C-44D8-B703-7F4E1AAACED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34871-64DF-49CF-B6B3-EF491C7B778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B476BD-91D7-4E97-A402-51B5A26EB7BC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088EF-1EAA-49FC-9A16-D0DB96EC08E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6BEEBF-319E-44DE-BEA5-ED3544D2D6E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85F0934-A9B1-4694-B112-8031FB5877CD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914400"/>
          </a:xfrm>
        </p:spPr>
        <p:txBody>
          <a:bodyPr/>
          <a:lstStyle/>
          <a:p>
            <a:pPr algn="r"/>
            <a:r>
              <a:rPr lang="cs-CZ" sz="5400" b="1"/>
              <a:t>RELIÉF</a:t>
            </a:r>
          </a:p>
        </p:txBody>
      </p:sp>
      <p:pic>
        <p:nvPicPr>
          <p:cNvPr id="9219" name="Picture 3" descr="D:\kolejka\obrazky\CesRep\CRtopo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4800600" cy="3087688"/>
          </a:xfrm>
          <a:prstGeom prst="rect">
            <a:avLst/>
          </a:prstGeom>
          <a:noFill/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28600" y="838200"/>
            <a:ext cx="2590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solidFill>
                  <a:srgbClr val="CC00CC"/>
                </a:solidFill>
                <a:latin typeface="Arial" charset="0"/>
              </a:rPr>
              <a:t>min. 115 m n.m. Labe Hřensko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066800" y="4572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solidFill>
                  <a:srgbClr val="000099"/>
                </a:solidFill>
                <a:latin typeface="Arial" charset="0"/>
              </a:rPr>
              <a:t>max. Sněžka 1602 m</a:t>
            </a:r>
          </a:p>
        </p:txBody>
      </p:sp>
      <p:pic>
        <p:nvPicPr>
          <p:cNvPr id="9222" name="Picture 6" descr="D:\kolejka\obrazky\CesRep\CRgeomorfologA.jpg"/>
          <p:cNvPicPr>
            <a:picLocks noChangeAspect="1" noChangeArrowheads="1"/>
          </p:cNvPicPr>
          <p:nvPr>
            <p:ph type="chart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532063" y="2743200"/>
            <a:ext cx="6611937" cy="4114800"/>
          </a:xfrm>
        </p:spPr>
      </p:pic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4724400" y="1524000"/>
            <a:ext cx="4572000" cy="140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>
                <a:solidFill>
                  <a:srgbClr val="FFFF00"/>
                </a:solidFill>
                <a:latin typeface="Arial" charset="0"/>
              </a:rPr>
              <a:t>pahorkatiny 50 %    nížinné roviny 5 %</a:t>
            </a:r>
          </a:p>
          <a:p>
            <a:pPr>
              <a:spcBef>
                <a:spcPct val="50000"/>
              </a:spcBef>
            </a:pPr>
            <a:r>
              <a:rPr lang="cs-CZ" sz="2000">
                <a:solidFill>
                  <a:srgbClr val="FFFF00"/>
                </a:solidFill>
                <a:latin typeface="Arial" charset="0"/>
              </a:rPr>
              <a:t>vrchoviny 34 %       hornatiny 11 %</a:t>
            </a:r>
            <a:endParaRPr lang="cs-CZ"/>
          </a:p>
          <a:p>
            <a:pPr>
              <a:spcBef>
                <a:spcPct val="50000"/>
              </a:spcBef>
            </a:pPr>
            <a:endParaRPr lang="cs-C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l="4688" t="8594" r="6835" b="8593"/>
          <a:stretch>
            <a:fillRect/>
          </a:stretch>
        </p:blipFill>
        <p:spPr bwMode="auto">
          <a:xfrm>
            <a:off x="0" y="214290"/>
            <a:ext cx="9072626" cy="636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l="4102" t="17597" r="9179" b="5468"/>
          <a:stretch>
            <a:fillRect/>
          </a:stretch>
        </p:blipFill>
        <p:spPr bwMode="auto">
          <a:xfrm>
            <a:off x="0" y="357166"/>
            <a:ext cx="9144444" cy="6084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 l="5273" t="8594" r="5663" b="16406"/>
          <a:stretch>
            <a:fillRect/>
          </a:stretch>
        </p:blipFill>
        <p:spPr bwMode="auto">
          <a:xfrm>
            <a:off x="0" y="571479"/>
            <a:ext cx="9084500" cy="5737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 l="5859" t="9375" r="5664" b="9375"/>
          <a:stretch>
            <a:fillRect/>
          </a:stretch>
        </p:blipFill>
        <p:spPr bwMode="auto">
          <a:xfrm>
            <a:off x="0" y="357166"/>
            <a:ext cx="9144000" cy="631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 l="4687" t="8594" r="8593" b="22656"/>
          <a:stretch>
            <a:fillRect/>
          </a:stretch>
        </p:blipFill>
        <p:spPr bwMode="auto">
          <a:xfrm>
            <a:off x="0" y="675779"/>
            <a:ext cx="9144000" cy="543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 l="7617" t="9375" r="8007" b="42969"/>
          <a:stretch>
            <a:fillRect/>
          </a:stretch>
        </p:blipFill>
        <p:spPr bwMode="auto">
          <a:xfrm>
            <a:off x="-1" y="1142984"/>
            <a:ext cx="9090193" cy="3850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 l="3515" t="13281" r="5078" b="10937"/>
          <a:stretch>
            <a:fillRect/>
          </a:stretch>
        </p:blipFill>
        <p:spPr bwMode="auto">
          <a:xfrm>
            <a:off x="0" y="1154886"/>
            <a:ext cx="9172018" cy="5703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bdélník 2"/>
          <p:cNvSpPr/>
          <p:nvPr/>
        </p:nvSpPr>
        <p:spPr>
          <a:xfrm>
            <a:off x="642910" y="214290"/>
            <a:ext cx="72152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trasovnik.cz</a:t>
            </a:r>
            <a:r>
              <a:rPr lang="cs-CZ" dirty="0" smtClean="0"/>
              <a:t>/k_</a:t>
            </a:r>
            <a:r>
              <a:rPr lang="cs-CZ" dirty="0" err="1" smtClean="0"/>
              <a:t>ainfcr</a:t>
            </a:r>
            <a:r>
              <a:rPr lang="cs-CZ" dirty="0" smtClean="0"/>
              <a:t>/horopis/horopis.</a:t>
            </a:r>
            <a:r>
              <a:rPr lang="cs-CZ" dirty="0" err="1" smtClean="0"/>
              <a:t>asp</a:t>
            </a:r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 l="3515" t="15625" r="6250" b="5468"/>
          <a:stretch>
            <a:fillRect/>
          </a:stretch>
        </p:blipFill>
        <p:spPr bwMode="auto">
          <a:xfrm>
            <a:off x="0" y="285728"/>
            <a:ext cx="8929718" cy="585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000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0"/>
            <a:ext cx="9448800" cy="6858000"/>
          </a:xfrm>
          <a:prstGeom prst="rect">
            <a:avLst/>
          </a:prstGeom>
          <a:noFill/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6084888" y="620713"/>
            <a:ext cx="25193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200">
                <a:solidFill>
                  <a:srgbClr val="000099"/>
                </a:solidFill>
                <a:latin typeface="Arial Narrow" pitchFamily="34" charset="0"/>
              </a:rPr>
              <a:t>Sněžka 1602 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152400"/>
            <a:ext cx="3352800" cy="838200"/>
          </a:xfrm>
        </p:spPr>
        <p:txBody>
          <a:bodyPr/>
          <a:lstStyle/>
          <a:p>
            <a:r>
              <a:rPr lang="cs-CZ" sz="5400" b="1"/>
              <a:t>RELIÉF</a:t>
            </a:r>
          </a:p>
        </p:txBody>
      </p:sp>
      <p:pic>
        <p:nvPicPr>
          <p:cNvPr id="11267" name="Picture 3" descr="E:\Mirek\Clanky\CD\CD_4_2005\hypso1+leg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</p:spPr>
      </p:pic>
      <p:pic>
        <p:nvPicPr>
          <p:cNvPr id="11268" name="Picture 4" descr="E:\Mirek\Clanky\CD\CD_4_2005\hypso_histo_CR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0"/>
            <a:ext cx="3505200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3048000" cy="990600"/>
          </a:xfrm>
        </p:spPr>
        <p:txBody>
          <a:bodyPr/>
          <a:lstStyle/>
          <a:p>
            <a:r>
              <a:rPr lang="cs-CZ" sz="5400" b="1"/>
              <a:t>RELIÉF</a:t>
            </a:r>
          </a:p>
        </p:txBody>
      </p:sp>
      <p:pic>
        <p:nvPicPr>
          <p:cNvPr id="12291" name="Picture 3" descr="E:\Mirek\Clanky\CD\CD_4_2005\sklon+leg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28700"/>
            <a:ext cx="9163050" cy="5829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0000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4284663" y="1268413"/>
            <a:ext cx="33115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800">
                <a:solidFill>
                  <a:srgbClr val="000099"/>
                </a:solidFill>
                <a:latin typeface="Arial Narrow" pitchFamily="34" charset="0"/>
              </a:rPr>
              <a:t>Zvičina v Podkrkonoší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708400" y="6400800"/>
            <a:ext cx="3889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>
                <a:latin typeface="Arial Narrow" pitchFamily="34" charset="0"/>
              </a:rPr>
              <a:t>Z jižního svahu Žalého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3048000" cy="914400"/>
          </a:xfrm>
        </p:spPr>
        <p:txBody>
          <a:bodyPr/>
          <a:lstStyle/>
          <a:p>
            <a:r>
              <a:rPr lang="cs-CZ" sz="5400" b="1"/>
              <a:t>RELIÉF</a:t>
            </a:r>
          </a:p>
        </p:txBody>
      </p:sp>
      <p:pic>
        <p:nvPicPr>
          <p:cNvPr id="14339" name="Picture 3" descr="E:\Mirek\Clanky\CD\CD_4_2005\sm_sklonu_mene3stup+leg_txt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4738"/>
            <a:ext cx="9144000" cy="57832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trasovnik.cz/k_ainfcr/horopis/hr_mapab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090613"/>
            <a:ext cx="8305800" cy="4900612"/>
          </a:xfrm>
          <a:prstGeom prst="rect">
            <a:avLst/>
          </a:prstGeom>
          <a:noFill/>
        </p:spPr>
      </p:pic>
      <p:sp>
        <p:nvSpPr>
          <p:cNvPr id="3078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Documents and Settings\Eda2\Dokumenty\Obrázky\GEOCELKY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0" y="795338"/>
            <a:ext cx="8953500" cy="5267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trasovnik.cz/k_ainfcr/horopis/hr_mapab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090613"/>
            <a:ext cx="8305800" cy="4900612"/>
          </a:xfrm>
          <a:prstGeom prst="rect">
            <a:avLst/>
          </a:prstGeom>
          <a:noFill/>
        </p:spPr>
      </p:pic>
      <p:sp>
        <p:nvSpPr>
          <p:cNvPr id="8195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44</Words>
  <Application>Microsoft PowerPoint</Application>
  <PresentationFormat>Předvádění na obrazovce (4:3)</PresentationFormat>
  <Paragraphs>13</Paragraphs>
  <Slides>17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Times New Roman</vt:lpstr>
      <vt:lpstr>Arial</vt:lpstr>
      <vt:lpstr>Arial Narrow</vt:lpstr>
      <vt:lpstr>Default Design</vt:lpstr>
      <vt:lpstr>RELIÉF</vt:lpstr>
      <vt:lpstr>Snímek 2</vt:lpstr>
      <vt:lpstr>RELIÉF</vt:lpstr>
      <vt:lpstr>RELIÉF</vt:lpstr>
      <vt:lpstr>Snímek 5</vt:lpstr>
      <vt:lpstr>RELIÉF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</vt:vector>
  </TitlesOfParts>
  <Company>xx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RELIÉF</dc:title>
  <dc:creator>Eda</dc:creator>
  <cp:lastModifiedBy>eduard</cp:lastModifiedBy>
  <cp:revision>4</cp:revision>
  <dcterms:created xsi:type="dcterms:W3CDTF">2009-11-14T16:15:07Z</dcterms:created>
  <dcterms:modified xsi:type="dcterms:W3CDTF">2009-10-19T07:34:16Z</dcterms:modified>
</cp:coreProperties>
</file>