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49DC94-F3D0-4AC6-9964-1908F4B7AB16}" type="datetimeFigureOut">
              <a:rPr lang="cs-CZ" smtClean="0"/>
              <a:pPr/>
              <a:t>27.10.2010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235E99-55B0-4790-9234-50C38A6F63B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35E99-55B0-4790-9234-50C38A6F63B8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35E99-55B0-4790-9234-50C38A6F63B8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35E99-55B0-4790-9234-50C38A6F63B8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35E99-55B0-4790-9234-50C38A6F63B8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35E99-55B0-4790-9234-50C38A6F63B8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35E99-55B0-4790-9234-50C38A6F63B8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35E99-55B0-4790-9234-50C38A6F63B8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35E99-55B0-4790-9234-50C38A6F63B8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35E99-55B0-4790-9234-50C38A6F63B8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35E99-55B0-4790-9234-50C38A6F63B8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35E99-55B0-4790-9234-50C38A6F63B8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35E99-55B0-4790-9234-50C38A6F63B8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35E99-55B0-4790-9234-50C38A6F63B8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35E99-55B0-4790-9234-50C38A6F63B8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F9E4A-1061-4832-86EC-E3BEE07708AC}" type="datetimeFigureOut">
              <a:rPr lang="cs-CZ" smtClean="0"/>
              <a:pPr/>
              <a:t>27.10.2010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6AEF2-C5AE-4A9A-8AFD-97C3A18F5A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F9E4A-1061-4832-86EC-E3BEE07708AC}" type="datetimeFigureOut">
              <a:rPr lang="cs-CZ" smtClean="0"/>
              <a:pPr/>
              <a:t>27.10.2010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6AEF2-C5AE-4A9A-8AFD-97C3A18F5A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F9E4A-1061-4832-86EC-E3BEE07708AC}" type="datetimeFigureOut">
              <a:rPr lang="cs-CZ" smtClean="0"/>
              <a:pPr/>
              <a:t>27.10.2010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6AEF2-C5AE-4A9A-8AFD-97C3A18F5A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F9E4A-1061-4832-86EC-E3BEE07708AC}" type="datetimeFigureOut">
              <a:rPr lang="cs-CZ" smtClean="0"/>
              <a:pPr/>
              <a:t>27.10.2010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6AEF2-C5AE-4A9A-8AFD-97C3A18F5A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F9E4A-1061-4832-86EC-E3BEE07708AC}" type="datetimeFigureOut">
              <a:rPr lang="cs-CZ" smtClean="0"/>
              <a:pPr/>
              <a:t>27.10.2010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6AEF2-C5AE-4A9A-8AFD-97C3A18F5A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F9E4A-1061-4832-86EC-E3BEE07708AC}" type="datetimeFigureOut">
              <a:rPr lang="cs-CZ" smtClean="0"/>
              <a:pPr/>
              <a:t>27.10.2010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6AEF2-C5AE-4A9A-8AFD-97C3A18F5A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F9E4A-1061-4832-86EC-E3BEE07708AC}" type="datetimeFigureOut">
              <a:rPr lang="cs-CZ" smtClean="0"/>
              <a:pPr/>
              <a:t>27.10.2010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6AEF2-C5AE-4A9A-8AFD-97C3A18F5A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F9E4A-1061-4832-86EC-E3BEE07708AC}" type="datetimeFigureOut">
              <a:rPr lang="cs-CZ" smtClean="0"/>
              <a:pPr/>
              <a:t>27.10.2010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B6AEF2-C5AE-4A9A-8AFD-97C3A18F5AE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F9E4A-1061-4832-86EC-E3BEE07708AC}" type="datetimeFigureOut">
              <a:rPr lang="cs-CZ" smtClean="0"/>
              <a:pPr/>
              <a:t>27.10.2010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6AEF2-C5AE-4A9A-8AFD-97C3A18F5A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F9E4A-1061-4832-86EC-E3BEE07708AC}" type="datetimeFigureOut">
              <a:rPr lang="cs-CZ" smtClean="0"/>
              <a:pPr/>
              <a:t>27.10.2010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4B6AEF2-C5AE-4A9A-8AFD-97C3A18F5A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4B6F9E4A-1061-4832-86EC-E3BEE07708AC}" type="datetimeFigureOut">
              <a:rPr lang="cs-CZ" smtClean="0"/>
              <a:pPr/>
              <a:t>27.10.2010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6AEF2-C5AE-4A9A-8AFD-97C3A18F5A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B6F9E4A-1061-4832-86EC-E3BEE07708AC}" type="datetimeFigureOut">
              <a:rPr lang="cs-CZ" smtClean="0"/>
              <a:pPr/>
              <a:t>27.10.2010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4B6AEF2-C5AE-4A9A-8AFD-97C3A18F5AE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Klimatizace" TargetMode="External"/><Relationship Id="rId7" Type="http://schemas.openxmlformats.org/officeDocument/2006/relationships/hyperlink" Target="http://www.klimatizace.eu/files/obrazky/obr-klimatizace.jpg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asivnidomy.cz/data/01_paul_central.jpg" TargetMode="External"/><Relationship Id="rId5" Type="http://schemas.openxmlformats.org/officeDocument/2006/relationships/hyperlink" Target="http://zdravy-domov.doktorka.cz/klimatizace-vetraky/" TargetMode="External"/><Relationship Id="rId4" Type="http://schemas.openxmlformats.org/officeDocument/2006/relationships/hyperlink" Target="http://cs.wikipedia.org/wiki/Energeticky_pasivn%C3%AD_d%C5%AFm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VĚTRÁNÍ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Eva Hájková</a:t>
            </a:r>
          </a:p>
          <a:p>
            <a:r>
              <a:rPr lang="cs-CZ" dirty="0" smtClean="0"/>
              <a:t>Eva Hoffmannová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Malá otázka pro vás..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3214686"/>
            <a:ext cx="7472386" cy="75723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cs-CZ" sz="5400" dirty="0" smtClean="0"/>
              <a:t>Proč zíváme?</a:t>
            </a:r>
            <a:endParaRPr lang="cs-CZ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Zívání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Zívání vzniká z nedostatku kyslíku v těle.</a:t>
            </a:r>
          </a:p>
          <a:p>
            <a:r>
              <a:rPr lang="cs-CZ" dirty="0" smtClean="0"/>
              <a:t>Je to projev celkové „ochablosti“ a unavenosti organismu.</a:t>
            </a:r>
          </a:p>
          <a:p>
            <a:r>
              <a:rPr lang="cs-CZ" dirty="0" smtClean="0"/>
              <a:t>V případě, že vám ve třídě začnou </a:t>
            </a:r>
            <a:r>
              <a:rPr lang="cs-CZ" dirty="0" smtClean="0"/>
              <a:t>zívat </a:t>
            </a:r>
            <a:r>
              <a:rPr lang="cs-CZ" dirty="0" smtClean="0"/>
              <a:t>děti, nemusí to nutně znamenat, že je vaše látka nezajímá, stačí otevřít okno a bude </a:t>
            </a:r>
            <a:r>
              <a:rPr lang="cs-CZ" smtClean="0"/>
              <a:t>po </a:t>
            </a:r>
            <a:r>
              <a:rPr lang="cs-CZ" smtClean="0"/>
              <a:t>zívání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hlinkClick r:id="rId3"/>
              </a:rPr>
              <a:t>http://cs.wikipedia.org/wiki/Klimatizace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http://cs.wikipedia.org/wiki/Energeticky_pasivn%C3%AD_d%C5%AFm#V.C4.9Btr.C3.A1n.C3.AD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http://zdravy-domov.doktorka.</a:t>
            </a:r>
            <a:r>
              <a:rPr lang="cs-CZ" dirty="0" err="1" smtClean="0">
                <a:hlinkClick r:id="rId5"/>
              </a:rPr>
              <a:t>cz</a:t>
            </a:r>
            <a:r>
              <a:rPr lang="cs-CZ" dirty="0" smtClean="0">
                <a:hlinkClick r:id="rId5"/>
              </a:rPr>
              <a:t>/klimatizace-</a:t>
            </a:r>
            <a:r>
              <a:rPr lang="cs-CZ" dirty="0" err="1" smtClean="0">
                <a:hlinkClick r:id="rId5"/>
              </a:rPr>
              <a:t>vetraky</a:t>
            </a:r>
            <a:r>
              <a:rPr lang="cs-CZ" dirty="0" smtClean="0">
                <a:hlinkClick r:id="rId5"/>
              </a:rPr>
              <a:t>/</a:t>
            </a:r>
            <a:endParaRPr lang="cs-CZ" dirty="0" smtClean="0"/>
          </a:p>
          <a:p>
            <a:r>
              <a:rPr lang="cs-CZ" dirty="0" smtClean="0">
                <a:hlinkClick r:id="rId6"/>
              </a:rPr>
              <a:t>http://www.</a:t>
            </a:r>
            <a:r>
              <a:rPr lang="cs-CZ" dirty="0" err="1" smtClean="0">
                <a:hlinkClick r:id="rId6"/>
              </a:rPr>
              <a:t>pasivnidomy.cz</a:t>
            </a:r>
            <a:r>
              <a:rPr lang="cs-CZ" dirty="0" smtClean="0">
                <a:hlinkClick r:id="rId6"/>
              </a:rPr>
              <a:t>/data/01_</a:t>
            </a:r>
            <a:r>
              <a:rPr lang="cs-CZ" dirty="0" err="1" smtClean="0">
                <a:hlinkClick r:id="rId6"/>
              </a:rPr>
              <a:t>paul</a:t>
            </a:r>
            <a:r>
              <a:rPr lang="cs-CZ" dirty="0" smtClean="0">
                <a:hlinkClick r:id="rId6"/>
              </a:rPr>
              <a:t>_</a:t>
            </a:r>
            <a:r>
              <a:rPr lang="cs-CZ" dirty="0" err="1" smtClean="0">
                <a:hlinkClick r:id="rId6"/>
              </a:rPr>
              <a:t>central.jpg</a:t>
            </a:r>
            <a:endParaRPr lang="cs-CZ" dirty="0" smtClean="0"/>
          </a:p>
          <a:p>
            <a:r>
              <a:rPr lang="cs-CZ" dirty="0" smtClean="0">
                <a:hlinkClick r:id="rId7"/>
              </a:rPr>
              <a:t>http://www.klimatizace.</a:t>
            </a:r>
            <a:r>
              <a:rPr lang="cs-CZ" dirty="0" err="1" smtClean="0">
                <a:hlinkClick r:id="rId7"/>
              </a:rPr>
              <a:t>eu</a:t>
            </a:r>
            <a:r>
              <a:rPr lang="cs-CZ" dirty="0" smtClean="0">
                <a:hlinkClick r:id="rId7"/>
              </a:rPr>
              <a:t>/</a:t>
            </a:r>
            <a:r>
              <a:rPr lang="cs-CZ" dirty="0" err="1" smtClean="0">
                <a:hlinkClick r:id="rId7"/>
              </a:rPr>
              <a:t>files</a:t>
            </a:r>
            <a:r>
              <a:rPr lang="cs-CZ" dirty="0" smtClean="0">
                <a:hlinkClick r:id="rId7"/>
              </a:rPr>
              <a:t>/</a:t>
            </a:r>
            <a:r>
              <a:rPr lang="cs-CZ" dirty="0" err="1" smtClean="0">
                <a:hlinkClick r:id="rId7"/>
              </a:rPr>
              <a:t>obrazky</a:t>
            </a:r>
            <a:r>
              <a:rPr lang="cs-CZ" dirty="0" smtClean="0">
                <a:hlinkClick r:id="rId7"/>
              </a:rPr>
              <a:t>/obr-klimatizace.</a:t>
            </a:r>
            <a:r>
              <a:rPr lang="cs-CZ" dirty="0" err="1" smtClean="0">
                <a:hlinkClick r:id="rId7"/>
              </a:rPr>
              <a:t>jpg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Knižní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KOTULÁN , Jaroslav, 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al</a:t>
            </a:r>
            <a:r>
              <a:rPr lang="cs-CZ" dirty="0" smtClean="0"/>
              <a:t>. </a:t>
            </a:r>
            <a:r>
              <a:rPr lang="cs-CZ" i="1" dirty="0" smtClean="0"/>
              <a:t>Zdravotní nauky pro </a:t>
            </a:r>
            <a:r>
              <a:rPr lang="en-US" i="1" dirty="0" smtClean="0"/>
              <a:t>pedagogy. Brno : Copyright, 1999. 258 s. ISBN</a:t>
            </a:r>
            <a:r>
              <a:rPr lang="cs-CZ" i="1" dirty="0" smtClean="0"/>
              <a:t> </a:t>
            </a:r>
            <a:r>
              <a:rPr lang="cs-CZ" dirty="0" smtClean="0"/>
              <a:t>80-210-3844-6.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2910" y="2643182"/>
            <a:ext cx="7467600" cy="1143000"/>
          </a:xfrm>
        </p:spPr>
        <p:txBody>
          <a:bodyPr/>
          <a:lstStyle/>
          <a:p>
            <a:pPr algn="ctr"/>
            <a:r>
              <a:rPr lang="cs-CZ" dirty="0" smtClean="0"/>
              <a:t>Děkujeme za pozornost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Větrání….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7467600" cy="2471742"/>
          </a:xfrm>
        </p:spPr>
        <p:txBody>
          <a:bodyPr/>
          <a:lstStyle/>
          <a:p>
            <a:r>
              <a:rPr lang="cs-CZ" dirty="0" smtClean="0"/>
              <a:t>…výměna vzduchu mezi interiérem a exteriérem, prováděné za účelem obnovy vydýchaného nebo organicky, pachově či jinak znečištěného vzduchu za čerstvý.</a:t>
            </a:r>
            <a:endParaRPr lang="cs-CZ" dirty="0"/>
          </a:p>
        </p:txBody>
      </p:sp>
      <p:pic>
        <p:nvPicPr>
          <p:cNvPr id="4" name="Obrázek 3" descr="01_paul_centra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72" y="3857628"/>
            <a:ext cx="3214710" cy="23360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Větrání můžeme rozdělit 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500307"/>
            <a:ext cx="7467600" cy="3071834"/>
          </a:xfrm>
        </p:spPr>
        <p:txBody>
          <a:bodyPr/>
          <a:lstStyle/>
          <a:p>
            <a:pPr marL="550926" indent="-514350" algn="ctr"/>
            <a:r>
              <a:rPr lang="cs-CZ" dirty="0" smtClean="0"/>
              <a:t>PŘIROZENÉ</a:t>
            </a:r>
          </a:p>
          <a:p>
            <a:pPr marL="550926" indent="-514350" algn="ctr">
              <a:buFont typeface="+mj-lt"/>
              <a:buAutoNum type="arabicPeriod"/>
            </a:pPr>
            <a:endParaRPr lang="cs-CZ" dirty="0" smtClean="0"/>
          </a:p>
          <a:p>
            <a:pPr marL="550926" indent="-514350" algn="ctr">
              <a:buNone/>
            </a:pPr>
            <a:endParaRPr lang="cs-CZ" dirty="0" smtClean="0"/>
          </a:p>
          <a:p>
            <a:pPr marL="550926" indent="-514350" algn="ctr">
              <a:buNone/>
            </a:pPr>
            <a:endParaRPr lang="cs-CZ" dirty="0" smtClean="0"/>
          </a:p>
          <a:p>
            <a:pPr marL="550926" indent="-514350" algn="ctr"/>
            <a:r>
              <a:rPr lang="cs-CZ" dirty="0" smtClean="0"/>
              <a:t>NUCENÉ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Přirozené větrání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Toto větrání probíhá okny</a:t>
            </a:r>
          </a:p>
          <a:p>
            <a:r>
              <a:rPr lang="cs-CZ" dirty="0" smtClean="0"/>
              <a:t>Je to pro nás nejčastější způsob větrání</a:t>
            </a:r>
          </a:p>
          <a:p>
            <a:r>
              <a:rPr lang="cs-CZ" dirty="0" smtClean="0"/>
              <a:t>Výhodou ale zároveň i nevýhodou je, že se za krátký čas vymění velký objem vzduchu</a:t>
            </a:r>
          </a:p>
          <a:p>
            <a:r>
              <a:rPr lang="cs-CZ" dirty="0" smtClean="0"/>
              <a:t>Je to z toho důvodu, že se uvolní spousta energie, což je značně neekologické (samozřejmě se to týká dnům, kdy doma topíme)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Průvan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S přirozeným větráním se nese také ruku v ruce právě průvan</a:t>
            </a:r>
          </a:p>
          <a:p>
            <a:r>
              <a:rPr lang="cs-CZ" dirty="0" smtClean="0"/>
              <a:t>Průvan vzniká při rozdílných teplotách vzduchu venku a vevnitř. Tím vzniká tlak působící na okna či dveře, a podle toho jak velký je rozdíl a jak rychle venku proudí vzduch je i velký průvan</a:t>
            </a:r>
          </a:p>
          <a:p>
            <a:r>
              <a:rPr lang="cs-CZ" dirty="0" smtClean="0"/>
              <a:t>K odstranění průvanu můžeme použít jakoukoliv látku či deku(dnes se již prodávají přímo zarážky do oken či dveří)</a:t>
            </a:r>
          </a:p>
          <a:p>
            <a:r>
              <a:rPr lang="cs-CZ" dirty="0" smtClean="0"/>
              <a:t>Je velice důležité zbavit se tohoto problému, protože s sebou nese spoustu následků, od bolavých zad, svalů, revmatu až po nepříjemné a velmi bolestivé záněty ledvin…</a:t>
            </a:r>
          </a:p>
          <a:p>
            <a:r>
              <a:rPr lang="cs-CZ" dirty="0" smtClean="0"/>
              <a:t>Velkou výhodou a zároveň prostředkem proti průvanu jsou nová okna s vícekomorovým systémem.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Nucené větrání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Je prováděno mechanicky</a:t>
            </a:r>
          </a:p>
          <a:p>
            <a:r>
              <a:rPr lang="cs-CZ" dirty="0" smtClean="0"/>
              <a:t>Tento způsob větrání je většinou užíván ve velkých místnostech jako jsou haly auly, kanceláře, nebo v místnostech je zapotřebí určitá teplota a čistota vzduchu (jako jsou například operační sály, kuchyně restaurací, apod.)</a:t>
            </a:r>
          </a:p>
          <a:p>
            <a:r>
              <a:rPr lang="cs-CZ" dirty="0" smtClean="0"/>
              <a:t>V dnešní době se tento systém zavádí také do energeticky úsporných domů, kde jsou po celém prostoru a patrech rozmístěny různě vedené odvody, přívody či cirkulace vzduchu.</a:t>
            </a:r>
          </a:p>
          <a:p>
            <a:r>
              <a:rPr lang="cs-CZ" dirty="0" smtClean="0"/>
              <a:t>Odvody jsou  v místnostech, ve kterých vzniká určitý zápach a aby se nešířil dál do domu, je odváděn pryč. Je to například kuchyně či toaleta.</a:t>
            </a:r>
          </a:p>
          <a:p>
            <a:r>
              <a:rPr lang="cs-CZ" dirty="0" smtClean="0"/>
              <a:t>Přívody jsou v obytných místnostech, tedy pokoje. Jejich velkou výhodou je, že si člověk může sám nastavit teplotu celého pokoje.</a:t>
            </a:r>
          </a:p>
          <a:p>
            <a:r>
              <a:rPr lang="cs-CZ" dirty="0" smtClean="0"/>
              <a:t>Cirkulace se používají v prostorách chodeb či schodišť</a:t>
            </a:r>
          </a:p>
          <a:p>
            <a:r>
              <a:rPr lang="cs-CZ" dirty="0" smtClean="0"/>
              <a:t>Klimatizace bývají používány v obytných domech čím dál častěji, ale jsou skutečně člověku tolik přínosné?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klimatizace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Na některé lidi má klimatizace špatný účinek z důvodu psychologického. Je to z toho důvodu, že když je zapnutá klimatizace, nesmí otevírat okna připadají si jako v kleci, omezeni stálou teplotou.</a:t>
            </a:r>
          </a:p>
          <a:p>
            <a:r>
              <a:rPr lang="cs-CZ" dirty="0" smtClean="0"/>
              <a:t>Problémem je, že ne každému tato teplota může vyhovět, to znamená, že někdo je v 25 stupních spokojený člověk, ale jiný se zase obléká do svetru.</a:t>
            </a:r>
          </a:p>
          <a:p>
            <a:r>
              <a:rPr lang="cs-CZ" dirty="0" smtClean="0"/>
              <a:t>Dalším negativem je také průvan vznikající z centrální klimatizace. Jelikož člověk například pracuje v průvanu, vystavuje se vysokému riziku onemocnění respiračního či například revmatu.</a:t>
            </a:r>
          </a:p>
          <a:p>
            <a:r>
              <a:rPr lang="cs-CZ" dirty="0" smtClean="0"/>
              <a:t>Tento problém je velmi aktuální především v letních měsících, protože lidé nedodržují pravidlo, při kterém teplota klimatizované místnosti nemá být nižší o více než o pět stupňů v rozdílu s venkovním vzduchem.</a:t>
            </a:r>
          </a:p>
          <a:p>
            <a:r>
              <a:rPr lang="cs-CZ" dirty="0" smtClean="0"/>
              <a:t>Aby člověk předešel onemocnění z této příčiny, je dobré, aby pokaždé, když vyjde z klimatizované místnosti, chvíli počkal na neklimatizované chodbě a teprve pak se vydal na rozpálených ulic.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58" y="357166"/>
            <a:ext cx="7467600" cy="2257427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Naštěstí v dnešní době jsou vyvinuta řízená větrání chytrým způsobem, který jednak šetří energii a jednak šetří také naše zdraví a je nám prospěšné.</a:t>
            </a:r>
            <a:endParaRPr lang="cs-CZ" dirty="0"/>
          </a:p>
        </p:txBody>
      </p:sp>
      <p:pic>
        <p:nvPicPr>
          <p:cNvPr id="5" name="Obrázek 4" descr="obr-klimatizac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29190" y="2714620"/>
            <a:ext cx="3537954" cy="34996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větrat ve školách?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Když vyvětráme místnost, dostaneme do ní vzduch, to znamená také dostatek kyslíku, který potřebný pro naši koncentraci a také proto, aby děti ve škole dávali pozor.</a:t>
            </a:r>
          </a:p>
          <a:p>
            <a:r>
              <a:rPr lang="cs-CZ" dirty="0" smtClean="0"/>
              <a:t>Kyslík totiž dodává „život“ našim mozkovým buňkám a my tak můžeme udělat dvakrát tolik práce…</a:t>
            </a:r>
          </a:p>
          <a:p>
            <a:r>
              <a:rPr lang="cs-CZ" dirty="0" smtClean="0"/>
              <a:t>Jenže… sami víme jak nepříjemné je sedět u otevřeného okna, jednak z důvodu zimy a průvanu, ale také hluku. Proto je důležité větrat ve třídách v době přestávky, kdy se děti pohybují a hlavně jich polovina není ani ve třídě, ten zbytek může jít na druhou stranu třídy.</a:t>
            </a:r>
          </a:p>
          <a:p>
            <a:r>
              <a:rPr lang="cs-CZ" dirty="0" smtClean="0"/>
              <a:t>Je nesmírně důležité toto provádět, jednak z důvodu aby byly pozorné,ale také z pročištění vzduchu. Protože děti jsou často nemocné, a když je jich plná třída, může někdy vznikat až epidemiologické onemocnění. A právě větráním tomu budeme předcházet.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88</TotalTime>
  <Words>822</Words>
  <Application>Microsoft Office PowerPoint</Application>
  <PresentationFormat>Předvádění na obrazovce (4:3)</PresentationFormat>
  <Paragraphs>72</Paragraphs>
  <Slides>14</Slides>
  <Notes>14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Technický</vt:lpstr>
      <vt:lpstr>VĚTRÁNÍ </vt:lpstr>
      <vt:lpstr>Větrání….</vt:lpstr>
      <vt:lpstr>Větrání můžeme rozdělit :</vt:lpstr>
      <vt:lpstr>Přirozené větrání</vt:lpstr>
      <vt:lpstr>Průvan</vt:lpstr>
      <vt:lpstr>Nucené větrání</vt:lpstr>
      <vt:lpstr>Problémy klimatizace</vt:lpstr>
      <vt:lpstr>Snímek 8</vt:lpstr>
      <vt:lpstr>Proč větrat ve školách?</vt:lpstr>
      <vt:lpstr>Malá otázka pro vás..</vt:lpstr>
      <vt:lpstr>Zívání</vt:lpstr>
      <vt:lpstr>Použité zdroje:</vt:lpstr>
      <vt:lpstr>Knižní zdroje</vt:lpstr>
      <vt:lpstr>Děkujeme za pozornost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VĚTRÁNÍ</dc:title>
  <dc:creator>HoneyBunny</dc:creator>
  <cp:lastModifiedBy>HoneyBunny</cp:lastModifiedBy>
  <cp:revision>15</cp:revision>
  <dcterms:created xsi:type="dcterms:W3CDTF">2010-10-23T14:20:57Z</dcterms:created>
  <dcterms:modified xsi:type="dcterms:W3CDTF">2010-10-27T12:05:46Z</dcterms:modified>
</cp:coreProperties>
</file>