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8" r:id="rId11"/>
    <p:sldId id="270" r:id="rId12"/>
    <p:sldId id="265" r:id="rId13"/>
    <p:sldId id="279" r:id="rId14"/>
    <p:sldId id="271" r:id="rId15"/>
    <p:sldId id="267" r:id="rId16"/>
    <p:sldId id="272" r:id="rId17"/>
    <p:sldId id="281" r:id="rId18"/>
    <p:sldId id="273" r:id="rId19"/>
    <p:sldId id="274" r:id="rId20"/>
    <p:sldId id="28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ar.cr.k12.de.us/Pictures/teache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07504" y="3212976"/>
            <a:ext cx="4824536" cy="346672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512" y="404664"/>
            <a:ext cx="4536504" cy="2592288"/>
          </a:xfrm>
        </p:spPr>
        <p:txBody>
          <a:bodyPr>
            <a:normAutofit lnSpcReduction="10000"/>
          </a:bodyPr>
          <a:lstStyle/>
          <a:p>
            <a:r>
              <a:rPr lang="cs-CZ" sz="3200" b="1" dirty="0" err="1" smtClean="0"/>
              <a:t>Who</a:t>
            </a:r>
            <a:r>
              <a:rPr lang="cs-CZ" sz="3200" b="1" dirty="0" smtClean="0"/>
              <a:t>?</a:t>
            </a:r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teacher</a:t>
            </a:r>
            <a:endParaRPr lang="cs-CZ" sz="3000" dirty="0" smtClean="0"/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student</a:t>
            </a:r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students</a:t>
            </a:r>
            <a:endParaRPr lang="cs-CZ" sz="3000" dirty="0" smtClean="0"/>
          </a:p>
          <a:p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institution</a:t>
            </a:r>
            <a:endParaRPr lang="cs-CZ" sz="3000" dirty="0" smtClean="0"/>
          </a:p>
          <a:p>
            <a:endParaRPr lang="cs-CZ" dirty="0"/>
          </a:p>
        </p:txBody>
      </p:sp>
      <p:pic>
        <p:nvPicPr>
          <p:cNvPr id="1028" name="Picture 4" descr="http://www.lcacareer.org/studying%20stud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718048"/>
            <a:ext cx="3240360" cy="5139952"/>
          </a:xfrm>
          <a:prstGeom prst="rect">
            <a:avLst/>
          </a:prstGeom>
          <a:noFill/>
        </p:spPr>
      </p:pic>
      <p:pic>
        <p:nvPicPr>
          <p:cNvPr id="7" name="Picture 2" descr="http://www.ped.muni.cz/uploads/RTEmagicC_obecne_informace.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88640"/>
            <a:ext cx="4104456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evaluated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What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.ehowcdn.com/article-page-main/ehow/images/a07/of/pc/assessment-tools-strategies-800x80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648" b="11648"/>
          <a:stretch>
            <a:fillRect/>
          </a:stretch>
        </p:blipFill>
        <p:spPr bwMode="auto">
          <a:xfrm>
            <a:off x="2051720" y="612775"/>
            <a:ext cx="5112568" cy="375232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653136"/>
            <a:ext cx="5486400" cy="1519064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What</a:t>
            </a:r>
            <a:r>
              <a:rPr lang="cs-CZ" sz="2800" dirty="0" smtClean="0"/>
              <a:t>?</a:t>
            </a:r>
          </a:p>
          <a:p>
            <a:r>
              <a:rPr lang="cs-CZ" sz="2800" dirty="0" smtClean="0"/>
              <a:t>4 </a:t>
            </a:r>
            <a:r>
              <a:rPr lang="cs-CZ" sz="2800" dirty="0" err="1" smtClean="0"/>
              <a:t>skills</a:t>
            </a:r>
            <a:endParaRPr lang="cs-CZ" sz="2800" dirty="0" smtClean="0"/>
          </a:p>
          <a:p>
            <a:r>
              <a:rPr lang="cs-CZ" sz="2800" dirty="0" err="1" smtClean="0"/>
              <a:t>Pronunciation</a:t>
            </a:r>
            <a:r>
              <a:rPr lang="cs-CZ" sz="2800" dirty="0" smtClean="0"/>
              <a:t>, </a:t>
            </a:r>
            <a:r>
              <a:rPr lang="cs-CZ" sz="2800" dirty="0" err="1" smtClean="0"/>
              <a:t>grammar</a:t>
            </a:r>
            <a:r>
              <a:rPr lang="cs-CZ" sz="2800" dirty="0" smtClean="0"/>
              <a:t> </a:t>
            </a:r>
            <a:r>
              <a:rPr lang="cs-CZ" sz="2800" dirty="0" err="1" smtClean="0"/>
              <a:t>vocabulary</a:t>
            </a:r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Why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place</a:t>
            </a:r>
            <a:r>
              <a:rPr lang="cs-CZ" dirty="0" smtClean="0"/>
              <a:t> </a:t>
            </a:r>
            <a:r>
              <a:rPr lang="cs-CZ" dirty="0" err="1" smtClean="0"/>
              <a:t>Ss</a:t>
            </a:r>
            <a:r>
              <a:rPr lang="cs-CZ" dirty="0" smtClean="0"/>
              <a:t> </a:t>
            </a:r>
            <a:r>
              <a:rPr lang="cs-CZ" dirty="0" err="1" smtClean="0"/>
              <a:t>appropriately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assess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assess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 (to </a:t>
            </a:r>
            <a:r>
              <a:rPr lang="cs-CZ" dirty="0" err="1" smtClean="0"/>
              <a:t>assign</a:t>
            </a:r>
            <a:r>
              <a:rPr lang="cs-CZ" dirty="0" smtClean="0"/>
              <a:t> a grade)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dirty="0" err="1" smtClean="0"/>
              <a:t>proficiency</a:t>
            </a:r>
            <a:endParaRPr lang="cs-CZ" dirty="0" smtClean="0"/>
          </a:p>
          <a:p>
            <a:r>
              <a:rPr lang="cs-CZ" dirty="0" smtClean="0"/>
              <a:t>= </a:t>
            </a:r>
            <a:r>
              <a:rPr lang="cs-CZ" dirty="0" err="1" smtClean="0"/>
              <a:t>ability</a:t>
            </a:r>
            <a:r>
              <a:rPr lang="cs-CZ" dirty="0" smtClean="0"/>
              <a:t>/</a:t>
            </a:r>
            <a:r>
              <a:rPr lang="cs-CZ" dirty="0" err="1" smtClean="0"/>
              <a:t>needs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=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= </a:t>
            </a:r>
            <a:r>
              <a:rPr lang="cs-CZ" dirty="0" err="1" smtClean="0"/>
              <a:t>achievement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bridgew.edu/Library/CAGS_Projects/KGRANT/web%20page/images/assess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 bwMode="auto">
          <a:xfrm>
            <a:off x="3779912" y="620688"/>
            <a:ext cx="5029200" cy="36576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332656"/>
            <a:ext cx="3600400" cy="5839544"/>
          </a:xfrm>
        </p:spPr>
        <p:txBody>
          <a:bodyPr/>
          <a:lstStyle/>
          <a:p>
            <a:r>
              <a:rPr lang="cs-CZ" sz="3200" b="1" dirty="0" err="1" smtClean="0"/>
              <a:t>How</a:t>
            </a:r>
            <a:r>
              <a:rPr lang="cs-CZ" sz="3200" b="1" dirty="0" smtClean="0"/>
              <a:t>?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Observing</a:t>
            </a:r>
            <a:r>
              <a:rPr lang="cs-CZ" sz="2400" dirty="0" smtClean="0"/>
              <a:t> </a:t>
            </a:r>
            <a:r>
              <a:rPr lang="cs-CZ" sz="2400" dirty="0" err="1" smtClean="0"/>
              <a:t>Ss</a:t>
            </a:r>
            <a:r>
              <a:rPr lang="cs-CZ" sz="2400" dirty="0" smtClean="0"/>
              <a:t> as </a:t>
            </a:r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dirty="0" err="1" smtClean="0"/>
              <a:t>learn</a:t>
            </a:r>
            <a:endParaRPr lang="cs-CZ" sz="2400" dirty="0" smtClean="0"/>
          </a:p>
          <a:p>
            <a:r>
              <a:rPr lang="cs-CZ" sz="2400" dirty="0" err="1" smtClean="0"/>
              <a:t>Tests</a:t>
            </a:r>
            <a:endParaRPr lang="cs-CZ" sz="2400" dirty="0" smtClean="0"/>
          </a:p>
          <a:p>
            <a:r>
              <a:rPr lang="cs-CZ" sz="2400" dirty="0" err="1" smtClean="0"/>
              <a:t>Authentic</a:t>
            </a:r>
            <a:r>
              <a:rPr lang="cs-CZ" sz="2400" dirty="0" smtClean="0"/>
              <a:t> </a:t>
            </a:r>
            <a:r>
              <a:rPr lang="cs-CZ" sz="2400" dirty="0" err="1" smtClean="0"/>
              <a:t>tasks</a:t>
            </a:r>
            <a:endParaRPr lang="cs-CZ" sz="2400" dirty="0" smtClean="0"/>
          </a:p>
          <a:p>
            <a:r>
              <a:rPr lang="cs-CZ" sz="2400" dirty="0" err="1" smtClean="0"/>
              <a:t>Portfolios</a:t>
            </a:r>
            <a:endParaRPr lang="cs-CZ" sz="2400" dirty="0" smtClean="0"/>
          </a:p>
          <a:p>
            <a:r>
              <a:rPr lang="cs-CZ" sz="2400" dirty="0" smtClean="0"/>
              <a:t>Role </a:t>
            </a:r>
            <a:r>
              <a:rPr lang="cs-CZ" sz="2400" dirty="0" err="1" smtClean="0"/>
              <a:t>plays</a:t>
            </a:r>
            <a:endParaRPr lang="cs-CZ" sz="2400" dirty="0" smtClean="0"/>
          </a:p>
          <a:p>
            <a:r>
              <a:rPr lang="cs-CZ" sz="2400" dirty="0" err="1" smtClean="0"/>
              <a:t>Written</a:t>
            </a:r>
            <a:r>
              <a:rPr lang="cs-CZ" sz="2400" dirty="0" smtClean="0"/>
              <a:t> </a:t>
            </a:r>
            <a:r>
              <a:rPr lang="cs-CZ" sz="2400" dirty="0" err="1" smtClean="0"/>
              <a:t>assignments</a:t>
            </a:r>
            <a:endParaRPr lang="cs-CZ" sz="2400" dirty="0" smtClean="0"/>
          </a:p>
          <a:p>
            <a:r>
              <a:rPr lang="cs-CZ" sz="2400" dirty="0" smtClean="0"/>
              <a:t>Student-</a:t>
            </a:r>
            <a:r>
              <a:rPr lang="cs-CZ" sz="2400" dirty="0" err="1" smtClean="0"/>
              <a:t>made</a:t>
            </a:r>
            <a:r>
              <a:rPr lang="cs-CZ" sz="2400" dirty="0" smtClean="0"/>
              <a:t> </a:t>
            </a:r>
            <a:r>
              <a:rPr lang="cs-CZ" sz="2400" dirty="0" err="1" smtClean="0"/>
              <a:t>tests</a:t>
            </a:r>
            <a:endParaRPr lang="cs-CZ" sz="2400" dirty="0" smtClean="0"/>
          </a:p>
          <a:p>
            <a:r>
              <a:rPr lang="cs-CZ" sz="2400" dirty="0" smtClean="0"/>
              <a:t>Student-</a:t>
            </a:r>
            <a:r>
              <a:rPr lang="cs-CZ" sz="2400" dirty="0" err="1" smtClean="0"/>
              <a:t>developed</a:t>
            </a:r>
            <a:r>
              <a:rPr lang="cs-CZ" sz="2400" dirty="0" smtClean="0"/>
              <a:t> </a:t>
            </a:r>
            <a:r>
              <a:rPr lang="cs-CZ" sz="2400" dirty="0" err="1" smtClean="0"/>
              <a:t>rubrics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standards</a:t>
            </a:r>
            <a:endParaRPr lang="cs-CZ" sz="2400" dirty="0" smtClean="0"/>
          </a:p>
          <a:p>
            <a:r>
              <a:rPr lang="cs-CZ" sz="2400" dirty="0" smtClean="0"/>
              <a:t>Peer </a:t>
            </a:r>
            <a:r>
              <a:rPr lang="cs-CZ" sz="2400" dirty="0" err="1" smtClean="0"/>
              <a:t>evaluation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When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b="1" dirty="0" err="1" smtClean="0"/>
              <a:t>plan</a:t>
            </a:r>
            <a:r>
              <a:rPr lang="cs-CZ" dirty="0" smtClean="0"/>
              <a:t> </a:t>
            </a:r>
            <a:r>
              <a:rPr lang="cs-CZ" dirty="0" err="1" smtClean="0"/>
              <a:t>depending</a:t>
            </a:r>
            <a:r>
              <a:rPr lang="cs-CZ" dirty="0" smtClean="0"/>
              <a:t> on: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length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, </a:t>
            </a:r>
          </a:p>
          <a:p>
            <a:r>
              <a:rPr lang="cs-CZ" dirty="0" smtClean="0"/>
              <a:t>Are </a:t>
            </a:r>
            <a:r>
              <a:rPr lang="cs-CZ" dirty="0" err="1" smtClean="0"/>
              <a:t>grades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 </a:t>
            </a:r>
            <a:r>
              <a:rPr lang="cs-CZ" dirty="0" err="1" smtClean="0"/>
              <a:t>constructed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smtClean="0"/>
              <a:t>Student´s 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5805264"/>
            <a:ext cx="5867400" cy="496304"/>
          </a:xfrm>
        </p:spPr>
        <p:txBody>
          <a:bodyPr>
            <a:normAutofit lnSpcReduction="10000"/>
          </a:bodyPr>
          <a:lstStyle/>
          <a:p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best</a:t>
            </a:r>
            <a:r>
              <a:rPr lang="cs-CZ" sz="3200" dirty="0" smtClean="0"/>
              <a:t> </a:t>
            </a:r>
            <a:r>
              <a:rPr lang="cs-CZ" sz="3200" dirty="0" err="1" smtClean="0"/>
              <a:t>assessment</a:t>
            </a:r>
            <a:r>
              <a:rPr lang="cs-CZ" sz="3200" dirty="0" smtClean="0"/>
              <a:t> !</a:t>
            </a:r>
            <a:endParaRPr lang="cs-CZ" sz="3200" dirty="0"/>
          </a:p>
        </p:txBody>
      </p:sp>
      <p:pic>
        <p:nvPicPr>
          <p:cNvPr id="35844" name="Picture 4" descr="http://www.dcccd.edu/SiteCollectionImages/DCCCD/Graphics/Departments/DO/Edu%20Affairs/StudentAffairs/diplomaHand16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88640"/>
            <a:ext cx="4896544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needs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learn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student´s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effective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/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in </a:t>
            </a:r>
            <a:r>
              <a:rPr lang="cs-CZ" dirty="0" err="1" smtClean="0"/>
              <a:t>helping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Formative</a:t>
            </a:r>
          </a:p>
          <a:p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are </a:t>
            </a:r>
            <a:r>
              <a:rPr lang="cs-CZ" dirty="0" err="1" smtClean="0"/>
              <a:t>doing</a:t>
            </a:r>
            <a:r>
              <a:rPr lang="cs-CZ" dirty="0" smtClean="0"/>
              <a:t> </a:t>
            </a:r>
            <a:r>
              <a:rPr lang="cs-CZ" b="1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err="1" smtClean="0"/>
              <a:t>Summative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done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end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</a:t>
            </a:r>
            <a:r>
              <a:rPr lang="cs-CZ" dirty="0" err="1" smtClean="0"/>
              <a:t>needs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Systematic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ongoing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endParaRPr lang="cs-CZ" dirty="0" smtClean="0"/>
          </a:p>
          <a:p>
            <a:r>
              <a:rPr lang="cs-CZ" dirty="0" err="1" smtClean="0"/>
              <a:t>Adapting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to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(</a:t>
            </a:r>
            <a:r>
              <a:rPr lang="cs-CZ" dirty="0" err="1" smtClean="0"/>
              <a:t>preferences</a:t>
            </a:r>
            <a:r>
              <a:rPr lang="cs-CZ" dirty="0" smtClean="0"/>
              <a:t>, </a:t>
            </a:r>
            <a:r>
              <a:rPr lang="cs-CZ" dirty="0" err="1" smtClean="0"/>
              <a:t>expectations</a:t>
            </a:r>
            <a:r>
              <a:rPr lang="cs-CZ" dirty="0" smtClean="0"/>
              <a:t>,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Dialogue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0" y="1916832"/>
            <a:ext cx="5554960" cy="4209331"/>
          </a:xfrm>
        </p:spPr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?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evaluates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</TotalTime>
  <Words>263</Words>
  <Application>Microsoft Office PowerPoint</Application>
  <PresentationFormat>Předvádění na obrazovce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Cesta</vt:lpstr>
      <vt:lpstr>An Assessment Plan</vt:lpstr>
      <vt:lpstr>Assessing:</vt:lpstr>
      <vt:lpstr>Assessing students´ needs</vt:lpstr>
      <vt:lpstr>Assessing student´s learning</vt:lpstr>
      <vt:lpstr>Assessing the course itself</vt:lpstr>
      <vt:lpstr>Assessment</vt:lpstr>
      <vt:lpstr>Assessing students´needs</vt:lpstr>
      <vt:lpstr>Assessing students´ learning</vt:lpstr>
      <vt:lpstr>Snímek 9</vt:lpstr>
      <vt:lpstr>Snímek 10</vt:lpstr>
      <vt:lpstr>Snímek 11</vt:lpstr>
      <vt:lpstr>What?</vt:lpstr>
      <vt:lpstr>Snímek 13</vt:lpstr>
      <vt:lpstr>Snímek 14</vt:lpstr>
      <vt:lpstr>Why?</vt:lpstr>
      <vt:lpstr>Snímek 16</vt:lpstr>
      <vt:lpstr>Snímek 17</vt:lpstr>
      <vt:lpstr>Snímek 18</vt:lpstr>
      <vt:lpstr>When?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Assessment Plan</dc:title>
  <dc:creator>Helenka</dc:creator>
  <cp:lastModifiedBy>Helenka</cp:lastModifiedBy>
  <cp:revision>19</cp:revision>
  <dcterms:created xsi:type="dcterms:W3CDTF">2011-11-09T14:22:24Z</dcterms:created>
  <dcterms:modified xsi:type="dcterms:W3CDTF">2011-11-10T18:45:13Z</dcterms:modified>
</cp:coreProperties>
</file>