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EE1"/>
    <a:srgbClr val="E6D8C0"/>
    <a:srgbClr val="B65620"/>
    <a:srgbClr val="9B6D19"/>
    <a:srgbClr val="8A4118"/>
    <a:srgbClr val="D7C29B"/>
    <a:srgbClr val="93CE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/>
              <a:t>Course</a:t>
            </a:r>
            <a:r>
              <a:rPr lang="cs-CZ" sz="8800" dirty="0" smtClean="0"/>
              <a:t> design</a:t>
            </a:r>
            <a:endParaRPr lang="cs-CZ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Beliefs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 smtClean="0"/>
          </a:p>
          <a:p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stress most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</a:t>
            </a:r>
            <a:r>
              <a:rPr lang="cs-CZ" dirty="0" err="1" smtClean="0"/>
              <a:t>certain</a:t>
            </a:r>
            <a:r>
              <a:rPr lang="cs-CZ" dirty="0" smtClean="0"/>
              <a:t> society</a:t>
            </a:r>
          </a:p>
          <a:p>
            <a:r>
              <a:rPr lang="cs-CZ" dirty="0" err="1" smtClean="0"/>
              <a:t>Sociocultural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greeting</a:t>
            </a:r>
            <a:r>
              <a:rPr lang="cs-CZ" dirty="0" smtClean="0"/>
              <a:t>, </a:t>
            </a:r>
            <a:r>
              <a:rPr lang="cs-CZ" dirty="0" err="1" smtClean="0"/>
              <a:t>eating</a:t>
            </a:r>
            <a:r>
              <a:rPr lang="cs-CZ" dirty="0" smtClean="0"/>
              <a:t>, </a:t>
            </a:r>
            <a:r>
              <a:rPr lang="cs-CZ" dirty="0" err="1" smtClean="0"/>
              <a:t>customs</a:t>
            </a:r>
            <a:r>
              <a:rPr lang="cs-CZ" dirty="0" smtClean="0"/>
              <a:t>, </a:t>
            </a:r>
            <a:r>
              <a:rPr lang="cs-CZ" dirty="0" err="1" smtClean="0"/>
              <a:t>products</a:t>
            </a:r>
            <a:r>
              <a:rPr lang="cs-CZ" dirty="0" smtClean="0"/>
              <a:t> – </a:t>
            </a:r>
            <a:r>
              <a:rPr lang="cs-CZ" dirty="0" err="1" smtClean="0"/>
              <a:t>literature</a:t>
            </a:r>
            <a:r>
              <a:rPr lang="cs-CZ" dirty="0" smtClean="0"/>
              <a:t>, </a:t>
            </a:r>
            <a:r>
              <a:rPr lang="cs-CZ" dirty="0" err="1" smtClean="0"/>
              <a:t>art</a:t>
            </a:r>
            <a:r>
              <a:rPr lang="cs-CZ" dirty="0" smtClean="0"/>
              <a:t> …)</a:t>
            </a:r>
          </a:p>
          <a:p>
            <a:r>
              <a:rPr lang="cs-CZ" dirty="0" err="1" smtClean="0"/>
              <a:t>Sociopolitical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viewed</a:t>
            </a:r>
            <a:r>
              <a:rPr lang="cs-CZ" dirty="0" smtClean="0"/>
              <a:t> by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, </a:t>
            </a: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language</a:t>
            </a:r>
            <a:r>
              <a:rPr lang="cs-CZ" dirty="0" smtClean="0"/>
              <a:t> …)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Learners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endParaRPr lang="cs-CZ" dirty="0" smtClean="0"/>
          </a:p>
          <a:p>
            <a:r>
              <a:rPr lang="cs-CZ" dirty="0" err="1" smtClean="0"/>
              <a:t>Inductive</a:t>
            </a:r>
            <a:r>
              <a:rPr lang="cs-CZ" dirty="0" smtClean="0"/>
              <a:t> vs. </a:t>
            </a:r>
            <a:r>
              <a:rPr lang="cs-CZ" dirty="0" err="1" smtClean="0"/>
              <a:t>Deductive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intelligences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Teacher</a:t>
            </a:r>
            <a:r>
              <a:rPr lang="cs-CZ" dirty="0" smtClean="0"/>
              <a:t>-</a:t>
            </a:r>
            <a:r>
              <a:rPr lang="cs-CZ" dirty="0" err="1" smtClean="0"/>
              <a:t>centred</a:t>
            </a:r>
            <a:endParaRPr lang="cs-CZ" dirty="0" smtClean="0"/>
          </a:p>
          <a:p>
            <a:r>
              <a:rPr lang="cs-CZ" dirty="0" smtClean="0"/>
              <a:t>Student-</a:t>
            </a:r>
            <a:r>
              <a:rPr lang="cs-CZ" dirty="0" err="1" smtClean="0"/>
              <a:t>centred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smtClean="0"/>
              <a:t>Put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moodlinka</a:t>
            </a:r>
            <a:r>
              <a:rPr lang="cs-CZ" dirty="0" smtClean="0"/>
              <a:t> </a:t>
            </a:r>
            <a:r>
              <a:rPr lang="cs-CZ" dirty="0" err="1" smtClean="0"/>
              <a:t>forum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discussions</a:t>
            </a:r>
            <a:endParaRPr lang="cs-CZ" dirty="0" smtClean="0"/>
          </a:p>
          <a:p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comments</a:t>
            </a:r>
            <a:r>
              <a:rPr lang="cs-CZ" dirty="0" smtClean="0"/>
              <a:t> in </a:t>
            </a:r>
            <a:r>
              <a:rPr lang="cs-CZ" dirty="0" err="1" smtClean="0"/>
              <a:t>moodlinka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contributions</a:t>
            </a:r>
            <a:endParaRPr lang="cs-CZ" dirty="0" smtClean="0"/>
          </a:p>
          <a:p>
            <a:r>
              <a:rPr lang="cs-CZ" dirty="0" err="1" smtClean="0"/>
              <a:t>Prepare</a:t>
            </a:r>
            <a:r>
              <a:rPr lang="cs-CZ" dirty="0" smtClean="0"/>
              <a:t> a </a:t>
            </a:r>
            <a:r>
              <a:rPr lang="cs-CZ" dirty="0" err="1" smtClean="0"/>
              <a:t>starting</a:t>
            </a:r>
            <a:r>
              <a:rPr lang="cs-CZ" dirty="0" smtClean="0"/>
              <a:t> </a:t>
            </a:r>
            <a:r>
              <a:rPr lang="cs-CZ" dirty="0" err="1" smtClean="0"/>
              <a:t>motivating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chosen</a:t>
            </a:r>
            <a:endParaRPr lang="cs-CZ" dirty="0" smtClean="0"/>
          </a:p>
          <a:p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endParaRPr lang="cs-CZ" dirty="0" smtClean="0"/>
          </a:p>
          <a:p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Demonstrate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r>
              <a:rPr lang="cs-CZ" dirty="0" smtClean="0"/>
              <a:t>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images/thumbnail.aspx?q=1176900799867&amp;id=0394b367208ecc0979faf7fcdfead62d&amp;url=http%3a%2f%2fedcompassblog.smarttech.com%2fwp-content%2fuploads%2f2011%2f05%2fTeacher-We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32859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involves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Context</a:t>
            </a:r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 smtClean="0"/>
          </a:p>
          <a:p>
            <a:r>
              <a:rPr lang="cs-CZ" dirty="0" err="1" smtClean="0"/>
              <a:t>Materials</a:t>
            </a:r>
            <a:endParaRPr lang="cs-CZ" dirty="0" smtClean="0"/>
          </a:p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endParaRPr lang="cs-CZ" dirty="0" smtClean="0"/>
          </a:p>
          <a:p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Content</a:t>
            </a:r>
            <a:endParaRPr lang="cs-CZ" dirty="0" smtClean="0"/>
          </a:p>
          <a:p>
            <a:r>
              <a:rPr lang="cs-CZ" dirty="0" err="1" smtClean="0"/>
              <a:t>organization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Teaching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organic</a:t>
            </a:r>
            <a:r>
              <a:rPr lang="cs-CZ" dirty="0" smtClean="0"/>
              <a:t>, </a:t>
            </a:r>
            <a:r>
              <a:rPr lang="cs-CZ" dirty="0" err="1" smtClean="0"/>
              <a:t>unpredictable</a:t>
            </a:r>
            <a:r>
              <a:rPr lang="cs-CZ" dirty="0" smtClean="0"/>
              <a:t>, </a:t>
            </a:r>
            <a:r>
              <a:rPr lang="cs-CZ" dirty="0" err="1" smtClean="0"/>
              <a:t>challenging</a:t>
            </a:r>
            <a:r>
              <a:rPr lang="cs-CZ" dirty="0" smtClean="0"/>
              <a:t>, </a:t>
            </a:r>
            <a:r>
              <a:rPr lang="cs-CZ" dirty="0" err="1" smtClean="0"/>
              <a:t>satisfying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frustrating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i="1" dirty="0" smtClean="0"/>
              <a:t>                                </a:t>
            </a:r>
            <a:r>
              <a:rPr lang="cs-CZ" sz="2800" i="1" dirty="0" err="1" smtClean="0"/>
              <a:t>Kathleen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Graves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Designing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language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courses</a:t>
            </a:r>
            <a:r>
              <a:rPr lang="cs-CZ" sz="2800" i="1" dirty="0" smtClean="0"/>
              <a:t> (2000:7)</a:t>
            </a:r>
            <a:endParaRPr lang="cs-CZ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arm5.static.flickr.com/4065/4635772943_6d1fef31d8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04867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Designing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progress</a:t>
            </a:r>
            <a:r>
              <a:rPr lang="cs-CZ" dirty="0" smtClean="0"/>
              <a:t> …“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</a:t>
            </a:r>
            <a:r>
              <a:rPr lang="cs-CZ" sz="2800" i="1" dirty="0" smtClean="0"/>
              <a:t>(2000:9)</a:t>
            </a:r>
            <a:endParaRPr lang="cs-CZ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a </a:t>
            </a:r>
            <a:r>
              <a:rPr lang="cs-CZ" dirty="0" err="1" smtClean="0"/>
              <a:t>course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taught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redesign</a:t>
            </a:r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planning</a:t>
            </a:r>
            <a:r>
              <a:rPr lang="cs-CZ" dirty="0" smtClean="0"/>
              <a:t> to </a:t>
            </a:r>
            <a:r>
              <a:rPr lang="cs-CZ" dirty="0" err="1" smtClean="0"/>
              <a:t>teach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a </a:t>
            </a:r>
            <a:r>
              <a:rPr lang="cs-CZ" dirty="0" err="1" smtClean="0"/>
              <a:t>learner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r>
              <a:rPr lang="cs-CZ" dirty="0" smtClean="0"/>
              <a:t> (</a:t>
            </a:r>
            <a:r>
              <a:rPr lang="cs-CZ" dirty="0" err="1" smtClean="0"/>
              <a:t>observed</a:t>
            </a:r>
            <a:r>
              <a:rPr lang="cs-CZ" dirty="0" smtClean="0"/>
              <a:t>, </a:t>
            </a:r>
            <a:r>
              <a:rPr lang="cs-CZ" dirty="0" err="1" smtClean="0"/>
              <a:t>taught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took</a:t>
            </a:r>
            <a:r>
              <a:rPr lang="cs-CZ" dirty="0" smtClean="0"/>
              <a:t> part in)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excellent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250</Words>
  <Application>Microsoft Office PowerPoint</Application>
  <PresentationFormat>Předvádění na obrazovce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Course design</vt:lpstr>
      <vt:lpstr>Snímek 2</vt:lpstr>
      <vt:lpstr>Snímek 3</vt:lpstr>
      <vt:lpstr>Designing a language course involves</vt:lpstr>
      <vt:lpstr>Snímek 5</vt:lpstr>
      <vt:lpstr>Snímek 6</vt:lpstr>
      <vt:lpstr>Snímek 7</vt:lpstr>
      <vt:lpstr>Choose a course:</vt:lpstr>
      <vt:lpstr>Snímek 9</vt:lpstr>
      <vt:lpstr>Beliefs about</vt:lpstr>
      <vt:lpstr>Language</vt:lpstr>
      <vt:lpstr>Social context</vt:lpstr>
      <vt:lpstr>Learning and Learners</vt:lpstr>
      <vt:lpstr>Teaching</vt:lpstr>
      <vt:lpstr>HW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design</dc:title>
  <dc:creator>Helenka</dc:creator>
  <cp:lastModifiedBy>Helenka</cp:lastModifiedBy>
  <cp:revision>12</cp:revision>
  <dcterms:created xsi:type="dcterms:W3CDTF">2011-09-18T18:56:21Z</dcterms:created>
  <dcterms:modified xsi:type="dcterms:W3CDTF">2011-09-21T16:11:20Z</dcterms:modified>
</cp:coreProperties>
</file>