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Poezie – 2. část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1. polovina 20.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počátku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české poezie od počátku století do konce 1. sv. v.</a:t>
            </a:r>
          </a:p>
          <a:p>
            <a:r>
              <a:rPr lang="cs-CZ" dirty="0" smtClean="0"/>
              <a:t>V meziválečném její další prohloubení:</a:t>
            </a:r>
          </a:p>
          <a:p>
            <a:pPr lvl="1"/>
            <a:r>
              <a:rPr lang="cs-CZ" dirty="0" smtClean="0"/>
              <a:t>Opakování motivů</a:t>
            </a:r>
          </a:p>
          <a:p>
            <a:pPr lvl="1"/>
            <a:r>
              <a:rPr lang="cs-CZ" dirty="0" smtClean="0"/>
              <a:t>Rozmělňování poetiky klasiků 19. století</a:t>
            </a:r>
          </a:p>
          <a:p>
            <a:pPr lvl="1"/>
            <a:r>
              <a:rPr lang="cs-CZ" dirty="0" smtClean="0"/>
              <a:t>Zvětšující se rozdíl mezi poezií pro děti a národní poezií 20. a 30. let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Polovina 30. let - 1945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Významná změna</a:t>
            </a:r>
          </a:p>
          <a:p>
            <a:r>
              <a:rPr lang="cs-CZ" dirty="0" smtClean="0"/>
              <a:t>Kvalitativní vzestup</a:t>
            </a:r>
          </a:p>
          <a:p>
            <a:r>
              <a:rPr lang="cs-CZ" dirty="0" smtClean="0"/>
              <a:t>Zejména zásluhou 3 zkušených osobností:</a:t>
            </a:r>
          </a:p>
          <a:p>
            <a:pPr lvl="1"/>
            <a:r>
              <a:rPr lang="cs-CZ" dirty="0" smtClean="0"/>
              <a:t>Vítězslav Nezval</a:t>
            </a:r>
          </a:p>
          <a:p>
            <a:pPr lvl="1"/>
            <a:r>
              <a:rPr lang="cs-CZ" dirty="0" smtClean="0"/>
              <a:t>František Halas</a:t>
            </a:r>
          </a:p>
          <a:p>
            <a:pPr lvl="1"/>
            <a:r>
              <a:rPr lang="cs-CZ" dirty="0" smtClean="0"/>
              <a:t>František </a:t>
            </a:r>
            <a:r>
              <a:rPr lang="cs-CZ" dirty="0" err="1" smtClean="0"/>
              <a:t>Hrubín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Vítězslav Nezval</a:t>
            </a:r>
            <a:r>
              <a:rPr lang="cs-CZ" dirty="0" smtClean="0"/>
              <a:t> (1900 – 1958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dirty="0" smtClean="0"/>
              <a:t>Viz přednáška o autorské pohádce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dirty="0" smtClean="0"/>
              <a:t>pohádková próza </a:t>
            </a:r>
            <a:r>
              <a:rPr lang="cs-CZ" i="1" dirty="0" smtClean="0"/>
              <a:t>Anička </a:t>
            </a:r>
            <a:r>
              <a:rPr lang="cs-CZ" i="1" dirty="0" smtClean="0"/>
              <a:t>skřítek a Slaměný Hubert</a:t>
            </a:r>
            <a:r>
              <a:rPr lang="cs-CZ" dirty="0" smtClean="0"/>
              <a:t> (1936)</a:t>
            </a:r>
          </a:p>
          <a:p>
            <a:pPr lvl="1">
              <a:lnSpc>
                <a:spcPct val="200000"/>
              </a:lnSpc>
            </a:pPr>
            <a:r>
              <a:rPr lang="cs-CZ" dirty="0" smtClean="0"/>
              <a:t>Lyricko-epická próza prokládaná verši</a:t>
            </a:r>
            <a:endParaRPr lang="cs-CZ" dirty="0"/>
          </a:p>
        </p:txBody>
      </p:sp>
      <p:pic>
        <p:nvPicPr>
          <p:cNvPr id="4" name="Obrázek 3" descr="_vyr_16010-0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28800"/>
            <a:ext cx="2110219" cy="3093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František Halas</a:t>
            </a:r>
            <a:r>
              <a:rPr lang="cs-CZ" dirty="0" smtClean="0"/>
              <a:t> (1901 – 1949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cs-CZ" dirty="0" smtClean="0"/>
              <a:t>český </a:t>
            </a:r>
            <a:r>
              <a:rPr lang="cs-CZ" dirty="0" smtClean="0"/>
              <a:t>básník</a:t>
            </a:r>
          </a:p>
          <a:p>
            <a:r>
              <a:rPr lang="cs-CZ" dirty="0" smtClean="0"/>
              <a:t>Dílo pro děti: v období okupace</a:t>
            </a:r>
          </a:p>
          <a:p>
            <a:r>
              <a:rPr lang="cs-CZ" dirty="0" smtClean="0"/>
              <a:t>Sbírka </a:t>
            </a:r>
            <a:r>
              <a:rPr lang="cs-CZ" i="1" dirty="0" smtClean="0"/>
              <a:t>Ladění</a:t>
            </a:r>
            <a:r>
              <a:rPr lang="cs-CZ" dirty="0" smtClean="0"/>
              <a:t> (1942) – oddíl Do usínání</a:t>
            </a:r>
          </a:p>
          <a:p>
            <a:r>
              <a:rPr lang="cs-CZ" dirty="0" smtClean="0"/>
              <a:t>Výbor </a:t>
            </a:r>
            <a:r>
              <a:rPr lang="cs-CZ" i="1" dirty="0" smtClean="0"/>
              <a:t>Halas dětem</a:t>
            </a:r>
            <a:r>
              <a:rPr lang="cs-CZ" dirty="0" smtClean="0"/>
              <a:t> (1954)</a:t>
            </a:r>
          </a:p>
          <a:p>
            <a:r>
              <a:rPr lang="cs-CZ" dirty="0" smtClean="0"/>
              <a:t>Následovníci: </a:t>
            </a:r>
            <a:r>
              <a:rPr lang="cs-CZ" dirty="0" err="1" smtClean="0"/>
              <a:t>Kainar</a:t>
            </a:r>
            <a:r>
              <a:rPr lang="cs-CZ" dirty="0" smtClean="0"/>
              <a:t>, </a:t>
            </a:r>
            <a:r>
              <a:rPr lang="cs-CZ" dirty="0" err="1" smtClean="0"/>
              <a:t>Kriebel</a:t>
            </a:r>
            <a:r>
              <a:rPr lang="cs-CZ" dirty="0" smtClean="0"/>
              <a:t>, </a:t>
            </a:r>
            <a:r>
              <a:rPr lang="cs-CZ" dirty="0" err="1" smtClean="0"/>
              <a:t>Šrut</a:t>
            </a:r>
            <a:r>
              <a:rPr lang="cs-CZ" dirty="0" smtClean="0"/>
              <a:t>, Skácel aj.</a:t>
            </a:r>
            <a:endParaRPr lang="cs-CZ" dirty="0"/>
          </a:p>
        </p:txBody>
      </p:sp>
      <p:pic>
        <p:nvPicPr>
          <p:cNvPr id="4" name="Obrázek 3" descr="Hal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1219200"/>
            <a:ext cx="1905000" cy="2667000"/>
          </a:xfrm>
          <a:prstGeom prst="rect">
            <a:avLst/>
          </a:prstGeom>
        </p:spPr>
      </p:pic>
      <p:pic>
        <p:nvPicPr>
          <p:cNvPr id="5" name="Obrázek 4" descr="Laděn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3048000"/>
            <a:ext cx="1234440" cy="1938528"/>
          </a:xfrm>
          <a:prstGeom prst="rect">
            <a:avLst/>
          </a:prstGeom>
        </p:spPr>
      </p:pic>
      <p:pic>
        <p:nvPicPr>
          <p:cNvPr id="6" name="Obrázek 5" descr="091019_3681_Scan101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4038600"/>
            <a:ext cx="1905000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Jarmila Urbánková</a:t>
            </a:r>
            <a:r>
              <a:rPr lang="cs-CZ" dirty="0" smtClean="0"/>
              <a:t> (1911 – 2000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2200" y="1600200"/>
            <a:ext cx="63246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Básnířka a překladatelka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i="1" dirty="0" smtClean="0"/>
              <a:t>Vonička</a:t>
            </a:r>
            <a:r>
              <a:rPr lang="cs-CZ" dirty="0" smtClean="0"/>
              <a:t> (1943)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Urbánková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371600"/>
            <a:ext cx="1905000" cy="2667000"/>
          </a:xfrm>
          <a:prstGeom prst="rect">
            <a:avLst/>
          </a:prstGeom>
        </p:spPr>
      </p:pic>
      <p:pic>
        <p:nvPicPr>
          <p:cNvPr id="5" name="Obrázek 4" descr="0056165106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3048000"/>
            <a:ext cx="1825126" cy="24288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armila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762000"/>
            <a:ext cx="7198614" cy="52391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Václav </a:t>
            </a:r>
            <a:r>
              <a:rPr lang="cs-CZ" b="1" u="sng" dirty="0" err="1" smtClean="0"/>
              <a:t>Renč</a:t>
            </a:r>
            <a:r>
              <a:rPr lang="cs-CZ" b="1" u="sng" dirty="0" smtClean="0"/>
              <a:t> </a:t>
            </a:r>
            <a:r>
              <a:rPr lang="cs-CZ" dirty="0" smtClean="0"/>
              <a:t>(1911 – 1973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básník, překladatel, </a:t>
            </a:r>
            <a:r>
              <a:rPr lang="cs-CZ" dirty="0" smtClean="0"/>
              <a:t>dramatik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Spirituální proud</a:t>
            </a:r>
            <a:endParaRPr lang="cs-CZ" dirty="0" smtClean="0"/>
          </a:p>
          <a:p>
            <a:r>
              <a:rPr lang="cs-CZ" sz="2800" dirty="0" smtClean="0"/>
              <a:t>1951 zatčen, odsouzen ve vykonstruovaném procesu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i="1" dirty="0" smtClean="0"/>
              <a:t>Perníková chaloupka</a:t>
            </a:r>
            <a:r>
              <a:rPr lang="cs-CZ" dirty="0" smtClean="0"/>
              <a:t> (napsána 1944, vydána 1990)</a:t>
            </a:r>
          </a:p>
          <a:p>
            <a:pPr lvl="1"/>
            <a:r>
              <a:rPr lang="cs-CZ" sz="2400" dirty="0" smtClean="0"/>
              <a:t>Ilustrace Jiřího Trnky</a:t>
            </a:r>
          </a:p>
          <a:p>
            <a:pPr lvl="1">
              <a:buNone/>
            </a:pPr>
            <a:endParaRPr lang="cs-CZ" sz="2400" dirty="0"/>
          </a:p>
        </p:txBody>
      </p:sp>
      <p:pic>
        <p:nvPicPr>
          <p:cNvPr id="4" name="Obrázek 3" descr="re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1676400"/>
            <a:ext cx="1885950" cy="2238375"/>
          </a:xfrm>
          <a:prstGeom prst="rect">
            <a:avLst/>
          </a:prstGeom>
        </p:spPr>
      </p:pic>
      <p:pic>
        <p:nvPicPr>
          <p:cNvPr id="5" name="Obrázek 4" descr="200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4038600"/>
            <a:ext cx="211455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František </a:t>
            </a:r>
            <a:r>
              <a:rPr lang="cs-CZ" b="1" u="sng" dirty="0" err="1" smtClean="0"/>
              <a:t>Hrubín</a:t>
            </a:r>
            <a:r>
              <a:rPr lang="cs-CZ" dirty="0" smtClean="0"/>
              <a:t> (1910 – 1971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371600"/>
            <a:ext cx="7162800" cy="5257800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Spisovatel</a:t>
            </a:r>
            <a:r>
              <a:rPr lang="cs-CZ" dirty="0" smtClean="0"/>
              <a:t>, především básník, ale i dramatik, překladatel (zejména z francouzštiny)</a:t>
            </a:r>
          </a:p>
          <a:p>
            <a:r>
              <a:rPr lang="cs-CZ" sz="2800" i="1" dirty="0" smtClean="0"/>
              <a:t>Říkejte si se mnou</a:t>
            </a:r>
            <a:r>
              <a:rPr lang="cs-CZ" sz="2800" dirty="0" smtClean="0"/>
              <a:t> (1943) </a:t>
            </a:r>
            <a:endParaRPr lang="cs-CZ" sz="2800" dirty="0" smtClean="0"/>
          </a:p>
          <a:p>
            <a:r>
              <a:rPr lang="cs-CZ" sz="2800" dirty="0" smtClean="0"/>
              <a:t>4 okruhy jeho tvorby pro děti a mládež:</a:t>
            </a:r>
          </a:p>
          <a:p>
            <a:pPr lvl="2"/>
            <a:r>
              <a:rPr lang="cs-CZ" sz="2900" u="sng" dirty="0" smtClean="0"/>
              <a:t>Verše pedagogické:</a:t>
            </a:r>
          </a:p>
          <a:p>
            <a:pPr lvl="3"/>
            <a:r>
              <a:rPr lang="cs-CZ" sz="2900" i="1" dirty="0" smtClean="0"/>
              <a:t>Měsíce</a:t>
            </a:r>
            <a:r>
              <a:rPr lang="cs-CZ" sz="2900" dirty="0" smtClean="0"/>
              <a:t> (1946), </a:t>
            </a:r>
            <a:r>
              <a:rPr lang="cs-CZ" sz="2900" i="1" dirty="0" smtClean="0"/>
              <a:t>Říkejte si abecedu</a:t>
            </a:r>
            <a:r>
              <a:rPr lang="cs-CZ" sz="2900" dirty="0" smtClean="0"/>
              <a:t> (1948), </a:t>
            </a:r>
            <a:r>
              <a:rPr lang="cs-CZ" sz="2900" i="1" dirty="0" smtClean="0"/>
              <a:t>Nesu, </a:t>
            </a:r>
            <a:r>
              <a:rPr lang="cs-CZ" sz="2900" i="1" dirty="0" err="1" smtClean="0"/>
              <a:t>nesu</a:t>
            </a:r>
            <a:r>
              <a:rPr lang="cs-CZ" sz="2900" i="1" dirty="0" smtClean="0"/>
              <a:t> kvítí</a:t>
            </a:r>
            <a:r>
              <a:rPr lang="cs-CZ" sz="2900" dirty="0" smtClean="0"/>
              <a:t> (1951), </a:t>
            </a:r>
            <a:r>
              <a:rPr lang="cs-CZ" sz="2900" i="1" dirty="0" smtClean="0"/>
              <a:t>Dívej se a povídej</a:t>
            </a:r>
            <a:r>
              <a:rPr lang="cs-CZ" sz="2900" dirty="0" smtClean="0"/>
              <a:t> (1955), </a:t>
            </a:r>
            <a:r>
              <a:rPr lang="cs-CZ" sz="2900" i="1" dirty="0" smtClean="0"/>
              <a:t>Hrajeme si celý den</a:t>
            </a:r>
            <a:r>
              <a:rPr lang="cs-CZ" sz="2900" dirty="0" smtClean="0"/>
              <a:t> (1955), </a:t>
            </a:r>
            <a:r>
              <a:rPr lang="cs-CZ" sz="2900" i="1" dirty="0" smtClean="0"/>
              <a:t>Školákův rok</a:t>
            </a:r>
            <a:r>
              <a:rPr lang="cs-CZ" sz="2900" dirty="0" smtClean="0"/>
              <a:t> (1955), </a:t>
            </a:r>
            <a:r>
              <a:rPr lang="cs-CZ" sz="2900" i="1" dirty="0" smtClean="0"/>
              <a:t>Kolik je sluníček</a:t>
            </a:r>
            <a:r>
              <a:rPr lang="cs-CZ" sz="2900" dirty="0" smtClean="0"/>
              <a:t> (1961)</a:t>
            </a:r>
          </a:p>
          <a:p>
            <a:pPr lvl="2"/>
            <a:r>
              <a:rPr lang="cs-CZ" sz="2900" u="sng" dirty="0" smtClean="0"/>
              <a:t>Verše k obrázkům nebo k fotografiím</a:t>
            </a:r>
          </a:p>
          <a:p>
            <a:pPr lvl="3"/>
            <a:r>
              <a:rPr lang="cs-CZ" sz="2900" dirty="0" smtClean="0"/>
              <a:t>Např. </a:t>
            </a:r>
            <a:r>
              <a:rPr lang="cs-CZ" sz="2900" i="1" dirty="0" smtClean="0"/>
              <a:t>Modré nebe</a:t>
            </a:r>
            <a:r>
              <a:rPr lang="cs-CZ" sz="2900" dirty="0" smtClean="0"/>
              <a:t> (1948, ke kresbám J. Čapka), </a:t>
            </a:r>
            <a:r>
              <a:rPr lang="cs-CZ" sz="2900" i="1" dirty="0" smtClean="0"/>
              <a:t>Pasáček a sluníčko</a:t>
            </a:r>
            <a:r>
              <a:rPr lang="cs-CZ" sz="2900" dirty="0" smtClean="0"/>
              <a:t> (1954, ke kresbám M. </a:t>
            </a:r>
            <a:r>
              <a:rPr lang="cs-CZ" sz="2900" dirty="0" err="1" smtClean="0"/>
              <a:t>Švabinského</a:t>
            </a:r>
            <a:r>
              <a:rPr lang="cs-CZ" sz="2900" dirty="0" smtClean="0"/>
              <a:t>), </a:t>
            </a:r>
            <a:r>
              <a:rPr lang="cs-CZ" sz="2900" i="1" dirty="0" smtClean="0"/>
              <a:t>Kytička z náčrtníku</a:t>
            </a:r>
            <a:r>
              <a:rPr lang="cs-CZ" sz="2900" dirty="0" smtClean="0"/>
              <a:t> (1958, A. Zábranský), </a:t>
            </a:r>
            <a:r>
              <a:rPr lang="cs-CZ" sz="2900" i="1" dirty="0" smtClean="0"/>
              <a:t>Mánesův orloj</a:t>
            </a:r>
            <a:r>
              <a:rPr lang="cs-CZ" sz="2900" dirty="0" smtClean="0"/>
              <a:t> (1953), </a:t>
            </a:r>
            <a:r>
              <a:rPr lang="cs-CZ" sz="2900" i="1" dirty="0" err="1" smtClean="0"/>
              <a:t>Ladův</a:t>
            </a:r>
            <a:r>
              <a:rPr lang="cs-CZ" sz="2900" i="1" dirty="0" smtClean="0"/>
              <a:t> veselý přírodopis</a:t>
            </a:r>
            <a:r>
              <a:rPr lang="cs-CZ" sz="2900" dirty="0" smtClean="0"/>
              <a:t> (1950)</a:t>
            </a:r>
          </a:p>
          <a:p>
            <a:pPr lvl="2"/>
            <a:r>
              <a:rPr lang="cs-CZ" sz="2900" u="sng" dirty="0" smtClean="0"/>
              <a:t>Básně o současných dětech</a:t>
            </a:r>
          </a:p>
          <a:p>
            <a:pPr lvl="3"/>
            <a:r>
              <a:rPr lang="cs-CZ" sz="2900" i="1" dirty="0" smtClean="0"/>
              <a:t>Říkejte si se mnou </a:t>
            </a:r>
            <a:r>
              <a:rPr lang="cs-CZ" sz="2900" dirty="0" smtClean="0"/>
              <a:t>(1943), </a:t>
            </a:r>
            <a:r>
              <a:rPr lang="cs-CZ" sz="2900" i="1" dirty="0" smtClean="0"/>
              <a:t>To je jízda, to je let</a:t>
            </a:r>
            <a:r>
              <a:rPr lang="cs-CZ" sz="2900" dirty="0" smtClean="0"/>
              <a:t> (1949), </a:t>
            </a:r>
            <a:r>
              <a:rPr lang="cs-CZ" sz="2900" i="1" dirty="0" smtClean="0"/>
              <a:t>Je nám dobře na světě</a:t>
            </a:r>
            <a:r>
              <a:rPr lang="cs-CZ" sz="2900" dirty="0" smtClean="0"/>
              <a:t> (1951)</a:t>
            </a:r>
          </a:p>
          <a:p>
            <a:pPr lvl="2"/>
            <a:r>
              <a:rPr lang="cs-CZ" sz="2900" u="sng" dirty="0" smtClean="0"/>
              <a:t>Veršované a prozaické pohádky pro děti</a:t>
            </a:r>
          </a:p>
          <a:p>
            <a:pPr lvl="3"/>
            <a:r>
              <a:rPr lang="cs-CZ" sz="2900" i="1" dirty="0" smtClean="0"/>
              <a:t>Říkejte si pohádky</a:t>
            </a:r>
            <a:r>
              <a:rPr lang="cs-CZ" sz="2900" dirty="0" smtClean="0"/>
              <a:t> (1946) – vznik 1943, </a:t>
            </a:r>
            <a:r>
              <a:rPr lang="cs-CZ" sz="2900" i="1" dirty="0" smtClean="0"/>
              <a:t>Kuřátko a obilí</a:t>
            </a:r>
            <a:r>
              <a:rPr lang="cs-CZ" sz="2900" dirty="0" smtClean="0"/>
              <a:t> (1953), </a:t>
            </a:r>
            <a:r>
              <a:rPr lang="cs-CZ" sz="2900" i="1" dirty="0" smtClean="0"/>
              <a:t>Zimní pohádka o Smolíčkovi</a:t>
            </a:r>
            <a:r>
              <a:rPr lang="cs-CZ" sz="2900" dirty="0" smtClean="0"/>
              <a:t> (1954), </a:t>
            </a:r>
            <a:r>
              <a:rPr lang="cs-CZ" sz="2900" i="1" dirty="0" smtClean="0"/>
              <a:t>Pohádka o Květušce a její zahrádce</a:t>
            </a:r>
            <a:r>
              <a:rPr lang="cs-CZ" sz="2900" dirty="0" smtClean="0"/>
              <a:t> (1955), </a:t>
            </a:r>
            <a:r>
              <a:rPr lang="cs-CZ" sz="2900" i="1" dirty="0" smtClean="0"/>
              <a:t>Pohádky z Tisíce a jedné noci</a:t>
            </a:r>
            <a:r>
              <a:rPr lang="cs-CZ" sz="2900" dirty="0" smtClean="0"/>
              <a:t> (1956), </a:t>
            </a:r>
            <a:r>
              <a:rPr lang="cs-CZ" sz="2900" i="1" dirty="0" smtClean="0"/>
              <a:t>Špalíček pohádek</a:t>
            </a:r>
            <a:r>
              <a:rPr lang="cs-CZ" sz="2900" dirty="0" smtClean="0"/>
              <a:t> (1957), </a:t>
            </a:r>
            <a:r>
              <a:rPr lang="cs-CZ" sz="2900" i="1" dirty="0" smtClean="0"/>
              <a:t>Dvakrát sedm pohádek</a:t>
            </a:r>
            <a:r>
              <a:rPr lang="cs-CZ" sz="2900" dirty="0" smtClean="0"/>
              <a:t> (1958), </a:t>
            </a:r>
            <a:r>
              <a:rPr lang="cs-CZ" sz="2900" i="1" dirty="0" smtClean="0"/>
              <a:t>Špalíček veršů a pohádek</a:t>
            </a:r>
            <a:r>
              <a:rPr lang="cs-CZ" sz="2900" dirty="0" smtClean="0"/>
              <a:t> (1960</a:t>
            </a:r>
            <a:r>
              <a:rPr lang="cs-CZ" sz="2900" dirty="0" smtClean="0"/>
              <a:t>)</a:t>
            </a:r>
            <a:endParaRPr lang="cs-CZ" sz="2900" dirty="0" smtClean="0"/>
          </a:p>
        </p:txBody>
      </p:sp>
      <p:pic>
        <p:nvPicPr>
          <p:cNvPr id="4" name="Obrázek 3" descr="Hrubí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584" y="1371600"/>
            <a:ext cx="1404416" cy="1924050"/>
          </a:xfrm>
          <a:prstGeom prst="rect">
            <a:avLst/>
          </a:prstGeom>
        </p:spPr>
      </p:pic>
      <p:pic>
        <p:nvPicPr>
          <p:cNvPr id="5" name="Obrázek 4" descr="82c09xxxaa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886200"/>
            <a:ext cx="2092147" cy="2641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215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Poezie – 2. část</vt:lpstr>
      <vt:lpstr>Od počátku století</vt:lpstr>
      <vt:lpstr>Polovina 30. let - 1945</vt:lpstr>
      <vt:lpstr>Vítězslav Nezval (1900 – 1958)</vt:lpstr>
      <vt:lpstr>František Halas (1901 – 1949)</vt:lpstr>
      <vt:lpstr>Jarmila Urbánková (1911 – 2000)</vt:lpstr>
      <vt:lpstr>Snímek 7</vt:lpstr>
      <vt:lpstr>Václav Renč (1911 – 1973)</vt:lpstr>
      <vt:lpstr>František Hrubín (1910 – 1971)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Poezie – 2. část</dc:title>
  <dc:creator>sony vaio</dc:creator>
  <cp:lastModifiedBy>Windows User</cp:lastModifiedBy>
  <cp:revision>11</cp:revision>
  <dcterms:created xsi:type="dcterms:W3CDTF">2006-08-16T00:00:00Z</dcterms:created>
  <dcterms:modified xsi:type="dcterms:W3CDTF">2011-11-27T20:36:17Z</dcterms:modified>
</cp:coreProperties>
</file>