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</a:t>
            </a:r>
            <a:r>
              <a:rPr lang="cs-CZ" b="1" dirty="0" err="1" smtClean="0"/>
              <a:t>podmín</a:t>
            </a:r>
            <a:r>
              <a:rPr lang="cs-CZ" b="1" dirty="0" smtClean="0"/>
              <a:t> </a:t>
            </a:r>
            <a:r>
              <a:rPr lang="cs-CZ" b="1" dirty="0" err="1" smtClean="0"/>
              <a:t>kách</a:t>
            </a:r>
            <a:r>
              <a:rPr lang="cs-CZ" b="1" dirty="0" smtClean="0"/>
              <a:t> volit rozdílné metody vedení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považován za 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</a:t>
            </a:r>
            <a:r>
              <a:rPr lang="cs-CZ" dirty="0" smtClean="0"/>
              <a:t>u</a:t>
            </a:r>
            <a:r>
              <a:rPr lang="cs-CZ" dirty="0" smtClean="0"/>
              <a:t>mění nebo proces ovlivnění lidí tak, že se budou ochotně a s nadšením snažit o dosažení cílů skupiny“</a:t>
            </a:r>
          </a:p>
          <a:p>
            <a:r>
              <a:rPr lang="cs-CZ" dirty="0" smtClean="0"/>
              <a:t>„ Tvůrčí vedení lidí je proces ovlivnění ostatních, aby pracovali k dosažení specifických cílů“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dirty="0" smtClean="0"/>
              <a:t>Charakteristické rysy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Chování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podmínky úspěchu či neúspěchu jednání </a:t>
            </a:r>
            <a:r>
              <a:rPr lang="cs-CZ" smtClean="0"/>
              <a:t>„lídrů“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1401</Words>
  <Application>Microsoft Office PowerPoint</Application>
  <PresentationFormat>Předvádění na obrazovce (4:3)</PresentationFormat>
  <Paragraphs>217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32</cp:revision>
  <dcterms:created xsi:type="dcterms:W3CDTF">2011-10-11T11:30:23Z</dcterms:created>
  <dcterms:modified xsi:type="dcterms:W3CDTF">2011-10-18T12:57:32Z</dcterms:modified>
</cp:coreProperties>
</file>