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60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FDE31-6C14-4C4F-AB8C-4A3A5296A4B4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7254B-BF50-48E5-8AA8-9DBE6AC5B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2BBD-CDA9-4AE7-84B5-1FAA8B95CCF7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D2010-46C8-4395-A9C3-2A12AAFDD459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B818A-62E8-432B-83A2-0B59A237663A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1B2-76BB-4144-90F0-96714559DCFD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4C03-6AB7-4480-AE18-ED23D2E2DBBA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76A8-13BF-4E5F-8726-33B8C4880A46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5AC2-1357-4A35-9D79-9CEBB676A21E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D3627-C471-462F-B460-1E57BF305933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D884-84A2-4E1B-B83E-F73E1857292B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A50-BBCA-46EA-9B29-1511E8FA162F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0F4-42BD-47DB-BCB1-9E0D4311301D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1BE4E-2BBD-4AD3-AE45-82734232FCA2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Radomír Kusák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ktualne.centrum.cz/video/?id=345957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dka\Dokumenty\videa\papir_uprava.mpg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ktualne.centrum.cz/video/?id=345946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dka\Dokumenty\videa\plast_recyklace.mpg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6MCzzMigF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dka\Dokumenty\videa\kov_uprava.mpg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aktualne.centrum.cz/video/?id=34595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Materiálové využití recyklace</a:t>
            </a:r>
            <a:endParaRPr lang="cs-C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200400"/>
            <a:ext cx="2095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59B6-EA5D-48A5-8E34-CA88FDB5B7BB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Recyklace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9200" y="1524000"/>
            <a:ext cx="6400800" cy="1752600"/>
          </a:xfrm>
        </p:spPr>
        <p:txBody>
          <a:bodyPr/>
          <a:lstStyle/>
          <a:p>
            <a:r>
              <a:rPr lang="pl-PL" dirty="0" err="1" smtClean="0">
                <a:solidFill>
                  <a:schemeClr val="tx1"/>
                </a:solidFill>
              </a:rPr>
              <a:t>Při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recyklaci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jsou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zpracovány</a:t>
            </a:r>
            <a:r>
              <a:rPr lang="pl-PL" dirty="0" smtClean="0">
                <a:solidFill>
                  <a:schemeClr val="tx1"/>
                </a:solidFill>
              </a:rPr>
              <a:t> odpady na </a:t>
            </a:r>
            <a:r>
              <a:rPr lang="pl-PL" dirty="0" err="1" smtClean="0">
                <a:solidFill>
                  <a:schemeClr val="tx1"/>
                </a:solidFill>
              </a:rPr>
              <a:t>nové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materiály</a:t>
            </a:r>
            <a:r>
              <a:rPr lang="pl-PL" dirty="0" smtClean="0">
                <a:solidFill>
                  <a:schemeClr val="tx1"/>
                </a:solidFill>
              </a:rPr>
              <a:t>. </a:t>
            </a:r>
          </a:p>
          <a:p>
            <a:endParaRPr lang="cs-CZ" dirty="0"/>
          </a:p>
        </p:txBody>
      </p:sp>
      <p:pic>
        <p:nvPicPr>
          <p:cNvPr id="4" name="Obrázek 3" descr="proces_recykl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590800"/>
            <a:ext cx="5634608" cy="3836900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B5E3-E989-4E44-8867-B67F4C726502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Recyklace papíru - video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3"/>
              </a:rPr>
              <a:t>http://</a:t>
            </a:r>
            <a:r>
              <a:rPr lang="cs-CZ" dirty="0" err="1" smtClean="0">
                <a:hlinkClick r:id="rId3"/>
              </a:rPr>
              <a:t>aktualne.centrum.cz</a:t>
            </a:r>
            <a:r>
              <a:rPr lang="cs-CZ" dirty="0" smtClean="0">
                <a:hlinkClick r:id="rId3"/>
              </a:rPr>
              <a:t>/video/?id=345957</a:t>
            </a:r>
            <a:endParaRPr lang="cs-CZ" dirty="0"/>
          </a:p>
        </p:txBody>
      </p:sp>
      <p:pic>
        <p:nvPicPr>
          <p:cNvPr id="6" name="papir_uprava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95600" y="2971800"/>
            <a:ext cx="3352800" cy="2743200"/>
          </a:xfrm>
          <a:prstGeom prst="rect">
            <a:avLst/>
          </a:prstGeom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A34-3E73-4492-8F90-DE618BDCA9B0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Recyklace plastů - video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3"/>
              </a:rPr>
              <a:t>http://</a:t>
            </a:r>
            <a:r>
              <a:rPr lang="cs-CZ" dirty="0" err="1" smtClean="0">
                <a:hlinkClick r:id="rId3"/>
              </a:rPr>
              <a:t>aktualne.centrum.cz</a:t>
            </a:r>
            <a:r>
              <a:rPr lang="cs-CZ" dirty="0" smtClean="0">
                <a:hlinkClick r:id="rId3"/>
              </a:rPr>
              <a:t>/video/?id=345946</a:t>
            </a:r>
            <a:endParaRPr lang="cs-CZ" dirty="0"/>
          </a:p>
        </p:txBody>
      </p:sp>
      <p:pic>
        <p:nvPicPr>
          <p:cNvPr id="4" name="plast_recyklace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95600" y="2895600"/>
            <a:ext cx="3352800" cy="2743200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7C87-578C-478E-AF5B-5E1FF0E9761A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Úprava kovů- video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?v=-</a:t>
            </a:r>
            <a:r>
              <a:rPr lang="cs-CZ" dirty="0" err="1" smtClean="0">
                <a:hlinkClick r:id="rId3"/>
              </a:rPr>
              <a:t>6MCzzMigFw</a:t>
            </a:r>
            <a:endParaRPr lang="cs-CZ" dirty="0"/>
          </a:p>
        </p:txBody>
      </p:sp>
      <p:pic>
        <p:nvPicPr>
          <p:cNvPr id="5" name="kov_uprava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95600" y="2895600"/>
            <a:ext cx="3352800" cy="2743200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1F91-E606-4F72-9F33-5301E585AFF6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Třídění a recyklace skla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</a:t>
            </a:r>
            <a:r>
              <a:rPr lang="cs-CZ" dirty="0" err="1" smtClean="0">
                <a:hlinkClick r:id="rId2"/>
              </a:rPr>
              <a:t>aktualne.centrum.cz</a:t>
            </a:r>
            <a:r>
              <a:rPr lang="cs-CZ" dirty="0" smtClean="0">
                <a:hlinkClick r:id="rId2"/>
              </a:rPr>
              <a:t>/video/?id=345958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124200"/>
            <a:ext cx="656492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B792-E7A3-4E09-B26F-BB0D8567FA19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Děkuji za pozornost</a:t>
            </a:r>
            <a:endParaRPr lang="cs-CZ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B1B2-76BB-4144-90F0-96714559DCFD}" type="datetime1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Radomír Kusák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72</Words>
  <Application>Microsoft Office PowerPoint</Application>
  <PresentationFormat>Předvádění na obrazovce (4:3)</PresentationFormat>
  <Paragraphs>26</Paragraphs>
  <Slides>7</Slides>
  <Notes>0</Notes>
  <HiddenSlides>0</HiddenSlides>
  <MMClips>3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Materiálové využití recyklace</vt:lpstr>
      <vt:lpstr>Recyklace</vt:lpstr>
      <vt:lpstr>Recyklace papíru - video</vt:lpstr>
      <vt:lpstr>Recyklace plastů - video</vt:lpstr>
      <vt:lpstr>Úprava kovů- video</vt:lpstr>
      <vt:lpstr>Třídění a recyklace skla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Recyklace</dc:title>
  <dc:creator>Elite</dc:creator>
  <cp:lastModifiedBy>Elite</cp:lastModifiedBy>
  <cp:revision>5</cp:revision>
  <dcterms:created xsi:type="dcterms:W3CDTF">2006-08-16T00:00:00Z</dcterms:created>
  <dcterms:modified xsi:type="dcterms:W3CDTF">2011-11-02T11:35:39Z</dcterms:modified>
</cp:coreProperties>
</file>