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7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24B7-6A23-4DDC-9D4E-937CF2B05B4F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1E1C0F-9018-4184-A20C-5F1B4D9844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24B7-6A23-4DDC-9D4E-937CF2B05B4F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E1C0F-9018-4184-A20C-5F1B4D9844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24B7-6A23-4DDC-9D4E-937CF2B05B4F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E1C0F-9018-4184-A20C-5F1B4D9844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3BF24B7-6A23-4DDC-9D4E-937CF2B05B4F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91E1C0F-9018-4184-A20C-5F1B4D9844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24B7-6A23-4DDC-9D4E-937CF2B05B4F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E1C0F-9018-4184-A20C-5F1B4D9844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24B7-6A23-4DDC-9D4E-937CF2B05B4F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E1C0F-9018-4184-A20C-5F1B4D9844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E1C0F-9018-4184-A20C-5F1B4D9844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24B7-6A23-4DDC-9D4E-937CF2B05B4F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24B7-6A23-4DDC-9D4E-937CF2B05B4F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E1C0F-9018-4184-A20C-5F1B4D9844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24B7-6A23-4DDC-9D4E-937CF2B05B4F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E1C0F-9018-4184-A20C-5F1B4D9844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3BF24B7-6A23-4DDC-9D4E-937CF2B05B4F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91E1C0F-9018-4184-A20C-5F1B4D9844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24B7-6A23-4DDC-9D4E-937CF2B05B4F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1E1C0F-9018-4184-A20C-5F1B4D9844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3BF24B7-6A23-4DDC-9D4E-937CF2B05B4F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91E1C0F-9018-4184-A20C-5F1B4D9844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um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algn="r"/>
            <a:r>
              <a:rPr lang="cs-CZ" dirty="0" smtClean="0"/>
              <a:t>zpracoval : Rudolf Čermák 350361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Slumy – města rozvojového světa</a:t>
            </a:r>
            <a:endParaRPr lang="cs-CZ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slumy jsou </a:t>
            </a:r>
            <a:r>
              <a:rPr lang="cs-CZ" b="1" dirty="0" smtClean="0"/>
              <a:t>chudinské čtvrti z improvizovaných </a:t>
            </a:r>
            <a:r>
              <a:rPr lang="cs-CZ" dirty="0" smtClean="0"/>
              <a:t>a obvykle </a:t>
            </a:r>
            <a:r>
              <a:rPr lang="cs-CZ" b="1" dirty="0" smtClean="0"/>
              <a:t>nelegálně postavených chatrčí, </a:t>
            </a:r>
            <a:r>
              <a:rPr lang="cs-CZ" dirty="0" smtClean="0"/>
              <a:t>které se nacházejí především na </a:t>
            </a:r>
            <a:r>
              <a:rPr lang="cs-CZ" b="1" dirty="0" smtClean="0"/>
              <a:t>předměstích velkoměst v chudých zemích</a:t>
            </a:r>
            <a:r>
              <a:rPr lang="cs-CZ" dirty="0" smtClean="0"/>
              <a:t>. </a:t>
            </a:r>
          </a:p>
          <a:p>
            <a:endParaRPr lang="cs-CZ" dirty="0" smtClean="0"/>
          </a:p>
          <a:p>
            <a:r>
              <a:rPr lang="cs-CZ" dirty="0" smtClean="0"/>
              <a:t>charakteristickým znakem je nedostatek pitné vody, hygieny, kanalizace, přelidněnost.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 současně době v těchto slamech žije až miliarda obyvatel země (OSN odhaduje, že do r.  2020 se tento počet zdvojnásobí ).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Co je slum?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 err="1" smtClean="0"/>
              <a:t>Lagosu</a:t>
            </a:r>
            <a:endParaRPr lang="cs-CZ" dirty="0" smtClean="0"/>
          </a:p>
          <a:p>
            <a:r>
              <a:rPr lang="cs-CZ" dirty="0" smtClean="0"/>
              <a:t>v Manile</a:t>
            </a:r>
          </a:p>
          <a:p>
            <a:r>
              <a:rPr lang="cs-CZ" dirty="0" smtClean="0"/>
              <a:t>v brazilském </a:t>
            </a:r>
            <a:r>
              <a:rPr lang="cs-CZ" dirty="0" err="1" smtClean="0"/>
              <a:t>Sao</a:t>
            </a:r>
            <a:r>
              <a:rPr lang="cs-CZ" dirty="0" smtClean="0"/>
              <a:t> </a:t>
            </a:r>
            <a:r>
              <a:rPr lang="cs-CZ" dirty="0" err="1" smtClean="0"/>
              <a:t>Paolo</a:t>
            </a:r>
            <a:endParaRPr lang="cs-CZ" dirty="0" smtClean="0"/>
          </a:p>
          <a:p>
            <a:r>
              <a:rPr lang="cs-CZ" dirty="0" smtClean="0"/>
              <a:t>v Indonésii</a:t>
            </a:r>
          </a:p>
          <a:p>
            <a:r>
              <a:rPr lang="cs-CZ" dirty="0" smtClean="0"/>
              <a:t>v Jižní Africe</a:t>
            </a:r>
          </a:p>
          <a:p>
            <a:r>
              <a:rPr lang="cs-CZ" dirty="0" smtClean="0"/>
              <a:t>v Indii</a:t>
            </a:r>
          </a:p>
          <a:p>
            <a:r>
              <a:rPr lang="cs-CZ" dirty="0" smtClean="0"/>
              <a:t>v Limě</a:t>
            </a:r>
          </a:p>
          <a:p>
            <a:r>
              <a:rPr lang="cs-CZ" dirty="0" smtClean="0"/>
              <a:t>Ve slumech žijí 554 miliony Asiatů, 128 milionů Latinoameričanů (třetina obyvatel měst) a 187 milionů Afričanů (70 procent obyvatel měst).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Slamy nejčastěji najdeme :</a:t>
            </a:r>
            <a:endParaRPr lang="cs-CZ" b="1" dirty="0"/>
          </a:p>
        </p:txBody>
      </p:sp>
      <p:pic>
        <p:nvPicPr>
          <p:cNvPr id="77828" name="Picture 4" descr="C:\Users\Ruda\Desktop\114339-article-eujv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340768"/>
            <a:ext cx="2880320" cy="1922613"/>
          </a:xfrm>
          <a:prstGeom prst="rect">
            <a:avLst/>
          </a:prstGeom>
          <a:noFill/>
        </p:spPr>
      </p:pic>
      <p:pic>
        <p:nvPicPr>
          <p:cNvPr id="77829" name="Picture 5" descr="C:\Users\Ruda\Desktop\mumbai-slu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780928"/>
            <a:ext cx="2540000" cy="1905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hlavním důvodem je stěhování obyvatelstva z venkova do velkých měst. </a:t>
            </a:r>
          </a:p>
          <a:p>
            <a:endParaRPr lang="cs-CZ" dirty="0" smtClean="0"/>
          </a:p>
          <a:p>
            <a:r>
              <a:rPr lang="cs-CZ" dirty="0" smtClean="0"/>
              <a:t>z důvodu špatné sociální a ekonomické stability těchto rozvojových zemí.</a:t>
            </a:r>
          </a:p>
          <a:p>
            <a:endParaRPr lang="cs-CZ" dirty="0" smtClean="0"/>
          </a:p>
          <a:p>
            <a:r>
              <a:rPr lang="cs-CZ" dirty="0" smtClean="0"/>
              <a:t>většina přistěhovalců čelí problémům při hledání zaměstnání.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Příčiny vzniku slumů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79874" name="Picture 2" descr="C:\Users\Ruda\Desktop\sl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797152"/>
            <a:ext cx="2533577" cy="1616422"/>
          </a:xfrm>
          <a:prstGeom prst="rect">
            <a:avLst/>
          </a:prstGeom>
          <a:noFill/>
        </p:spPr>
      </p:pic>
      <p:pic>
        <p:nvPicPr>
          <p:cNvPr id="79875" name="Picture 3" descr="C:\Users\Ruda\Desktop\199423-passing-through-a-slum-jakarta-indonesi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653136"/>
            <a:ext cx="2483098" cy="185844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/>
          </a:bodyPr>
          <a:lstStyle/>
          <a:p>
            <a:r>
              <a:rPr lang="cs-CZ" dirty="0" smtClean="0"/>
              <a:t>často žijí v horších podmínkách, než kvůli kterým opustili své rodné vesnice.</a:t>
            </a:r>
          </a:p>
          <a:p>
            <a:r>
              <a:rPr lang="cs-CZ" dirty="0" smtClean="0"/>
              <a:t>Živobytí zajišťují hlavně nelegální způsobem </a:t>
            </a:r>
            <a:r>
              <a:rPr lang="cs-CZ" sz="2000" dirty="0" smtClean="0"/>
              <a:t>(zahrnuje až 72 % zaměstnanosti Afriky, v Asii činí 65 % a v Latinské Americe 51 %.)</a:t>
            </a:r>
          </a:p>
          <a:p>
            <a:r>
              <a:rPr lang="cs-CZ" dirty="0" smtClean="0"/>
              <a:t>Bují kriminalita a organizovaný zločin, alkoholismus, prostituce.</a:t>
            </a:r>
          </a:p>
          <a:p>
            <a:r>
              <a:rPr lang="cs-CZ" dirty="0" smtClean="0"/>
              <a:t>Dochází k rozpadu rodin (velké množství opuštěných dětí).</a:t>
            </a:r>
          </a:p>
          <a:p>
            <a:r>
              <a:rPr lang="cs-CZ" dirty="0" smtClean="0"/>
              <a:t>Nebezpečí průjmů, infekcí,podvýživa, nízká imunita. </a:t>
            </a:r>
          </a:p>
          <a:p>
            <a:r>
              <a:rPr lang="cs-CZ" dirty="0" smtClean="0"/>
              <a:t>V průměru dožívají muži 47 a ženy 50 let.</a:t>
            </a:r>
          </a:p>
          <a:p>
            <a:r>
              <a:rPr lang="cs-CZ" dirty="0" smtClean="0"/>
              <a:t>Kojenecká úmrtnost je 15,1 %, třikrát vyšší než ve zbytku města (kojenecká </a:t>
            </a:r>
            <a:r>
              <a:rPr lang="cs-CZ" smtClean="0"/>
              <a:t>úmrtnost v ČR </a:t>
            </a:r>
            <a:r>
              <a:rPr lang="cs-CZ" dirty="0" smtClean="0"/>
              <a:t>jen 0,3 %). </a:t>
            </a:r>
          </a:p>
          <a:p>
            <a:r>
              <a:rPr lang="cs-CZ" dirty="0" smtClean="0"/>
              <a:t>Téměř každý pátý člověk je HIV pozitivní.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Jak žijí lidé ve slumech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novým podnikatelským odvětvím se stává pořádání zájezdů pro bohaté turisty do slumů.</a:t>
            </a:r>
          </a:p>
          <a:p>
            <a:r>
              <a:rPr lang="cs-CZ" dirty="0" smtClean="0"/>
              <a:t>Takové zájezdy většinou pořádá mafie, která daný slum kontroluje.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Slumy jako turistická atrakce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78850" name="Picture 2" descr="C:\Users\Ruda\Desktop\slum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852936"/>
            <a:ext cx="2302028" cy="3400424"/>
          </a:xfrm>
          <a:prstGeom prst="rect">
            <a:avLst/>
          </a:prstGeom>
          <a:noFill/>
        </p:spPr>
      </p:pic>
      <p:pic>
        <p:nvPicPr>
          <p:cNvPr id="78851" name="Picture 3" descr="C:\Users\Ruda\Desktop\hn04-83-honduras-slum-dwellers-of-tegucigalp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356992"/>
            <a:ext cx="3920761" cy="2940571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>
                <a:hlinkClick r:id="rId2"/>
              </a:rPr>
              <a:t>www.</a:t>
            </a:r>
            <a:r>
              <a:rPr lang="cs-CZ" b="1" i="1" dirty="0" smtClean="0">
                <a:hlinkClick r:id="rId2"/>
              </a:rPr>
              <a:t>slum</a:t>
            </a:r>
            <a:r>
              <a:rPr lang="cs-CZ" i="1" dirty="0" smtClean="0">
                <a:hlinkClick r:id="rId2"/>
              </a:rPr>
              <a:t>.</a:t>
            </a:r>
            <a:r>
              <a:rPr lang="cs-CZ" i="1" dirty="0" err="1" smtClean="0">
                <a:hlinkClick r:id="rId2"/>
              </a:rPr>
              <a:t>com</a:t>
            </a:r>
            <a:endParaRPr lang="cs-CZ" i="1" dirty="0" smtClean="0"/>
          </a:p>
          <a:p>
            <a:r>
              <a:rPr lang="cs-CZ" i="1" dirty="0" err="1" smtClean="0"/>
              <a:t>ctg.divokehusy.cz</a:t>
            </a:r>
            <a:r>
              <a:rPr lang="cs-CZ" i="1" dirty="0" smtClean="0"/>
              <a:t>/co_je_</a:t>
            </a:r>
            <a:r>
              <a:rPr lang="cs-CZ" b="1" i="1" dirty="0" smtClean="0"/>
              <a:t>slum</a:t>
            </a:r>
            <a:r>
              <a:rPr lang="cs-CZ" i="1" dirty="0" smtClean="0"/>
              <a:t>/</a:t>
            </a:r>
            <a:r>
              <a:rPr lang="cs-CZ" i="1" dirty="0" err="1" smtClean="0"/>
              <a:t>uvod</a:t>
            </a:r>
            <a:r>
              <a:rPr lang="cs-CZ" i="1" dirty="0" smtClean="0"/>
              <a:t>/</a:t>
            </a:r>
          </a:p>
          <a:p>
            <a:r>
              <a:rPr lang="cs-CZ" i="1" dirty="0" err="1" smtClean="0"/>
              <a:t>cs.wikipedia.org</a:t>
            </a:r>
            <a:r>
              <a:rPr lang="cs-CZ" i="1" dirty="0" smtClean="0"/>
              <a:t>/</a:t>
            </a:r>
            <a:r>
              <a:rPr lang="cs-CZ" i="1" dirty="0" err="1" smtClean="0"/>
              <a:t>wiki</a:t>
            </a:r>
            <a:r>
              <a:rPr lang="cs-CZ" i="1" smtClean="0"/>
              <a:t>/</a:t>
            </a:r>
            <a:r>
              <a:rPr lang="cs-CZ" b="1" i="1" smtClean="0"/>
              <a:t>Slum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Zdroje :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85</TotalTime>
  <Words>294</Words>
  <Application>Microsoft Office PowerPoint</Application>
  <PresentationFormat>Předvádění na obrazovce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Papír</vt:lpstr>
      <vt:lpstr>Slumy – města rozvojového světa</vt:lpstr>
      <vt:lpstr>Co je slum? </vt:lpstr>
      <vt:lpstr>Slamy nejčastěji najdeme :</vt:lpstr>
      <vt:lpstr>Příčiny vzniku slumů </vt:lpstr>
      <vt:lpstr>Jak žijí lidé ve slumech </vt:lpstr>
      <vt:lpstr>Slumy jako turistická atrakce </vt:lpstr>
      <vt:lpstr>       Zdroje :</vt:lpstr>
    </vt:vector>
  </TitlesOfParts>
  <Company>Brno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Slumy – města rozvojového světa</dc:title>
  <dc:creator>Ruda</dc:creator>
  <cp:lastModifiedBy>Ruda</cp:lastModifiedBy>
  <cp:revision>11</cp:revision>
  <dcterms:created xsi:type="dcterms:W3CDTF">2011-10-18T16:53:03Z</dcterms:created>
  <dcterms:modified xsi:type="dcterms:W3CDTF">2011-10-18T21:03:23Z</dcterms:modified>
</cp:coreProperties>
</file>