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4CDC2E-8A6E-4DAC-B73E-0DAF447F19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71C815-B507-4BA7-A49D-D05870D31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1/11/%C5%A0palek_na_%C5%A1t%C3%ADp%C3%A1n%C3%AD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f/f1/Bequer-B100-SOJA-SOYBEAM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VÝROBA PALIV Z ODPADŮ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Nikola Kubíková</a:t>
            </a:r>
          </a:p>
          <a:p>
            <a:r>
              <a:rPr lang="cs-CZ" dirty="0" smtClean="0">
                <a:latin typeface="Comic Sans MS" pitchFamily="66" charset="0"/>
              </a:rPr>
              <a:t>Petra Lužová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Děkujeme za pozornost…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Comic Sans MS" pitchFamily="66" charset="0"/>
              </a:rPr>
              <a:t>Palivo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latin typeface="Comic Sans MS" pitchFamily="66" charset="0"/>
            </a:endParaRPr>
          </a:p>
          <a:p>
            <a:endParaRPr lang="cs-CZ" sz="20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Palivo je všeobecné označení pro chemický prvek, látku nebo směs, která má schopnost za vhodných podmínek začít a udržet chemickou reakci spalování. Každé palivo obsahuje chemickou energii, která se spalováním mění na energii tepelnou.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Rozdělení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>
                <a:latin typeface="Comic Sans MS" pitchFamily="66" charset="0"/>
              </a:rPr>
              <a:t>Biomasa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u="sng" dirty="0" smtClean="0">
                <a:latin typeface="Comic Sans MS" pitchFamily="66" charset="0"/>
              </a:rPr>
              <a:t>Biopaliva</a:t>
            </a:r>
            <a:r>
              <a:rPr lang="cs-CZ" dirty="0" smtClean="0">
                <a:latin typeface="Comic Sans MS" pitchFamily="66" charset="0"/>
              </a:rPr>
              <a:t>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771800" y="1772816"/>
            <a:ext cx="3657600" cy="4572000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Comic Sans MS" pitchFamily="66" charset="0"/>
              </a:rPr>
              <a:t>Suchá biomasa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Comic Sans MS" pitchFamily="66" charset="0"/>
              </a:rPr>
              <a:t>Mokrá biomasa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cs-CZ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Comic Sans MS" pitchFamily="66" charset="0"/>
              </a:rPr>
              <a:t>Tuhá biopaliva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Comic Sans MS" pitchFamily="66" charset="0"/>
              </a:rPr>
              <a:t>Kapalná biopaliva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Comic Sans MS" pitchFamily="66" charset="0"/>
              </a:rPr>
              <a:t>Plynná biopaliva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8194" name="Picture 2" descr="Soubor:Špalek na štípání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628800"/>
            <a:ext cx="2699792" cy="20248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Biomasa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000" dirty="0" smtClean="0">
                <a:latin typeface="Comic Sans MS" pitchFamily="66" charset="0"/>
              </a:rPr>
              <a:t>Biomasa je téměř jakákoliv hmota organického původu. Jak rostlinného, tak živočišného.</a:t>
            </a:r>
          </a:p>
          <a:p>
            <a:pPr>
              <a:buNone/>
            </a:pPr>
            <a:endParaRPr lang="cs-CZ" sz="20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Podle energetických zdrojů se jedná o dřevní odpad, slámu a další zemědělské zbytky a odpad.</a:t>
            </a:r>
          </a:p>
          <a:p>
            <a:pPr>
              <a:buNone/>
            </a:pPr>
            <a:endParaRPr lang="cs-CZ" sz="2000" dirty="0" smtClean="0">
              <a:latin typeface="Comic Sans MS" pitchFamily="66" charset="0"/>
            </a:endParaRPr>
          </a:p>
          <a:p>
            <a:r>
              <a:rPr lang="cs-CZ" sz="2000" i="1" dirty="0" smtClean="0">
                <a:latin typeface="Comic Sans MS" pitchFamily="66" charset="0"/>
              </a:rPr>
              <a:t>Suchá biomasa </a:t>
            </a:r>
            <a:r>
              <a:rPr lang="cs-CZ" sz="2000" dirty="0" smtClean="0">
                <a:latin typeface="Comic Sans MS" pitchFamily="66" charset="0"/>
              </a:rPr>
              <a:t>je například dřevní a suchý rostlinný odpad, který se zpracovává suchými procesy, jako je spalování a zplyňování.</a:t>
            </a:r>
          </a:p>
          <a:p>
            <a:pPr>
              <a:buNone/>
            </a:pPr>
            <a:endParaRPr lang="cs-CZ" sz="2000" dirty="0" smtClean="0">
              <a:latin typeface="Comic Sans MS" pitchFamily="66" charset="0"/>
            </a:endParaRPr>
          </a:p>
          <a:p>
            <a:r>
              <a:rPr lang="cs-CZ" sz="2000" i="1" dirty="0" smtClean="0">
                <a:latin typeface="Comic Sans MS" pitchFamily="66" charset="0"/>
              </a:rPr>
              <a:t>Mokrá biomasa </a:t>
            </a:r>
            <a:r>
              <a:rPr lang="cs-CZ" sz="2000" dirty="0" smtClean="0">
                <a:latin typeface="Comic Sans MS" pitchFamily="66" charset="0"/>
              </a:rPr>
              <a:t>jsou výkaly hospodářských zvířat. Zpracovává se mokrými procesy v bioplynových stanicích.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Biopaliva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Vzniká cílenou výrobou nebo přípravou z biomasy. Představuje tedy jedno z možných využití biomasy.</a:t>
            </a:r>
          </a:p>
          <a:p>
            <a:pPr>
              <a:buNone/>
            </a:pPr>
            <a:endParaRPr lang="cs-CZ" sz="20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Rozdělení: 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    </a:t>
            </a:r>
            <a:r>
              <a:rPr lang="cs-CZ" sz="2000" b="1" dirty="0" smtClean="0">
                <a:latin typeface="Comic Sans MS" pitchFamily="66" charset="0"/>
              </a:rPr>
              <a:t> tuhá biopaliva</a:t>
            </a:r>
          </a:p>
          <a:p>
            <a:pPr>
              <a:buNone/>
            </a:pPr>
            <a:r>
              <a:rPr lang="cs-CZ" sz="2000" b="1" dirty="0" smtClean="0">
                <a:latin typeface="Comic Sans MS" pitchFamily="66" charset="0"/>
              </a:rPr>
              <a:t>    kapalná biopaliva</a:t>
            </a:r>
          </a:p>
          <a:p>
            <a:pPr>
              <a:buNone/>
            </a:pPr>
            <a:r>
              <a:rPr lang="cs-CZ" sz="2000" b="1" dirty="0" smtClean="0">
                <a:latin typeface="Comic Sans MS" pitchFamily="66" charset="0"/>
              </a:rPr>
              <a:t>    plynná </a:t>
            </a:r>
            <a:r>
              <a:rPr lang="cs-CZ" sz="2000" b="1" dirty="0" err="1" smtClean="0">
                <a:latin typeface="Comic Sans MS" pitchFamily="66" charset="0"/>
              </a:rPr>
              <a:t>biopaliva</a:t>
            </a:r>
            <a:r>
              <a:rPr lang="cs-CZ" sz="2000" b="1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200" dirty="0" smtClean="0">
                <a:latin typeface="Comic Sans MS" pitchFamily="66" charset="0"/>
              </a:rPr>
              <a:t>                                                                         Bionafta vyrobena ze sojového oleje</a:t>
            </a:r>
            <a:endParaRPr lang="en-US" sz="1200" dirty="0">
              <a:latin typeface="Comic Sans MS" pitchFamily="66" charset="0"/>
            </a:endParaRPr>
          </a:p>
        </p:txBody>
      </p:sp>
      <p:pic>
        <p:nvPicPr>
          <p:cNvPr id="6146" name="Picture 2" descr="Soubor:Bequer-B100-SOJA-SOYBEA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852936"/>
            <a:ext cx="2448272" cy="27900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Tuhá biopaliva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sz="2200" dirty="0" smtClean="0">
                <a:latin typeface="Comic Sans MS" pitchFamily="66" charset="0"/>
              </a:rPr>
              <a:t>Jsou to biopaliva, která se v podmínkách, při nichž jsou skladována, dopravována a připravována pro energetické využití, nachází v tuhém stavu.</a:t>
            </a:r>
          </a:p>
          <a:p>
            <a:r>
              <a:rPr lang="cs-CZ" sz="2200" dirty="0" smtClean="0">
                <a:latin typeface="Comic Sans MS" pitchFamily="66" charset="0"/>
              </a:rPr>
              <a:t>Mezi tuhá paliva patří: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    - dřevo v různých formách: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      polena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      </a:t>
            </a:r>
            <a:r>
              <a:rPr lang="cs-CZ" sz="2200" dirty="0" err="1" smtClean="0">
                <a:latin typeface="Comic Sans MS" pitchFamily="66" charset="0"/>
              </a:rPr>
              <a:t>štěpka</a:t>
            </a:r>
            <a:endParaRPr lang="cs-CZ" sz="2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      brikety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      pelety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      piliny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    - Sláma, která je i ve formě briket a </a:t>
            </a:r>
            <a:r>
              <a:rPr lang="cs-CZ" sz="2200" dirty="0" smtClean="0">
                <a:latin typeface="Comic Sans MS" pitchFamily="66" charset="0"/>
              </a:rPr>
              <a:t>pelet</a:t>
            </a:r>
            <a:endParaRPr lang="cs-CZ" sz="2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    - Seno, také ve formě briket a pelet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000" b="1" dirty="0" smtClean="0">
                <a:latin typeface="Comic Sans MS" pitchFamily="66" charset="0"/>
              </a:rPr>
              <a:t>Štěpky</a:t>
            </a:r>
            <a:r>
              <a:rPr lang="cs-CZ" sz="2000" dirty="0" smtClean="0">
                <a:latin typeface="Comic Sans MS" pitchFamily="66" charset="0"/>
              </a:rPr>
              <a:t>, nejčastěji dřevní </a:t>
            </a:r>
            <a:r>
              <a:rPr lang="cs-CZ" sz="2000" dirty="0" err="1" smtClean="0">
                <a:latin typeface="Comic Sans MS" pitchFamily="66" charset="0"/>
              </a:rPr>
              <a:t>štěpka</a:t>
            </a:r>
            <a:r>
              <a:rPr lang="cs-CZ" sz="2000" dirty="0" smtClean="0">
                <a:latin typeface="Comic Sans MS" pitchFamily="66" charset="0"/>
              </a:rPr>
              <a:t>, která vzniká jako odpad při zpracování dřeva nebo cíleným drcením dřevních částí. Slouží k výrobě tepla nebo kompostu.</a:t>
            </a:r>
          </a:p>
          <a:p>
            <a:pPr>
              <a:buNone/>
            </a:pPr>
            <a:endParaRPr lang="cs-CZ" sz="2000" dirty="0" smtClean="0">
              <a:latin typeface="Comic Sans MS" pitchFamily="66" charset="0"/>
            </a:endParaRPr>
          </a:p>
          <a:p>
            <a:r>
              <a:rPr lang="cs-CZ" sz="2000" b="1" dirty="0" smtClean="0">
                <a:latin typeface="Comic Sans MS" pitchFamily="66" charset="0"/>
              </a:rPr>
              <a:t>Briketa</a:t>
            </a:r>
            <a:r>
              <a:rPr lang="cs-CZ" sz="2000" dirty="0" smtClean="0">
                <a:latin typeface="Comic Sans MS" pitchFamily="66" charset="0"/>
              </a:rPr>
              <a:t> je mechanicky zhutněný drobný hořlavý materiál. Může mít formu válečku o různém průměru. Tvar brikety je pro proces spalování fakticky nepodstatný.</a:t>
            </a:r>
          </a:p>
          <a:p>
            <a:pPr>
              <a:buNone/>
            </a:pPr>
            <a:endParaRPr lang="cs-CZ" sz="2000" dirty="0" smtClean="0">
              <a:latin typeface="Comic Sans MS" pitchFamily="66" charset="0"/>
            </a:endParaRPr>
          </a:p>
          <a:p>
            <a:r>
              <a:rPr lang="cs-CZ" sz="2000" b="1" dirty="0" smtClean="0">
                <a:latin typeface="Comic Sans MS" pitchFamily="66" charset="0"/>
              </a:rPr>
              <a:t>Pelety</a:t>
            </a:r>
            <a:r>
              <a:rPr lang="cs-CZ" sz="2000" dirty="0" smtClean="0">
                <a:latin typeface="Comic Sans MS" pitchFamily="66" charset="0"/>
              </a:rPr>
              <a:t> jsou granule, které se získávají vysokotlakým lisováním dřevního odpadu. Tím se rozumí nejen piliny, ale i sláma nebo šťovík.Pelety jsou nenákladné a obnovitelné zdroje energie a proto se považují za palivo budoucnosti.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Kapalná biopaliva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000" dirty="0" smtClean="0">
                <a:latin typeface="Comic Sans MS" pitchFamily="66" charset="0"/>
              </a:rPr>
              <a:t>Kapalná biopaliva jsou biopaliva, která se v podmínkách, při nichž jsou skladována, dopravována a připravována pro energetické využití, nachází se v kapalném stavu.</a:t>
            </a:r>
          </a:p>
          <a:p>
            <a:pPr>
              <a:buNone/>
            </a:pPr>
            <a:endParaRPr lang="cs-CZ" sz="20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2000" dirty="0" smtClean="0">
                <a:latin typeface="Comic Sans MS" pitchFamily="66" charset="0"/>
              </a:rPr>
              <a:t>Mezi kapalná biopaliva patří: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    - </a:t>
            </a:r>
            <a:r>
              <a:rPr lang="cs-CZ" sz="2000" b="1" dirty="0" smtClean="0">
                <a:latin typeface="Comic Sans MS" pitchFamily="66" charset="0"/>
              </a:rPr>
              <a:t>alkoholová biopaliva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    -</a:t>
            </a:r>
            <a:r>
              <a:rPr lang="cs-CZ" sz="2000" b="1" dirty="0" smtClean="0">
                <a:latin typeface="Comic Sans MS" pitchFamily="66" charset="0"/>
              </a:rPr>
              <a:t> </a:t>
            </a:r>
            <a:r>
              <a:rPr lang="cs-CZ" sz="2000" b="1" dirty="0" err="1" smtClean="0">
                <a:latin typeface="Comic Sans MS" pitchFamily="66" charset="0"/>
              </a:rPr>
              <a:t>biooleje</a:t>
            </a:r>
            <a:r>
              <a:rPr lang="cs-CZ" sz="2000" dirty="0" smtClean="0">
                <a:latin typeface="Comic Sans MS" pitchFamily="66" charset="0"/>
              </a:rPr>
              <a:t>, používají se v naftových motorech: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       - rostlinný olej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       - použitý, např. Fritovací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       - bionafta získávaná </a:t>
            </a:r>
            <a:r>
              <a:rPr lang="cs-CZ" sz="2000" dirty="0" err="1" smtClean="0">
                <a:latin typeface="Comic Sans MS" pitchFamily="66" charset="0"/>
              </a:rPr>
              <a:t>transesterifikací</a:t>
            </a:r>
            <a:r>
              <a:rPr lang="cs-CZ" sz="2000" dirty="0" smtClean="0">
                <a:latin typeface="Comic Sans MS" pitchFamily="66" charset="0"/>
              </a:rPr>
              <a:t> rostlinných olejů a                                                              živočišných tuků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    - </a:t>
            </a:r>
            <a:r>
              <a:rPr lang="cs-CZ" sz="2000" b="1" dirty="0" smtClean="0">
                <a:latin typeface="Comic Sans MS" pitchFamily="66" charset="0"/>
              </a:rPr>
              <a:t>zkapalněná plynná biopaliva                               -odpadní produkty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Plynná biopaliva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Plynná biopaliva jsou biopaliva, která se v podmínkách, při nichž jsou skladována, dopravována a připravována pro energetické využití, nachází se plynném stavu.</a:t>
            </a:r>
          </a:p>
          <a:p>
            <a:endParaRPr lang="cs-CZ" sz="20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Mezi plynná biopaliva patří: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       </a:t>
            </a:r>
            <a:r>
              <a:rPr lang="cs-CZ" sz="2000" b="1" dirty="0" smtClean="0">
                <a:latin typeface="Comic Sans MS" pitchFamily="66" charset="0"/>
              </a:rPr>
              <a:t>bioplyn</a:t>
            </a:r>
          </a:p>
          <a:p>
            <a:pPr>
              <a:buNone/>
            </a:pPr>
            <a:r>
              <a:rPr lang="cs-CZ" sz="2000" b="1" dirty="0" smtClean="0">
                <a:latin typeface="Comic Sans MS" pitchFamily="66" charset="0"/>
              </a:rPr>
              <a:t>     dřevoplyn</a:t>
            </a:r>
          </a:p>
          <a:p>
            <a:pPr>
              <a:buNone/>
            </a:pPr>
            <a:r>
              <a:rPr lang="cs-CZ" sz="2000" b="1" dirty="0" smtClean="0">
                <a:latin typeface="Comic Sans MS" pitchFamily="66" charset="0"/>
              </a:rPr>
              <a:t>     vodík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446</Words>
  <Application>Microsoft Office PowerPoint</Application>
  <PresentationFormat>Předvádění na obrazovce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VÝROBA PALIV Z ODPADŮ</vt:lpstr>
      <vt:lpstr>Palivo</vt:lpstr>
      <vt:lpstr>Rozdělení</vt:lpstr>
      <vt:lpstr>Biomasa</vt:lpstr>
      <vt:lpstr>Biopaliva</vt:lpstr>
      <vt:lpstr>Tuhá biopaliva</vt:lpstr>
      <vt:lpstr>Snímek 7</vt:lpstr>
      <vt:lpstr>Kapalná biopaliva</vt:lpstr>
      <vt:lpstr>Plynná biopaliva</vt:lpstr>
      <vt:lpstr>Děkujeme za pozornost…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PALIV Z ODPADŮ</dc:title>
  <dc:creator>Nikola Kubikova</dc:creator>
  <cp:lastModifiedBy>Nikola Kubikova</cp:lastModifiedBy>
  <cp:revision>14</cp:revision>
  <dcterms:created xsi:type="dcterms:W3CDTF">2011-10-25T12:19:27Z</dcterms:created>
  <dcterms:modified xsi:type="dcterms:W3CDTF">2011-10-26T06:51:15Z</dcterms:modified>
</cp:coreProperties>
</file>