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576F-7F22-46C8-8C40-28F687B2D682}" type="datetimeFigureOut">
              <a:rPr lang="cs-CZ" smtClean="0"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3890-7974-48D2-A1A6-1DF31500C13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mil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214577"/>
          </a:xfrm>
        </p:spPr>
        <p:txBody>
          <a:bodyPr/>
          <a:lstStyle/>
          <a:p>
            <a:r>
              <a:rPr lang="cs-CZ" b="1" dirty="0" smtClean="0"/>
              <a:t>Zemědělský odpad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185_4_X_200911171443072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9144000" cy="271462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571604" y="500042"/>
            <a:ext cx="6715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ZEMĚDĚLSKÉ ODPADY</a:t>
            </a:r>
          </a:p>
          <a:p>
            <a:r>
              <a:rPr lang="pl-PL" sz="2800" b="1" dirty="0" smtClean="0"/>
              <a:t>Pod pojmem zemědělské odpady jsou</a:t>
            </a:r>
          </a:p>
          <a:p>
            <a:r>
              <a:rPr lang="pl-PL" sz="2800" b="1" dirty="0" smtClean="0"/>
              <a:t>obvykle myšleny odpady uvedené ve</a:t>
            </a:r>
          </a:p>
          <a:p>
            <a:r>
              <a:rPr lang="cs-CZ" sz="2800" b="1" dirty="0" smtClean="0"/>
              <a:t>vyhlášce č. 381/2001 Sb. Katalog</a:t>
            </a:r>
          </a:p>
          <a:p>
            <a:r>
              <a:rPr lang="cs-CZ" sz="2800" b="1" dirty="0" smtClean="0"/>
              <a:t>odpadů, kde nejdůležitější zemědělské</a:t>
            </a:r>
          </a:p>
          <a:p>
            <a:r>
              <a:rPr lang="pl-PL" sz="2800" b="1" dirty="0" smtClean="0"/>
              <a:t>odpady jsou v podskupině 01 skupiny</a:t>
            </a:r>
          </a:p>
          <a:p>
            <a:r>
              <a:rPr lang="cs-CZ" sz="2800" b="1" dirty="0" smtClean="0"/>
              <a:t>02:</a:t>
            </a:r>
            <a:endParaRPr lang="cs-CZ" sz="2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171715"/>
          </a:xfrm>
        </p:spPr>
        <p:txBody>
          <a:bodyPr>
            <a:noAutofit/>
          </a:bodyPr>
          <a:lstStyle/>
          <a:p>
            <a:r>
              <a:rPr lang="cs-CZ" sz="1800" b="1" dirty="0"/>
              <a:t>KATALOG ODPADŮ – SKUPINA 02</a:t>
            </a:r>
            <a:br>
              <a:rPr lang="cs-CZ" sz="1800" b="1" dirty="0"/>
            </a:br>
            <a:r>
              <a:rPr lang="cs-CZ" sz="1800" b="1" dirty="0"/>
              <a:t>02 ODPADY ZE ZEMĚDĚLSTVÍ, ZAHRADNICTVÍ, RYBÁŘSTVÍ, LESNICTVÍ,</a:t>
            </a:r>
            <a:br>
              <a:rPr lang="cs-CZ" sz="1800" b="1" dirty="0"/>
            </a:br>
            <a:r>
              <a:rPr lang="cs-CZ" sz="1800" b="1" dirty="0"/>
              <a:t>MYSLIVOSTI A Z VÝROBY A ZPRACOVÁNÍ POTRAVIN</a:t>
            </a:r>
            <a:br>
              <a:rPr lang="cs-CZ" sz="1800" b="1" dirty="0"/>
            </a:br>
            <a:r>
              <a:rPr lang="cs-CZ" sz="1800" b="1" dirty="0"/>
              <a:t>02 01 Odpady ze zemědělství, zahradnictví, lesnictví, myslivosti, rybářství</a:t>
            </a:r>
            <a:br>
              <a:rPr lang="cs-CZ" sz="1800" b="1" dirty="0"/>
            </a:br>
            <a:r>
              <a:rPr lang="pl-PL" sz="1800" b="1" dirty="0"/>
              <a:t>02 01 01 Kaly z praní a z čištění</a:t>
            </a:r>
            <a:br>
              <a:rPr lang="pl-PL" sz="1800" b="1" dirty="0"/>
            </a:br>
            <a:r>
              <a:rPr lang="cs-CZ" sz="1800" b="1" dirty="0"/>
              <a:t>02 01 02 Odpad živočišných tkání</a:t>
            </a:r>
            <a:br>
              <a:rPr lang="cs-CZ" sz="1800" b="1" dirty="0"/>
            </a:br>
            <a:r>
              <a:rPr lang="pl-PL" sz="1800" b="1" dirty="0"/>
              <a:t>02 01 03 Odpad rostlinných pletiv</a:t>
            </a:r>
            <a:br>
              <a:rPr lang="pl-PL" sz="1800" b="1" dirty="0"/>
            </a:br>
            <a:r>
              <a:rPr lang="pl-PL" sz="1800" b="1" dirty="0"/>
              <a:t>02 01 04 Odpadní plasty (kromě obalů)</a:t>
            </a:r>
            <a:br>
              <a:rPr lang="pl-PL" sz="1800" b="1" dirty="0"/>
            </a:br>
            <a:r>
              <a:rPr lang="cs-CZ" sz="1800" b="1" dirty="0"/>
              <a:t>02 01 06 Zvířecí trus, moč a hnůj (včetně znečištěné slámy), kapalné</a:t>
            </a:r>
            <a:br>
              <a:rPr lang="cs-CZ" sz="1800" b="1" dirty="0"/>
            </a:br>
            <a:r>
              <a:rPr lang="cs-CZ" sz="1800" b="1" dirty="0"/>
              <a:t>odpady, soustřeďované odděleně a zpracovávané mimo</a:t>
            </a:r>
            <a:br>
              <a:rPr lang="cs-CZ" sz="1800" b="1" dirty="0"/>
            </a:br>
            <a:r>
              <a:rPr lang="cs-CZ" sz="1800" b="1" dirty="0"/>
              <a:t>místo vzniku</a:t>
            </a:r>
            <a:br>
              <a:rPr lang="cs-CZ" sz="1800" b="1" dirty="0"/>
            </a:br>
            <a:r>
              <a:rPr lang="pl-PL" sz="1800" b="1" dirty="0"/>
              <a:t>02 01 07 Odpady z lesnictví</a:t>
            </a:r>
            <a:br>
              <a:rPr lang="pl-PL" sz="1800" b="1" dirty="0"/>
            </a:br>
            <a:r>
              <a:rPr lang="cs-CZ" sz="1800" b="1" dirty="0"/>
              <a:t>02 01 08* Agrochemické odpady obsahující nebezpečné látky</a:t>
            </a:r>
            <a:br>
              <a:rPr lang="cs-CZ" sz="1800" b="1" dirty="0"/>
            </a:br>
            <a:r>
              <a:rPr lang="cs-CZ" sz="1800" b="1" dirty="0"/>
              <a:t>02 01 09 Agrochemické odpady neuvedené pod číslem 02 01 08</a:t>
            </a:r>
            <a:br>
              <a:rPr lang="cs-CZ" sz="1800" b="1" dirty="0"/>
            </a:br>
            <a:r>
              <a:rPr lang="pl-PL" sz="1800" b="1" dirty="0"/>
              <a:t>02 01 10 Kovové odpady</a:t>
            </a:r>
            <a:br>
              <a:rPr lang="pl-PL" sz="1800" b="1" dirty="0"/>
            </a:br>
            <a:r>
              <a:rPr lang="cs-CZ" sz="1800" b="1" dirty="0"/>
              <a:t>02 01 99 Odpady jinak blíže neurčené</a:t>
            </a:r>
            <a:br>
              <a:rPr lang="cs-CZ" sz="1800" b="1" dirty="0"/>
            </a:br>
            <a:r>
              <a:rPr lang="cs-CZ" sz="1800" b="1" dirty="0"/>
              <a:t>* - nebezpečný odpad</a:t>
            </a:r>
          </a:p>
        </p:txBody>
      </p:sp>
      <p:pic>
        <p:nvPicPr>
          <p:cNvPr id="5" name="Obrázek 4" descr="g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458100" cy="288609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STATKOVÁ HNOJIVA</a:t>
            </a:r>
            <a:br>
              <a:rPr lang="cs-CZ" b="1" dirty="0"/>
            </a:br>
            <a:r>
              <a:rPr lang="cs-CZ" b="1" dirty="0"/>
              <a:t>•Kejda, chlévská mrva a další</a:t>
            </a:r>
            <a:br>
              <a:rPr lang="cs-CZ" b="1" dirty="0"/>
            </a:br>
            <a:r>
              <a:rPr lang="cs-CZ" b="1" dirty="0"/>
              <a:t>„zemědělské odpady“</a:t>
            </a:r>
            <a:br>
              <a:rPr lang="cs-CZ" b="1" dirty="0"/>
            </a:br>
            <a:r>
              <a:rPr lang="cs-CZ" b="1" dirty="0"/>
              <a:t>podle zákona o odpadech</a:t>
            </a:r>
            <a:br>
              <a:rPr lang="cs-CZ" b="1" dirty="0"/>
            </a:br>
            <a:r>
              <a:rPr lang="cs-CZ" b="1" dirty="0"/>
              <a:t>nejsou odpady!!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700089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429131"/>
            <a:ext cx="2143108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635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3500438"/>
            <a:ext cx="9144000" cy="335756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43042" y="0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           AEROBNÍ KOMPOSTOVÁNÍ</a:t>
            </a:r>
          </a:p>
          <a:p>
            <a:r>
              <a:rPr lang="cs-CZ" sz="2800" b="1" dirty="0" smtClean="0"/>
              <a:t>• Rozklad bílkovin, polysacharidů, tuků</a:t>
            </a:r>
          </a:p>
          <a:p>
            <a:r>
              <a:rPr lang="cs-CZ" sz="2800" b="1" dirty="0" smtClean="0"/>
              <a:t>na nízkomolekulární látky</a:t>
            </a:r>
          </a:p>
          <a:p>
            <a:r>
              <a:rPr lang="cs-CZ" sz="2800" b="1" dirty="0" smtClean="0"/>
              <a:t>• Syntéza </a:t>
            </a:r>
            <a:r>
              <a:rPr lang="cs-CZ" sz="2800" b="1" dirty="0" err="1" smtClean="0"/>
              <a:t>huminových</a:t>
            </a:r>
            <a:r>
              <a:rPr lang="cs-CZ" sz="2800" b="1" dirty="0" smtClean="0"/>
              <a:t> kyselin</a:t>
            </a:r>
          </a:p>
          <a:p>
            <a:r>
              <a:rPr lang="cs-CZ" sz="2800" b="1" dirty="0" smtClean="0"/>
              <a:t>• Snižování obsahu vlhkosti</a:t>
            </a:r>
          </a:p>
          <a:p>
            <a:r>
              <a:rPr lang="cs-CZ" sz="2800" b="1" dirty="0" smtClean="0"/>
              <a:t>• Zpřístupnění některých živin</a:t>
            </a:r>
          </a:p>
          <a:p>
            <a:r>
              <a:rPr lang="cs-CZ" sz="2800" b="1" dirty="0" smtClean="0"/>
              <a:t>• Snížení objemu</a:t>
            </a:r>
          </a:p>
          <a:p>
            <a:r>
              <a:rPr lang="cs-CZ" sz="2800" b="1" dirty="0" smtClean="0"/>
              <a:t>• Změna kvality</a:t>
            </a:r>
            <a:endParaRPr lang="cs-CZ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70"/>
          </a:xfrm>
        </p:spPr>
        <p:txBody>
          <a:bodyPr/>
          <a:lstStyle/>
          <a:p>
            <a:r>
              <a:rPr lang="cs-CZ" b="1" dirty="0"/>
              <a:t>ANAEROBNÍ KOMPOSTOVÁNÍ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100" y="1571612"/>
            <a:ext cx="6858048" cy="25717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• V podstatě je to skladování odpadů</a:t>
            </a:r>
          </a:p>
          <a:p>
            <a:r>
              <a:rPr lang="pl-PL" b="1" dirty="0">
                <a:solidFill>
                  <a:schemeClr val="tx1"/>
                </a:solidFill>
              </a:rPr>
              <a:t>bez dalších zásahů – dlouhá doba,</a:t>
            </a:r>
          </a:p>
          <a:p>
            <a:r>
              <a:rPr lang="cs-CZ" b="1" dirty="0">
                <a:solidFill>
                  <a:schemeClr val="tx1"/>
                </a:solidFill>
              </a:rPr>
              <a:t>malá účinnost rozkladu, vznik zápachu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4000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94</Words>
  <Application>Microsoft Office PowerPoint</Application>
  <PresentationFormat>Předvádění na obrazovce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Zemědělský odpad</vt:lpstr>
      <vt:lpstr>Snímek 2</vt:lpstr>
      <vt:lpstr>KATALOG ODPADŮ – SKUPINA 02 02 ODPADY ZE ZEMĚDĚLSTVÍ, ZAHRADNICTVÍ, RYBÁŘSTVÍ, LESNICTVÍ, MYSLIVOSTI A Z VÝROBY A ZPRACOVÁNÍ POTRAVIN 02 01 Odpady ze zemědělství, zahradnictví, lesnictví, myslivosti, rybářství 02 01 01 Kaly z praní a z čištění 02 01 02 Odpad živočišných tkání 02 01 03 Odpad rostlinných pletiv 02 01 04 Odpadní plasty (kromě obalů) 02 01 06 Zvířecí trus, moč a hnůj (včetně znečištěné slámy), kapalné odpady, soustřeďované odděleně a zpracovávané mimo místo vzniku 02 01 07 Odpady z lesnictví 02 01 08* Agrochemické odpady obsahující nebezpečné látky 02 01 09 Agrochemické odpady neuvedené pod číslem 02 01 08 02 01 10 Kovové odpady 02 01 99 Odpady jinak blíže neurčené * - nebezpečný odpad</vt:lpstr>
      <vt:lpstr>STATKOVÁ HNOJIVA •Kejda, chlévská mrva a další „zemědělské odpady“ podle zákona o odpadech nejsou odpady!!</vt:lpstr>
      <vt:lpstr>Snímek 5</vt:lpstr>
      <vt:lpstr>ANAEROBNÍ KOMPOSTOVÁNÍ</vt:lpstr>
      <vt:lpstr>Snímek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Zemědělské odpady </dc:title>
  <dc:creator>Alice</dc:creator>
  <cp:lastModifiedBy>Alice</cp:lastModifiedBy>
  <cp:revision>5</cp:revision>
  <dcterms:created xsi:type="dcterms:W3CDTF">2011-11-02T08:25:47Z</dcterms:created>
  <dcterms:modified xsi:type="dcterms:W3CDTF">2011-11-02T09:14:51Z</dcterms:modified>
</cp:coreProperties>
</file>