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3197D6-E3F9-4323-972F-4A631A674ED8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D6DBE1-BAB5-489B-A05F-8C951F3994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568952" cy="1944216"/>
          </a:xfrm>
        </p:spPr>
        <p:txBody>
          <a:bodyPr>
            <a:normAutofit/>
          </a:bodyPr>
          <a:lstStyle/>
          <a:p>
            <a:pPr algn="ctr"/>
            <a:r>
              <a:rPr lang="cs-CZ" sz="7200" dirty="0" smtClean="0"/>
              <a:t>kompostování</a:t>
            </a: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589240"/>
            <a:ext cx="8458200" cy="914400"/>
          </a:xfrm>
        </p:spPr>
        <p:txBody>
          <a:bodyPr/>
          <a:lstStyle/>
          <a:p>
            <a:pPr algn="ctr"/>
            <a:r>
              <a:rPr lang="cs-CZ" dirty="0" smtClean="0"/>
              <a:t>JITKA NEDOROSTOVÁ</a:t>
            </a:r>
          </a:p>
          <a:p>
            <a:pPr algn="ctr"/>
            <a:r>
              <a:rPr lang="cs-CZ" dirty="0" smtClean="0"/>
              <a:t>PAVLÍNA KOSMÁKOVÁ</a:t>
            </a:r>
            <a:endParaRPr lang="cs-CZ" dirty="0"/>
          </a:p>
        </p:txBody>
      </p:sp>
      <p:pic>
        <p:nvPicPr>
          <p:cNvPr id="4" name="Obrázek 3" descr="Zofka_s_korunkou_na_kompostu_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348880"/>
            <a:ext cx="2304256" cy="270307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PROBLÉMY S KOMPOSTEM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Zapáchá – Na vině je buď špatné složení, nebo nedostatek vzduchu. Zkontrolujte tedy, jestli je kompost provzdušněn. Máte-li špatný kompostér nebo pravidelně nepromícháváte jeho obsah, odpad hnije. Pokud je vzduchu dost, přidejte hnědý materiál – větve, listy, piliny, lepenky. Tím dodáte kompostu uhlík.</a:t>
            </a:r>
          </a:p>
          <a:p>
            <a:r>
              <a:rPr lang="cs-CZ" dirty="0" smtClean="0"/>
              <a:t>Neprobíhá rozklad – Je příliš vysušený. Zalijte ho vodou a dodejte mu dostatek dusíku ze zbytků zeleniny a ovoce či posekané trávy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Kompost láká živočichy – Použijte uzavřený kompostér. Drobné mušky vašemu kompostu nijak neškodí.</a:t>
            </a:r>
          </a:p>
          <a:p>
            <a:r>
              <a:rPr lang="cs-CZ" dirty="0" smtClean="0"/>
              <a:t>Kompostování je příliš pomalé – Přidejte trochu půdy nebo už hotový kompost. Použít můžete i příměsi, které tlení aktivují - např. močůvka nebo speciální urychlovače kompostů. Zkontrolujte také, že váš kompost má dostatek materiálu s obsahem dusíku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Děkujeme za pozornost</a:t>
            </a:r>
            <a:endParaRPr lang="cs-CZ" dirty="0"/>
          </a:p>
        </p:txBody>
      </p:sp>
      <p:pic>
        <p:nvPicPr>
          <p:cNvPr id="4" name="Zástupný symbol pro obsah 3" descr="misskompost_20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484784"/>
            <a:ext cx="2834219" cy="4525962"/>
          </a:xfrm>
        </p:spPr>
      </p:pic>
      <p:pic>
        <p:nvPicPr>
          <p:cNvPr id="5" name="Obrázek 4" descr="zdroj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420888"/>
            <a:ext cx="3810000" cy="2257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kompos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717032"/>
            <a:ext cx="3285434" cy="25664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4163"/>
            <a:ext cx="6192688" cy="468314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Co je kompostování</a:t>
            </a:r>
          </a:p>
          <a:p>
            <a:r>
              <a:rPr lang="cs-CZ" dirty="0" smtClean="0"/>
              <a:t>Tři základní </a:t>
            </a:r>
            <a:r>
              <a:rPr lang="cs-CZ" dirty="0" smtClean="0"/>
              <a:t>druhy</a:t>
            </a:r>
            <a:r>
              <a:rPr lang="cs-CZ" dirty="0" smtClean="0"/>
              <a:t> </a:t>
            </a:r>
            <a:r>
              <a:rPr lang="cs-CZ" dirty="0" smtClean="0"/>
              <a:t>kompostování</a:t>
            </a:r>
          </a:p>
          <a:p>
            <a:r>
              <a:rPr lang="cs-CZ" dirty="0" smtClean="0"/>
              <a:t>Co dát a nedat do kompostu</a:t>
            </a:r>
          </a:p>
          <a:p>
            <a:r>
              <a:rPr lang="cs-CZ" dirty="0" smtClean="0"/>
              <a:t>Fáze kompostování</a:t>
            </a:r>
            <a:endParaRPr lang="cs-CZ" dirty="0" smtClean="0"/>
          </a:p>
          <a:p>
            <a:r>
              <a:rPr lang="cs-CZ" dirty="0" smtClean="0"/>
              <a:t>Kde založit kompost</a:t>
            </a:r>
          </a:p>
          <a:p>
            <a:r>
              <a:rPr lang="cs-CZ" dirty="0" smtClean="0"/>
              <a:t>V čem komposto</a:t>
            </a:r>
            <a:r>
              <a:rPr lang="cs-CZ" dirty="0" smtClean="0"/>
              <a:t>vat</a:t>
            </a:r>
            <a:endParaRPr lang="cs-CZ" dirty="0" smtClean="0"/>
          </a:p>
          <a:p>
            <a:r>
              <a:rPr lang="cs-CZ" dirty="0" smtClean="0"/>
              <a:t>Problémy s kompostem</a:t>
            </a:r>
          </a:p>
          <a:p>
            <a:r>
              <a:rPr lang="cs-CZ" dirty="0" smtClean="0"/>
              <a:t>Závěr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JE KOMPOSTOVÁNÍ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4163"/>
            <a:ext cx="8568952" cy="46831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Kompostování je biologická metoda využívání </a:t>
            </a:r>
            <a:r>
              <a:rPr lang="cs-CZ" dirty="0" err="1" smtClean="0"/>
              <a:t>bioodpadu</a:t>
            </a:r>
            <a:r>
              <a:rPr lang="cs-CZ" dirty="0" smtClean="0"/>
              <a:t> (BRO), kterou se za kontrolovaných podmínek aerobních procesů (za přístupu vzduchu) a činností mikroorganismů přeměňuje </a:t>
            </a:r>
            <a:r>
              <a:rPr lang="cs-CZ" dirty="0" err="1" smtClean="0"/>
              <a:t>bioodpad</a:t>
            </a:r>
            <a:r>
              <a:rPr lang="cs-CZ" dirty="0" smtClean="0"/>
              <a:t> (BRO) na kompost.</a:t>
            </a:r>
          </a:p>
          <a:p>
            <a:r>
              <a:rPr lang="cs-CZ" dirty="0" smtClean="0"/>
              <a:t>Při kompostování hraje důležitou roli surovinová skladba, přesněji poměr uhlíku a dusíku (C:N), dostatečné množství strukturního materiálu, které dovolí přístup kyslíku, přítomnost mikroorganizmů a vhodná vlhkost kompostu.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Tři základní druhy kompostování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cs-CZ" dirty="0" smtClean="0"/>
              <a:t>Domácí kompostování</a:t>
            </a:r>
          </a:p>
          <a:p>
            <a:r>
              <a:rPr lang="cs-CZ" dirty="0" smtClean="0"/>
              <a:t>Komunitní kompostování</a:t>
            </a:r>
          </a:p>
          <a:p>
            <a:pPr>
              <a:buNone/>
            </a:pPr>
            <a:r>
              <a:rPr lang="cs-CZ" dirty="0" smtClean="0"/>
              <a:t>Při domácím a komunitním kompostování je aerace zajišťována převážně přírodními fyzikálními pochody – difuzí a konvekcí, doporučuje se však provádět také manuální překopávání například vidlemi či lopatou minimálně jednou za půl roku.</a:t>
            </a:r>
          </a:p>
          <a:p>
            <a:r>
              <a:rPr lang="cs-CZ" dirty="0" smtClean="0"/>
              <a:t>Průmyslové kompostování</a:t>
            </a:r>
          </a:p>
          <a:p>
            <a:pPr>
              <a:buNone/>
            </a:pPr>
            <a:r>
              <a:rPr lang="cs-CZ" dirty="0" smtClean="0"/>
              <a:t>Při průmyslovém (komunálním) kompostování se </a:t>
            </a:r>
            <a:r>
              <a:rPr lang="cs-CZ" dirty="0" err="1" smtClean="0"/>
              <a:t>bioodpad</a:t>
            </a:r>
            <a:r>
              <a:rPr lang="cs-CZ" dirty="0" smtClean="0"/>
              <a:t> zpracovává v centrálních </a:t>
            </a:r>
            <a:r>
              <a:rPr lang="cs-CZ" dirty="0" err="1" smtClean="0"/>
              <a:t>kompostárnách</a:t>
            </a:r>
            <a:r>
              <a:rPr lang="cs-CZ" dirty="0" smtClean="0"/>
              <a:t>, aerace je ve větší míře realizována mechanizovaným překopáváním pomocí překopávačů. Aeraci lze také zajistit nucenou aerací, kdy je výměna vzduchu do kompostovaného materiálu zabezpečena vháněním či odsáváním vzduchu.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CO DÁT A </a:t>
            </a:r>
            <a:r>
              <a:rPr lang="cs-CZ" dirty="0" err="1" smtClean="0"/>
              <a:t>NEDaT</a:t>
            </a:r>
            <a:r>
              <a:rPr lang="cs-CZ" dirty="0" smtClean="0"/>
              <a:t> </a:t>
            </a:r>
            <a:r>
              <a:rPr lang="cs-CZ" dirty="0" smtClean="0"/>
              <a:t>DO KOMPOSTU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cs-CZ" dirty="0" smtClean="0"/>
              <a:t>Co přidávat do kompostu</a:t>
            </a:r>
          </a:p>
          <a:p>
            <a:r>
              <a:rPr lang="cs-CZ" dirty="0" smtClean="0"/>
              <a:t>Zelený odpad - ovoce a zelenina, čerstvá tráva, čerstvé listí, hnůj, močůvka, kávový lógr, čajové zbytky</a:t>
            </a:r>
          </a:p>
          <a:p>
            <a:r>
              <a:rPr lang="cs-CZ" dirty="0" smtClean="0"/>
              <a:t>Hnědý odpad - suché listí, sláma, novinový papír, obaly a skořápky od vajíček, papírové utěrky a ubrousky, lepenky, piliny, třísky, kůra, rozdrcené větvičky, ořechové skořápky</a:t>
            </a:r>
          </a:p>
          <a:p>
            <a:endParaRPr lang="cs-CZ" dirty="0" smtClean="0"/>
          </a:p>
          <a:p>
            <a:r>
              <a:rPr lang="cs-CZ" dirty="0" smtClean="0"/>
              <a:t> Co nepřidávat do kompostu</a:t>
            </a:r>
          </a:p>
          <a:p>
            <a:r>
              <a:rPr lang="cs-CZ" dirty="0" smtClean="0"/>
              <a:t>kosti a zbytky masa, pecky, slupky z tropického ovoce, popel z uhlí, plevel, větve z tújí, rostliny napadené chorobami, plasty, sklo, kov, barvy a ředidla, potištěný papír (časopisy), pleny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Fáze kompostování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Termofilní fáze</a:t>
            </a:r>
          </a:p>
          <a:p>
            <a:pPr>
              <a:buNone/>
            </a:pPr>
            <a:r>
              <a:rPr lang="cs-CZ" dirty="0" smtClean="0"/>
              <a:t>Dochází k zahřátí kompostu na teplotu 50-70 °C (optimum), pH klesá pod vlivem tvorby organických kyselin (octová, mravenčí, propanová, máselná). Začátek rozkladu snadno rozložitelných látek jako jsou: cukry, škroby, bílkoviny, lipidy, dále pokračuje rozklad hůře rozložitelných látek (celulóza, dřevovina. Je nutné zajistit dostatečnou aeraci (provzdušnění) například přehazováním.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Fáze přeměny (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mezofilní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cs-CZ" dirty="0" smtClean="0"/>
              <a:t>Teplota klesá na 40 až 45 °C. Při pohledu již nelze rozeznat původní složky kompostu. Činností žížal a dalších drobných živočichů se kompost homogenizuje a vzniká drobtovitá struktura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Fáze dozrávání</a:t>
            </a:r>
          </a:p>
          <a:p>
            <a:pPr>
              <a:buNone/>
            </a:pPr>
            <a:r>
              <a:rPr lang="cs-CZ" dirty="0" smtClean="0"/>
              <a:t>Teplota blízká okolí, pH opět stoupá, kompost získává konečný vzhled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Zástupný symbol pro obsah 3" descr="kompostovani-obrazek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700808"/>
            <a:ext cx="6122555" cy="39752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Kde založit kompost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Kompost můžeme založit na kterémkoliv místě zahrady. Je však nutné dodržet několik zásad: </a:t>
            </a:r>
          </a:p>
          <a:p>
            <a:r>
              <a:rPr lang="cs-CZ" sz="2900" dirty="0" smtClean="0"/>
              <a:t>zajistit kontakt kompostu s půdou pod ním, aby k němu měly přístup půdní organismy, které pomáhají rozkladu organických materiálů. </a:t>
            </a:r>
          </a:p>
          <a:p>
            <a:r>
              <a:rPr lang="cs-CZ" sz="2900" dirty="0" smtClean="0"/>
              <a:t>kompost by neměl být vystaven přímému slunci, větru či dešti,</a:t>
            </a:r>
          </a:p>
          <a:p>
            <a:r>
              <a:rPr lang="cs-CZ" sz="2900" dirty="0" smtClean="0"/>
              <a:t>doporučuje se polostín a malá stříška</a:t>
            </a:r>
          </a:p>
          <a:p>
            <a:r>
              <a:rPr lang="cs-CZ" sz="2900" dirty="0" smtClean="0"/>
              <a:t>do kompostu budeme často odnášet odpady, takže by neměl být příliš daleko a měla by k němu vést zpevněná cestička.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 čem kompostovat?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Dřevěný –</a:t>
            </a:r>
            <a:r>
              <a:rPr lang="cs-CZ" dirty="0" smtClean="0"/>
              <a:t> Vypadá přirozeně, vyrobit si ho můžete vy sami z vlastních zásob. Nevydrží ale navždy, na materiál působí vlhkost a organismy. Vyložte ho proto folií nebo ho natřete ochrannými prostředky na dřevo. Tím prodloužíte trvanlivost tohoto materiálu.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Drátěný –</a:t>
            </a:r>
            <a:r>
              <a:rPr lang="cs-CZ" dirty="0" smtClean="0"/>
              <a:t> Pokud použijete na výrobu kompostéru drátěné pletivo, vyložte stěny lepenkou nebo netkanou textilií. Vhodné pletivo má oka přibližně 3 cm velká, plot působí nenápadně. Jeho výhodou je cenová přijatelnost.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Plastový –</a:t>
            </a:r>
            <a:r>
              <a:rPr lang="cs-CZ" dirty="0" smtClean="0"/>
              <a:t> Pro uzavřené kompostování se používá tento typ. Zabere minimum místa, kompostovat můžete i na balkoně. Koupíte ho v zahradnických potřebách.</a:t>
            </a:r>
            <a:endParaRPr lang="cs-CZ" dirty="0"/>
          </a:p>
        </p:txBody>
      </p:sp>
      <p:pic>
        <p:nvPicPr>
          <p:cNvPr id="5" name="Obrázek 4" descr="kompost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5085184"/>
            <a:ext cx="2032000" cy="1524000"/>
          </a:xfrm>
          <a:prstGeom prst="rect">
            <a:avLst/>
          </a:prstGeom>
        </p:spPr>
      </p:pic>
      <p:pic>
        <p:nvPicPr>
          <p:cNvPr id="6" name="Obrázek 5" descr="kompost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5229200"/>
            <a:ext cx="2112268" cy="14291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</TotalTime>
  <Words>756</Words>
  <Application>Microsoft Office PowerPoint</Application>
  <PresentationFormat>Předvádění na obrazovce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kompostování</vt:lpstr>
      <vt:lpstr>OSNOVA</vt:lpstr>
      <vt:lpstr>CO JE KOMPOSTOVÁNÍ</vt:lpstr>
      <vt:lpstr>Tři základní druhy kompostování</vt:lpstr>
      <vt:lpstr> CO DÁT A NEDaT DO KOMPOSTU</vt:lpstr>
      <vt:lpstr>Fáze kompostování</vt:lpstr>
      <vt:lpstr> </vt:lpstr>
      <vt:lpstr>Kde založit kompost</vt:lpstr>
      <vt:lpstr>V čem kompostovat? </vt:lpstr>
      <vt:lpstr>PROBLÉMY S KOMPOSTEM</vt:lpstr>
      <vt:lpstr> </vt:lpstr>
      <vt:lpstr>Děkujeme za pozornost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kompostování</dc:title>
  <dc:creator>Jitka Nedorostová</dc:creator>
  <cp:lastModifiedBy>Jitka Nedorostová</cp:lastModifiedBy>
  <cp:revision>10</cp:revision>
  <dcterms:created xsi:type="dcterms:W3CDTF">2011-10-16T08:19:00Z</dcterms:created>
  <dcterms:modified xsi:type="dcterms:W3CDTF">2011-10-16T09:42:07Z</dcterms:modified>
</cp:coreProperties>
</file>