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2.11.2011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2.11.2011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2.11.2011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2.11.2011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2.11.2011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2.11.2011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2.11.2011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2.11.2011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Odpadní vozy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František Víšek</a:t>
            </a:r>
          </a:p>
          <a:p>
            <a:r>
              <a:rPr lang="cs-CZ" dirty="0" err="1" smtClean="0"/>
              <a:t>Učo</a:t>
            </a:r>
            <a:r>
              <a:rPr lang="cs-CZ" dirty="0" smtClean="0"/>
              <a:t>: 350661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971800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/>
              <a:t>Děkuji za pozornost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Odpadní vůz - </a:t>
            </a:r>
            <a:r>
              <a:rPr lang="cs-CZ" dirty="0" err="1" smtClean="0"/>
              <a:t>kukabus</a:t>
            </a:r>
            <a:endParaRPr lang="cs-CZ" dirty="0"/>
          </a:p>
        </p:txBody>
      </p:sp>
      <p:pic>
        <p:nvPicPr>
          <p:cNvPr id="4" name="Zástupný symbol pro obsah 3" descr="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Názorná ukázka vysypání </a:t>
            </a:r>
            <a:r>
              <a:rPr lang="cs-CZ" smtClean="0"/>
              <a:t>odpadního vozu</a:t>
            </a:r>
            <a:endParaRPr lang="cs-CZ"/>
          </a:p>
        </p:txBody>
      </p:sp>
      <p:pic>
        <p:nvPicPr>
          <p:cNvPr id="4" name="Zástupný symbol pro obsah 3" descr="3853026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8200" y="1747044"/>
            <a:ext cx="5080000" cy="4140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čistič vod – </a:t>
            </a:r>
            <a:r>
              <a:rPr lang="cs-CZ" dirty="0" err="1" smtClean="0"/>
              <a:t>fekál</a:t>
            </a:r>
            <a:r>
              <a:rPr lang="cs-CZ" dirty="0" smtClean="0"/>
              <a:t> - </a:t>
            </a:r>
            <a:r>
              <a:rPr lang="cs-CZ" dirty="0" err="1" smtClean="0"/>
              <a:t>hovnocuc</a:t>
            </a:r>
            <a:endParaRPr lang="cs-CZ" dirty="0"/>
          </a:p>
        </p:txBody>
      </p:sp>
      <p:pic>
        <p:nvPicPr>
          <p:cNvPr id="4" name="Zástupný symbol pro obsah 3" descr="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Msene-lazne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399532" cy="3598164"/>
          </a:xfrm>
        </p:spPr>
      </p:pic>
      <p:pic>
        <p:nvPicPr>
          <p:cNvPr id="7" name="Obrázek 6" descr="napaje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4876800" cy="3657600"/>
          </a:xfrm>
          <a:prstGeom prst="rect">
            <a:avLst/>
          </a:prstGeom>
        </p:spPr>
      </p:pic>
      <p:pic>
        <p:nvPicPr>
          <p:cNvPr id="9" name="Obrázek 8" descr="19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3357562"/>
            <a:ext cx="4929190" cy="3500438"/>
          </a:xfrm>
          <a:prstGeom prst="rect">
            <a:avLst/>
          </a:prstGeom>
        </p:spPr>
      </p:pic>
      <p:pic>
        <p:nvPicPr>
          <p:cNvPr id="10" name="Obrázek 9" descr="papu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0"/>
            <a:ext cx="492919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funguje </a:t>
            </a:r>
            <a:r>
              <a:rPr lang="cs-CZ" dirty="0" err="1" smtClean="0"/>
              <a:t>hovnocuc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800" dirty="0" err="1" smtClean="0"/>
              <a:t>Hovnocuc</a:t>
            </a:r>
            <a:r>
              <a:rPr lang="cs-CZ" sz="2800" dirty="0" smtClean="0"/>
              <a:t>  funguje následovně: vozidlo zacouvá k odpadní jímce (žumpě, senkrovně apod.) a obsluha spustí nasávací hadici buď ručně, nebo - u novějších vozidel pomocí jeřábu - dovnitř. Potom uvede v činnost čerpadlo, které je poháněné přímo od motoru vozidla, u přívěsných cisteren kardanovým náhonem od tažného vozidla. Čerpadlo vysaje z cisterny vzduch a sajrajt začne proudit dovnitř skrz vývěvu. Princip je podtlakový. Jímka se vysaje, stav naplnění cisterny signalizuje malé okénko na nádrži, tzv. průhledítko. Potom se vytáhne hadice a stroj odjede k nejbližšímu poli. Tam obsluha otevře kohout a obsah nádrže začne stříkat skrz výpusť na zemědělskou půdu. Některé stroje jsou vybavené rozstřikovačem, aby se hovna na plochu rozmisťovala rovnoměrněji. Do půdy se pak zasadí plodiny a my z toho nakonec máme výborný nedělní oběd.</a:t>
            </a:r>
            <a:endParaRPr lang="cs-CZ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Svozové vozidlo odpadních kontejnerů</a:t>
            </a:r>
            <a:endParaRPr lang="cs-CZ" dirty="0"/>
          </a:p>
        </p:txBody>
      </p:sp>
      <p:pic>
        <p:nvPicPr>
          <p:cNvPr id="4" name="Zástupný symbol pro obsah 3" descr="at_112406_1314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380" y="1130676"/>
            <a:ext cx="7064958" cy="529871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Vozidlo na speciální odpad - vraky</a:t>
            </a:r>
            <a:endParaRPr lang="cs-CZ" dirty="0"/>
          </a:p>
        </p:txBody>
      </p:sp>
      <p:pic>
        <p:nvPicPr>
          <p:cNvPr id="4" name="Zástupný symbol pro obsah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</TotalTime>
  <Words>184</Words>
  <PresentationFormat>Předvádění na obrazovce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Cesta</vt:lpstr>
      <vt:lpstr>Odpadní vozy</vt:lpstr>
      <vt:lpstr>Odpadní vůz - kukabus</vt:lpstr>
      <vt:lpstr>Snímek 3</vt:lpstr>
      <vt:lpstr>Názorná ukázka vysypání odpadního vozu</vt:lpstr>
      <vt:lpstr>čistič vod – fekál - hovnocuc</vt:lpstr>
      <vt:lpstr>Snímek 6</vt:lpstr>
      <vt:lpstr>Jak funguje hovnocuc</vt:lpstr>
      <vt:lpstr>Svozové vozidlo odpadních kontejnerů</vt:lpstr>
      <vt:lpstr>Vozidlo na speciální odpad - vraky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Odpadní vozy</dc:title>
  <cp:lastModifiedBy>pc</cp:lastModifiedBy>
  <cp:revision>5</cp:revision>
  <dcterms:modified xsi:type="dcterms:W3CDTF">2011-11-02T13:00:28Z</dcterms:modified>
</cp:coreProperties>
</file>