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2/11/2011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8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/>
              <a:t>PRŮMYSLOVÉ </a:t>
            </a:r>
            <a:r>
              <a:rPr lang="cs-CZ" sz="6000" b="1" dirty="0" smtClean="0"/>
              <a:t>ODPADY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340768"/>
            <a:ext cx="3592779" cy="141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42484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Průmyslové odpady= nebezpečné odpady</a:t>
            </a:r>
          </a:p>
          <a:p>
            <a:r>
              <a:rPr lang="cs-CZ" sz="3600" dirty="0" smtClean="0"/>
              <a:t>Mohou být nebezpečné především svým okamžitým působením (přítomnost toxických, výbušných či jiných látek)</a:t>
            </a:r>
          </a:p>
          <a:p>
            <a:r>
              <a:rPr lang="cs-CZ" sz="3600" dirty="0" smtClean="0"/>
              <a:t>Nejvýznamnější podíl nebezpečných odpadů z průmyslu tvoří chemické odpady</a:t>
            </a:r>
            <a:r>
              <a:rPr lang="cs-CZ" sz="3600" dirty="0" smtClean="0"/>
              <a:t>.</a:t>
            </a:r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810516"/>
            <a:ext cx="3995936" cy="304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Nebezpečné průmyslové odpady obsahují zejména organické sloučeniny, které lze třídit podle funkčních skupin obsažených v jejich molekule na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KYSLÍKATÉ SLOUČENINY</a:t>
            </a:r>
          </a:p>
          <a:p>
            <a:r>
              <a:rPr lang="cs-CZ" dirty="0" smtClean="0"/>
              <a:t>DUSÍKATÉ SLOUČENINY</a:t>
            </a:r>
          </a:p>
          <a:p>
            <a:r>
              <a:rPr lang="cs-CZ" dirty="0" smtClean="0"/>
              <a:t>SIRNÉ SLOUČENINY</a:t>
            </a:r>
          </a:p>
          <a:p>
            <a:r>
              <a:rPr lang="cs-CZ" dirty="0" smtClean="0"/>
              <a:t>AROMATICKÉ SLOUČENINY</a:t>
            </a:r>
          </a:p>
          <a:p>
            <a:r>
              <a:rPr lang="cs-CZ" dirty="0" smtClean="0"/>
              <a:t>HALOGENOVÉ UHLOVODÍKY</a:t>
            </a:r>
          </a:p>
          <a:p>
            <a:r>
              <a:rPr lang="cs-CZ" dirty="0" smtClean="0"/>
              <a:t>POLYCHLOROFENYLY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78688" cy="1470025"/>
          </a:xfrm>
        </p:spPr>
        <p:txBody>
          <a:bodyPr/>
          <a:lstStyle/>
          <a:p>
            <a:r>
              <a:rPr lang="cs-CZ" u="sng" dirty="0" smtClean="0"/>
              <a:t>Nakládání s průmyslovými odpady</a:t>
            </a:r>
            <a:endParaRPr lang="cs-CZ" u="sng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408912" cy="2664296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Za hlavní nebezpečné odpady se považují odpady radioaktivní, biologické a odpady s okamžitým nebo potenciálním chemickým působením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356992"/>
            <a:ext cx="3816424" cy="323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992888" cy="5976664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Podnikový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odpad vyprodukovaný v roce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napříč všemi odvětvími byl podobně jako v minulých letech z hlavní části tvořen odpady stavebními a demoličními (58,6 % z celkového objemu odpadů v roce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2010).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Ve sledovaném roce činila produkce odpadů skupiny 17 celkem 12,4 mil. tun, přičemž převažovala zemina a kamení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(7,3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mil. tun), železo a ocel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1,1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mil. tun) a beton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0,8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mil. tun). </a:t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Naproti tomu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došlo k nejvýraznějšímu poklesu podílu Odpadů z tepelných procesů o 24,8 procentního bodu. V tomto případě však pokles způsobila certifikace popílků na výrobky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jež umožnila jejich vyjmutí z kategorie odpadu.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47201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588224" y="1556792"/>
            <a:ext cx="792088" cy="45645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1600" dirty="0" smtClean="0">
                <a:solidFill>
                  <a:schemeClr val="tx1"/>
                </a:solidFill>
                <a:latin typeface="Arial Black" pitchFamily="34" charset="0"/>
              </a:rPr>
              <a:t>2010</a:t>
            </a:r>
            <a:endParaRPr lang="cs-CZ" sz="16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pozornost!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00808"/>
            <a:ext cx="5184576" cy="4577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90</Words>
  <Application>Microsoft Office PowerPoint</Application>
  <PresentationFormat>Předvádění na obrazovce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Θέμα του Office</vt:lpstr>
      <vt:lpstr>PRŮMYSLOVÉ ODPADY </vt:lpstr>
      <vt:lpstr>Snímek 2</vt:lpstr>
      <vt:lpstr>Snímek 3</vt:lpstr>
      <vt:lpstr>Nakládání s průmyslovými odpady</vt:lpstr>
      <vt:lpstr>Podnikový odpad vyprodukovaný v roce 2010 napříč všemi odvětvími byl podobně jako v minulých letech z hlavní části tvořen odpady stavebními a demoličními (58,6 % z celkového objemu odpadů v roce 2010). Ve sledovaném roce činila produkce odpadů skupiny 17 celkem 12,4 mil. tun, přičemž převažovala zemina a kamení (7,3 mil. tun), železo a ocel (1,1 mil. tun) a beton (0,8 mil. tun).   Naproti tomu došlo k nejvýraznějšímu poklesu podílu Odpadů z tepelných procesů o 24,8 procentního bodu. V tomto případě však pokles způsobila certifikace popílků na výrobky, jež umožnila jejich vyjmutí z kategorie odpadu.</vt:lpstr>
      <vt:lpstr>Snímek 6</vt:lpstr>
      <vt:lpstr>Děkujeme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PRŮMYSLOVÉ A ŽIVNOSTENSKÉ ODPADY </dc:title>
  <dc:creator>Tereza</dc:creator>
  <cp:lastModifiedBy>Tereza</cp:lastModifiedBy>
  <cp:revision>19</cp:revision>
  <dcterms:created xsi:type="dcterms:W3CDTF">2011-10-26T22:13:44Z</dcterms:created>
  <dcterms:modified xsi:type="dcterms:W3CDTF">2011-11-02T11:32:15Z</dcterms:modified>
</cp:coreProperties>
</file>