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  <p:sldId id="303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>
      <p:cViewPr varScale="1">
        <p:scale>
          <a:sx n="107" d="100"/>
          <a:sy n="10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</a:t>
            </a:r>
            <a:r>
              <a:rPr lang="cs-CZ" b="1" dirty="0" err="1" smtClean="0"/>
              <a:t>podmín</a:t>
            </a:r>
            <a:r>
              <a:rPr lang="cs-CZ" b="1" dirty="0" smtClean="0"/>
              <a:t> </a:t>
            </a:r>
            <a:r>
              <a:rPr lang="cs-CZ" b="1" dirty="0" err="1" smtClean="0"/>
              <a:t>kách</a:t>
            </a:r>
            <a:r>
              <a:rPr lang="cs-CZ" b="1" dirty="0" smtClean="0"/>
              <a:t> volit rozdílné metody vedení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považován za 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err="1" smtClean="0"/>
              <a:t>spolupr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b)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Alfred P. </a:t>
            </a:r>
            <a:r>
              <a:rPr lang="cs-CZ" dirty="0" err="1" smtClean="0"/>
              <a:t>Sloan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Henry Ford (Ford Motor </a:t>
            </a:r>
            <a:r>
              <a:rPr lang="cs-CZ" dirty="0" err="1" smtClean="0"/>
              <a:t>Company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Harold</a:t>
            </a:r>
            <a:r>
              <a:rPr lang="cs-CZ" dirty="0" smtClean="0"/>
              <a:t> M. </a:t>
            </a:r>
            <a:r>
              <a:rPr lang="cs-CZ" dirty="0" err="1" smtClean="0"/>
              <a:t>Smiddy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Watson</a:t>
            </a:r>
            <a:r>
              <a:rPr lang="cs-CZ" dirty="0" smtClean="0"/>
              <a:t> (IBM)</a:t>
            </a:r>
          </a:p>
          <a:p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Kroc</a:t>
            </a:r>
            <a:r>
              <a:rPr lang="cs-CZ" dirty="0" smtClean="0"/>
              <a:t> (</a:t>
            </a:r>
            <a:r>
              <a:rPr lang="cs-CZ" dirty="0" err="1" smtClean="0"/>
              <a:t>Mc</a:t>
            </a:r>
            <a:r>
              <a:rPr lang="cs-CZ" dirty="0" smtClean="0"/>
              <a:t> Donald)</a:t>
            </a:r>
          </a:p>
          <a:p>
            <a:r>
              <a:rPr lang="cs-CZ" dirty="0" smtClean="0"/>
              <a:t>William Hewlett (Hewlett – Packard)</a:t>
            </a:r>
          </a:p>
          <a:p>
            <a:r>
              <a:rPr lang="cs-CZ" dirty="0" err="1" smtClean="0"/>
              <a:t>Akio</a:t>
            </a:r>
            <a:r>
              <a:rPr lang="cs-CZ" dirty="0" smtClean="0"/>
              <a:t> </a:t>
            </a:r>
            <a:r>
              <a:rPr lang="cs-CZ" dirty="0" err="1" smtClean="0"/>
              <a:t>Morita</a:t>
            </a:r>
            <a:r>
              <a:rPr lang="cs-CZ" dirty="0" smtClean="0"/>
              <a:t> (Sony)</a:t>
            </a:r>
          </a:p>
          <a:p>
            <a:r>
              <a:rPr lang="cs-CZ" dirty="0" smtClean="0"/>
              <a:t>John </a:t>
            </a:r>
            <a:r>
              <a:rPr lang="cs-CZ" dirty="0" err="1" smtClean="0"/>
              <a:t>Sculley</a:t>
            </a:r>
            <a:r>
              <a:rPr lang="cs-CZ" dirty="0" smtClean="0"/>
              <a:t> (Pepsi, </a:t>
            </a:r>
            <a:r>
              <a:rPr lang="cs-CZ" smtClean="0"/>
              <a:t>Apple)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1591</Words>
  <Application>Microsoft Office PowerPoint</Application>
  <PresentationFormat>Předvádění na obrazovce (4:3)</PresentationFormat>
  <Paragraphs>248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pokračování</vt:lpstr>
      <vt:lpstr>c) Teorie zaměřené na situační podmínky úspěchu či neúspěchu lídrů</vt:lpstr>
      <vt:lpstr>osobnosti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Javorova Barbora</cp:lastModifiedBy>
  <cp:revision>43</cp:revision>
  <dcterms:created xsi:type="dcterms:W3CDTF">2011-10-11T11:30:23Z</dcterms:created>
  <dcterms:modified xsi:type="dcterms:W3CDTF">2011-10-31T13:04:46Z</dcterms:modified>
</cp:coreProperties>
</file>