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63" r:id="rId4"/>
    <p:sldId id="258" r:id="rId5"/>
    <p:sldId id="264" r:id="rId6"/>
    <p:sldId id="265" r:id="rId7"/>
    <p:sldId id="266" r:id="rId8"/>
    <p:sldId id="267" r:id="rId9"/>
    <p:sldId id="259" r:id="rId10"/>
    <p:sldId id="261" r:id="rId11"/>
    <p:sldId id="262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E2B48-9396-4D1B-AD00-F5230BEF5931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EB6DC-99E0-4442-BB18-6073B6F0FB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EB6DC-99E0-4442-BB18-6073B6F0FB7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5ACF8A1-791C-4C2F-8FBD-298CBEB2CA08}" type="datetimeFigureOut">
              <a:rPr lang="cs-CZ" smtClean="0"/>
              <a:pPr/>
              <a:t>3.11.2011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559F593-F2F7-41A9-BC1B-BD0C9AA25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randomBar dir="vert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apalmera.com/blog/top-10-celebrity-drug-users-livin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blog.thegooddrugsguide.com/0707/6-celebrities-that-beat-drug-and-alcohol-addiction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skxi4NTqFlw&amp;feature=relate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amouscelebritydrugaddicts.com/famousprescriptiondrugaddicts.htm" TargetMode="External"/><Relationship Id="rId13" Type="http://schemas.openxmlformats.org/officeDocument/2006/relationships/hyperlink" Target="http://cs.wikipedia.org/wiki/Pervitin" TargetMode="External"/><Relationship Id="rId3" Type="http://schemas.openxmlformats.org/officeDocument/2006/relationships/hyperlink" Target="http://www.youtube.com/watch?v=skxi4NTqFlw&amp;feature=related" TargetMode="External"/><Relationship Id="rId7" Type="http://schemas.openxmlformats.org/officeDocument/2006/relationships/hyperlink" Target="http://blog.thegooddrugsguide.com/0707/6-celebrities-that-beat-drug-and-alcohol-addiction/" TargetMode="External"/><Relationship Id="rId12" Type="http://schemas.openxmlformats.org/officeDocument/2006/relationships/hyperlink" Target="http://www.alkoholik.cz/zavislost/celebrity_a_alkohol/celebrity_slavne_osobnosti_a_alkohol_alkoholismus.html" TargetMode="External"/><Relationship Id="rId2" Type="http://schemas.openxmlformats.org/officeDocument/2006/relationships/notesSlide" Target="../notesSlides/notesSlide13.xml"/><Relationship Id="rId16" Type="http://schemas.openxmlformats.org/officeDocument/2006/relationships/hyperlink" Target="http://www.ceskatelevize.cz/ivysilani/1186000189-13-komnata/206562210800039-13-komnata-lenky-korinkove/titulk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herapistunlimited.com/rehabs/Articles/Drug+Rehabs/Celebrity+Rehab" TargetMode="External"/><Relationship Id="rId11" Type="http://schemas.openxmlformats.org/officeDocument/2006/relationships/hyperlink" Target="http://www.blesk.cz/clanek/celebrity-ceske-celebrity/107452/kokain-pervitin-marjanka-slavni-ve-sparech-drog.html" TargetMode="External"/><Relationship Id="rId5" Type="http://schemas.openxmlformats.org/officeDocument/2006/relationships/hyperlink" Target="http://www.karaoketexty.cz/texty-pisni/the-velvet-underground/heroin-141941" TargetMode="External"/><Relationship Id="rId15" Type="http://schemas.openxmlformats.org/officeDocument/2006/relationships/hyperlink" Target="http://www.ceskatelevize.cz/porady/1186000189-13-komnata/205562210800011-13-komnata-evy-holubove/video/?page=24" TargetMode="External"/><Relationship Id="rId10" Type="http://schemas.openxmlformats.org/officeDocument/2006/relationships/hyperlink" Target="http://cs.wikipedia.org/wiki/The_Velvet_Underground" TargetMode="External"/><Relationship Id="rId4" Type="http://schemas.openxmlformats.org/officeDocument/2006/relationships/hyperlink" Target="http://www.wikipedia.cz/" TargetMode="External"/><Relationship Id="rId9" Type="http://schemas.openxmlformats.org/officeDocument/2006/relationships/hyperlink" Target="http://www.casapalmera.com/blog/top-10-celebrity-drug-users-living/" TargetMode="External"/><Relationship Id="rId14" Type="http://schemas.openxmlformats.org/officeDocument/2006/relationships/hyperlink" Target="http://www.ahaonline.cz/clanek/zhave-drby/62334/miky-volek-zemrel-pred-15-lety-zabily-ho-alkohol-a-drogy-byl-na-kluky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86000189-13-komnata/206562210800039-13-komnata-lenky-korinkove/titulky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porady/1186000189-13-komnata/205562210800011-13-komnata-evy-holubove/video/?page=2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late.google.cz/translate?hl=cs&amp;langpair=en%7Ccs&amp;u=http://en.wikipedia.org/wiki/List_of_drug-related_death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Známé osobnosti v. závislost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Eva Hoffmannová</a:t>
            </a:r>
          </a:p>
          <a:p>
            <a:r>
              <a:rPr lang="cs-CZ" dirty="0" smtClean="0"/>
              <a:t>350488</a:t>
            </a:r>
            <a:endParaRPr lang="cs-CZ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Ti, kteří jsou stále závislí, nebo závislost překonali…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55000" lnSpcReduction="20000"/>
          </a:bodyPr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casapalmera.com</a:t>
            </a:r>
            <a:r>
              <a:rPr lang="cs-CZ" dirty="0" smtClean="0">
                <a:hlinkClick r:id="rId3"/>
              </a:rPr>
              <a:t>/blog/top-10-celebrity-</a:t>
            </a:r>
            <a:r>
              <a:rPr lang="cs-CZ" dirty="0" err="1" smtClean="0">
                <a:hlinkClick r:id="rId3"/>
              </a:rPr>
              <a:t>drug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users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living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http://blog.</a:t>
            </a:r>
            <a:r>
              <a:rPr lang="cs-CZ" dirty="0" err="1" smtClean="0">
                <a:hlinkClick r:id="rId4"/>
              </a:rPr>
              <a:t>thegooddrugsguide.com</a:t>
            </a:r>
            <a:r>
              <a:rPr lang="cs-CZ" dirty="0" smtClean="0">
                <a:hlinkClick r:id="rId4"/>
              </a:rPr>
              <a:t>/0707/6-</a:t>
            </a:r>
            <a:r>
              <a:rPr lang="cs-CZ" dirty="0" err="1" smtClean="0">
                <a:hlinkClick r:id="rId4"/>
              </a:rPr>
              <a:t>celebrities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that</a:t>
            </a:r>
            <a:r>
              <a:rPr lang="cs-CZ" dirty="0" smtClean="0">
                <a:hlinkClick r:id="rId4"/>
              </a:rPr>
              <a:t>-beat-</a:t>
            </a:r>
            <a:r>
              <a:rPr lang="cs-CZ" dirty="0" err="1" smtClean="0">
                <a:hlinkClick r:id="rId4"/>
              </a:rPr>
              <a:t>drug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and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alcohol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addiction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Whitney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Houston</a:t>
            </a:r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Lindsay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Lohan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Charlie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Sheen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Robin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Wiliams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Mel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Gibson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Winona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Rider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Britney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Spears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Nicole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Richie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Iveta Bartošová</a:t>
            </a: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Vladimír Menšík</a:t>
            </a: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Bolek Polívka</a:t>
            </a: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Lenka Kořínková</a:t>
            </a: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Šárka Ulrichová</a:t>
            </a: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Jiří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Wimmer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Jaromír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Nohavica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…</a:t>
            </a:r>
          </a:p>
          <a:p>
            <a:endParaRPr lang="cs-CZ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Obrázek 3" descr="http://t3.gstatic.com/images?q=tbn:ANd9GcQULgn15cXsSQ217jlmopYGkGsf-RtCLBXVSBYd1LdY-b6Q-omUiw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2996952"/>
            <a:ext cx="309634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://img.karaoketexty.cz/img/artists/14000/velvet-underground-20833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556792"/>
            <a:ext cx="47625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The</a:t>
            </a:r>
            <a:r>
              <a:rPr lang="cs-CZ" dirty="0" smtClean="0"/>
              <a:t> velvet underground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hlinkClick r:id="rId4"/>
            </a:endParaRPr>
          </a:p>
          <a:p>
            <a:endParaRPr lang="cs-CZ" dirty="0" smtClean="0">
              <a:hlinkClick r:id="rId4"/>
            </a:endParaRPr>
          </a:p>
          <a:p>
            <a:endParaRPr lang="cs-CZ" dirty="0" smtClean="0">
              <a:hlinkClick r:id="rId4"/>
            </a:endParaRPr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watch</a:t>
            </a:r>
            <a:r>
              <a:rPr lang="cs-CZ" dirty="0" smtClean="0">
                <a:hlinkClick r:id="rId4"/>
              </a:rPr>
              <a:t>?v=skxi4NTqFlw&amp;feature=</a:t>
            </a:r>
            <a:r>
              <a:rPr lang="cs-CZ" dirty="0" err="1" smtClean="0">
                <a:hlinkClick r:id="rId4"/>
              </a:rPr>
              <a:t>related</a:t>
            </a:r>
            <a:endParaRPr lang="cs-CZ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http://marihuana.web-zdarma.cz/userFiles/drogy-prerustaji-pres-hlavu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700808"/>
            <a:ext cx="5760720" cy="4430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?v=skxi4NTqFlw&amp;feature=</a:t>
            </a:r>
            <a:r>
              <a:rPr lang="cs-CZ" dirty="0" err="1" smtClean="0">
                <a:hlinkClick r:id="rId3"/>
              </a:rPr>
              <a:t>related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wikipedia.cz</a:t>
            </a:r>
            <a:endParaRPr lang="cs-CZ" dirty="0" smtClean="0"/>
          </a:p>
          <a:p>
            <a:pPr lvl="0"/>
            <a:r>
              <a:rPr lang="cs-CZ" u="sng" dirty="0" smtClean="0">
                <a:hlinkClick r:id="rId5"/>
              </a:rPr>
              <a:t>http://www.</a:t>
            </a:r>
            <a:r>
              <a:rPr lang="cs-CZ" u="sng" dirty="0" err="1" smtClean="0">
                <a:hlinkClick r:id="rId5"/>
              </a:rPr>
              <a:t>karaoketexty.cz</a:t>
            </a:r>
            <a:r>
              <a:rPr lang="cs-CZ" u="sng" dirty="0" smtClean="0">
                <a:hlinkClick r:id="rId5"/>
              </a:rPr>
              <a:t>/texty-</a:t>
            </a:r>
            <a:r>
              <a:rPr lang="cs-CZ" u="sng" dirty="0" err="1" smtClean="0">
                <a:hlinkClick r:id="rId5"/>
              </a:rPr>
              <a:t>pisni</a:t>
            </a:r>
            <a:r>
              <a:rPr lang="cs-CZ" u="sng" dirty="0" smtClean="0">
                <a:hlinkClick r:id="rId5"/>
              </a:rPr>
              <a:t>/</a:t>
            </a:r>
            <a:r>
              <a:rPr lang="cs-CZ" u="sng" dirty="0" err="1" smtClean="0">
                <a:hlinkClick r:id="rId5"/>
              </a:rPr>
              <a:t>the</a:t>
            </a:r>
            <a:r>
              <a:rPr lang="cs-CZ" u="sng" dirty="0" smtClean="0">
                <a:hlinkClick r:id="rId5"/>
              </a:rPr>
              <a:t>-velvet-underground/heroin-141941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6"/>
              </a:rPr>
              <a:t>http://therapistunlimited.com/rehabs/Articles/Drug+Rehabs/Celebrity+Rehab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http://blog.</a:t>
            </a:r>
            <a:r>
              <a:rPr lang="cs-CZ" dirty="0" err="1" smtClean="0">
                <a:hlinkClick r:id="rId7"/>
              </a:rPr>
              <a:t>thegooddrugsguide.com</a:t>
            </a:r>
            <a:r>
              <a:rPr lang="cs-CZ" dirty="0" smtClean="0">
                <a:hlinkClick r:id="rId7"/>
              </a:rPr>
              <a:t>/0707/6-</a:t>
            </a:r>
            <a:r>
              <a:rPr lang="cs-CZ" dirty="0" err="1" smtClean="0">
                <a:hlinkClick r:id="rId7"/>
              </a:rPr>
              <a:t>celebrities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that</a:t>
            </a:r>
            <a:r>
              <a:rPr lang="cs-CZ" dirty="0" smtClean="0">
                <a:hlinkClick r:id="rId7"/>
              </a:rPr>
              <a:t>-beat-</a:t>
            </a:r>
            <a:r>
              <a:rPr lang="cs-CZ" dirty="0" err="1" smtClean="0">
                <a:hlinkClick r:id="rId7"/>
              </a:rPr>
              <a:t>drug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and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alcohol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addiction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http://www.</a:t>
            </a:r>
            <a:r>
              <a:rPr lang="cs-CZ" dirty="0" err="1" smtClean="0">
                <a:hlinkClick r:id="rId8"/>
              </a:rPr>
              <a:t>famouscelebritydrugaddicts.com</a:t>
            </a:r>
            <a:r>
              <a:rPr lang="cs-CZ" dirty="0" smtClean="0">
                <a:hlinkClick r:id="rId8"/>
              </a:rPr>
              <a:t>/</a:t>
            </a:r>
            <a:r>
              <a:rPr lang="cs-CZ" dirty="0" err="1" smtClean="0">
                <a:hlinkClick r:id="rId8"/>
              </a:rPr>
              <a:t>famousprescriptiondrugaddicts.htm</a:t>
            </a:r>
            <a:endParaRPr lang="cs-CZ" dirty="0" smtClean="0"/>
          </a:p>
          <a:p>
            <a:r>
              <a:rPr lang="cs-CZ" dirty="0" smtClean="0">
                <a:hlinkClick r:id="rId9"/>
              </a:rPr>
              <a:t>http://www.</a:t>
            </a:r>
            <a:r>
              <a:rPr lang="cs-CZ" dirty="0" err="1" smtClean="0">
                <a:hlinkClick r:id="rId9"/>
              </a:rPr>
              <a:t>casapalmera.com</a:t>
            </a:r>
            <a:r>
              <a:rPr lang="cs-CZ" dirty="0" smtClean="0">
                <a:hlinkClick r:id="rId9"/>
              </a:rPr>
              <a:t>/blog/top-10-celebrity-</a:t>
            </a:r>
            <a:r>
              <a:rPr lang="cs-CZ" dirty="0" err="1" smtClean="0">
                <a:hlinkClick r:id="rId9"/>
              </a:rPr>
              <a:t>drug</a:t>
            </a:r>
            <a:r>
              <a:rPr lang="cs-CZ" dirty="0" smtClean="0">
                <a:hlinkClick r:id="rId9"/>
              </a:rPr>
              <a:t>-</a:t>
            </a:r>
            <a:r>
              <a:rPr lang="cs-CZ" dirty="0" err="1" smtClean="0">
                <a:hlinkClick r:id="rId9"/>
              </a:rPr>
              <a:t>users</a:t>
            </a:r>
            <a:r>
              <a:rPr lang="cs-CZ" dirty="0" smtClean="0">
                <a:hlinkClick r:id="rId9"/>
              </a:rPr>
              <a:t>-</a:t>
            </a:r>
            <a:r>
              <a:rPr lang="cs-CZ" dirty="0" err="1" smtClean="0">
                <a:hlinkClick r:id="rId9"/>
              </a:rPr>
              <a:t>living</a:t>
            </a:r>
            <a:r>
              <a:rPr lang="cs-CZ" dirty="0" smtClean="0">
                <a:hlinkClick r:id="rId9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10"/>
              </a:rPr>
              <a:t>http://cs.wikipedia.org/wiki/The_Velvet_Underground</a:t>
            </a:r>
            <a:endParaRPr lang="cs-CZ" dirty="0" smtClean="0"/>
          </a:p>
          <a:p>
            <a:r>
              <a:rPr lang="cs-CZ" dirty="0" smtClean="0">
                <a:hlinkClick r:id="rId11"/>
              </a:rPr>
              <a:t>http://www.blesk.</a:t>
            </a:r>
            <a:r>
              <a:rPr lang="cs-CZ" dirty="0" err="1" smtClean="0">
                <a:hlinkClick r:id="rId11"/>
              </a:rPr>
              <a:t>cz</a:t>
            </a:r>
            <a:r>
              <a:rPr lang="cs-CZ" dirty="0" smtClean="0">
                <a:hlinkClick r:id="rId11"/>
              </a:rPr>
              <a:t>/</a:t>
            </a:r>
            <a:r>
              <a:rPr lang="cs-CZ" dirty="0" err="1" smtClean="0">
                <a:hlinkClick r:id="rId11"/>
              </a:rPr>
              <a:t>clanek</a:t>
            </a:r>
            <a:r>
              <a:rPr lang="cs-CZ" dirty="0" smtClean="0">
                <a:hlinkClick r:id="rId11"/>
              </a:rPr>
              <a:t>/celebrity-</a:t>
            </a:r>
            <a:r>
              <a:rPr lang="cs-CZ" dirty="0" err="1" smtClean="0">
                <a:hlinkClick r:id="rId11"/>
              </a:rPr>
              <a:t>ceske</a:t>
            </a:r>
            <a:r>
              <a:rPr lang="cs-CZ" dirty="0" smtClean="0">
                <a:hlinkClick r:id="rId11"/>
              </a:rPr>
              <a:t>-celebrity/107452/kokain-pervitin-</a:t>
            </a:r>
            <a:r>
              <a:rPr lang="cs-CZ" dirty="0" err="1" smtClean="0">
                <a:hlinkClick r:id="rId11"/>
              </a:rPr>
              <a:t>marjanka</a:t>
            </a:r>
            <a:r>
              <a:rPr lang="cs-CZ" dirty="0" smtClean="0">
                <a:hlinkClick r:id="rId11"/>
              </a:rPr>
              <a:t>-</a:t>
            </a:r>
            <a:r>
              <a:rPr lang="cs-CZ" dirty="0" err="1" smtClean="0">
                <a:hlinkClick r:id="rId11"/>
              </a:rPr>
              <a:t>slavni</a:t>
            </a:r>
            <a:r>
              <a:rPr lang="cs-CZ" dirty="0" smtClean="0">
                <a:hlinkClick r:id="rId11"/>
              </a:rPr>
              <a:t>-ve-</a:t>
            </a:r>
            <a:r>
              <a:rPr lang="cs-CZ" dirty="0" err="1" smtClean="0">
                <a:hlinkClick r:id="rId11"/>
              </a:rPr>
              <a:t>sparech</a:t>
            </a:r>
            <a:r>
              <a:rPr lang="cs-CZ" dirty="0" smtClean="0">
                <a:hlinkClick r:id="rId11"/>
              </a:rPr>
              <a:t>-drog.</a:t>
            </a:r>
            <a:r>
              <a:rPr lang="cs-CZ" dirty="0" err="1" smtClean="0">
                <a:hlinkClick r:id="rId11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12"/>
              </a:rPr>
              <a:t>http://www.alkoholik.</a:t>
            </a:r>
            <a:r>
              <a:rPr lang="cs-CZ" dirty="0" err="1" smtClean="0">
                <a:hlinkClick r:id="rId12"/>
              </a:rPr>
              <a:t>cz</a:t>
            </a:r>
            <a:r>
              <a:rPr lang="cs-CZ" dirty="0" smtClean="0">
                <a:hlinkClick r:id="rId12"/>
              </a:rPr>
              <a:t>/</a:t>
            </a:r>
            <a:r>
              <a:rPr lang="cs-CZ" dirty="0" err="1" smtClean="0">
                <a:hlinkClick r:id="rId12"/>
              </a:rPr>
              <a:t>zavislost</a:t>
            </a:r>
            <a:r>
              <a:rPr lang="cs-CZ" dirty="0" smtClean="0">
                <a:hlinkClick r:id="rId12"/>
              </a:rPr>
              <a:t>/celebrity_a_alkohol/celebrity_</a:t>
            </a:r>
            <a:r>
              <a:rPr lang="cs-CZ" dirty="0" err="1" smtClean="0">
                <a:hlinkClick r:id="rId12"/>
              </a:rPr>
              <a:t>slavne</a:t>
            </a:r>
            <a:r>
              <a:rPr lang="cs-CZ" dirty="0" smtClean="0">
                <a:hlinkClick r:id="rId12"/>
              </a:rPr>
              <a:t>_osobnosti_a_alkohol_alkoholismus.</a:t>
            </a:r>
            <a:r>
              <a:rPr lang="cs-CZ" dirty="0" err="1" smtClean="0">
                <a:hlinkClick r:id="rId12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13"/>
              </a:rPr>
              <a:t>http://cs.wikipedia.org/wiki/Pervitin</a:t>
            </a:r>
            <a:endParaRPr lang="cs-CZ" dirty="0" smtClean="0"/>
          </a:p>
          <a:p>
            <a:r>
              <a:rPr lang="cs-CZ" dirty="0" smtClean="0">
                <a:hlinkClick r:id="rId14"/>
              </a:rPr>
              <a:t>http://www.</a:t>
            </a:r>
            <a:r>
              <a:rPr lang="cs-CZ" dirty="0" err="1" smtClean="0">
                <a:hlinkClick r:id="rId14"/>
              </a:rPr>
              <a:t>ahaonline.cz</a:t>
            </a:r>
            <a:r>
              <a:rPr lang="cs-CZ" dirty="0" smtClean="0">
                <a:hlinkClick r:id="rId14"/>
              </a:rPr>
              <a:t>/</a:t>
            </a:r>
            <a:r>
              <a:rPr lang="cs-CZ" dirty="0" err="1" smtClean="0">
                <a:hlinkClick r:id="rId14"/>
              </a:rPr>
              <a:t>clanek</a:t>
            </a:r>
            <a:r>
              <a:rPr lang="cs-CZ" dirty="0" smtClean="0">
                <a:hlinkClick r:id="rId14"/>
              </a:rPr>
              <a:t>/</a:t>
            </a:r>
            <a:r>
              <a:rPr lang="cs-CZ" dirty="0" err="1" smtClean="0">
                <a:hlinkClick r:id="rId14"/>
              </a:rPr>
              <a:t>zhave</a:t>
            </a:r>
            <a:r>
              <a:rPr lang="cs-CZ" dirty="0" smtClean="0">
                <a:hlinkClick r:id="rId14"/>
              </a:rPr>
              <a:t>-</a:t>
            </a:r>
            <a:r>
              <a:rPr lang="cs-CZ" dirty="0" err="1" smtClean="0">
                <a:hlinkClick r:id="rId14"/>
              </a:rPr>
              <a:t>drby</a:t>
            </a:r>
            <a:r>
              <a:rPr lang="cs-CZ" dirty="0" smtClean="0">
                <a:hlinkClick r:id="rId14"/>
              </a:rPr>
              <a:t>/62334/</a:t>
            </a:r>
            <a:r>
              <a:rPr lang="cs-CZ" dirty="0" err="1" smtClean="0">
                <a:hlinkClick r:id="rId14"/>
              </a:rPr>
              <a:t>miky</a:t>
            </a:r>
            <a:r>
              <a:rPr lang="cs-CZ" dirty="0" smtClean="0">
                <a:hlinkClick r:id="rId14"/>
              </a:rPr>
              <a:t>-volek-</a:t>
            </a:r>
            <a:r>
              <a:rPr lang="cs-CZ" dirty="0" err="1" smtClean="0">
                <a:hlinkClick r:id="rId14"/>
              </a:rPr>
              <a:t>zemrel</a:t>
            </a:r>
            <a:r>
              <a:rPr lang="cs-CZ" dirty="0" smtClean="0">
                <a:hlinkClick r:id="rId14"/>
              </a:rPr>
              <a:t>-</a:t>
            </a:r>
            <a:r>
              <a:rPr lang="cs-CZ" dirty="0" err="1" smtClean="0">
                <a:hlinkClick r:id="rId14"/>
              </a:rPr>
              <a:t>pred</a:t>
            </a:r>
            <a:r>
              <a:rPr lang="cs-CZ" dirty="0" smtClean="0">
                <a:hlinkClick r:id="rId14"/>
              </a:rPr>
              <a:t>-15-lety-zabily-ho-alkohol-a-drogy-byl-na-kluky.</a:t>
            </a:r>
            <a:r>
              <a:rPr lang="cs-CZ" dirty="0" err="1" smtClean="0">
                <a:hlinkClick r:id="rId14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15"/>
              </a:rPr>
              <a:t>http://www.</a:t>
            </a:r>
            <a:r>
              <a:rPr lang="cs-CZ" dirty="0" err="1" smtClean="0">
                <a:hlinkClick r:id="rId15"/>
              </a:rPr>
              <a:t>ceskatelevize.cz</a:t>
            </a:r>
            <a:r>
              <a:rPr lang="cs-CZ" dirty="0" smtClean="0">
                <a:hlinkClick r:id="rId15"/>
              </a:rPr>
              <a:t>/porady/1186000189-13-komnata/205562210800011-13-komnata-</a:t>
            </a:r>
            <a:r>
              <a:rPr lang="cs-CZ" dirty="0" err="1" smtClean="0">
                <a:hlinkClick r:id="rId15"/>
              </a:rPr>
              <a:t>evy</a:t>
            </a:r>
            <a:r>
              <a:rPr lang="cs-CZ" dirty="0" smtClean="0">
                <a:hlinkClick r:id="rId15"/>
              </a:rPr>
              <a:t>-</a:t>
            </a:r>
            <a:r>
              <a:rPr lang="cs-CZ" dirty="0" err="1" smtClean="0">
                <a:hlinkClick r:id="rId15"/>
              </a:rPr>
              <a:t>holubove</a:t>
            </a:r>
            <a:r>
              <a:rPr lang="cs-CZ" dirty="0" smtClean="0">
                <a:hlinkClick r:id="rId15"/>
              </a:rPr>
              <a:t>/video/?</a:t>
            </a:r>
            <a:r>
              <a:rPr lang="cs-CZ" dirty="0" err="1" smtClean="0">
                <a:hlinkClick r:id="rId15"/>
              </a:rPr>
              <a:t>page</a:t>
            </a:r>
            <a:r>
              <a:rPr lang="cs-CZ" dirty="0" smtClean="0">
                <a:hlinkClick r:id="rId15"/>
              </a:rPr>
              <a:t>=24</a:t>
            </a:r>
            <a:endParaRPr lang="cs-CZ" dirty="0" smtClean="0"/>
          </a:p>
          <a:p>
            <a:r>
              <a:rPr lang="cs-CZ" dirty="0" smtClean="0">
                <a:hlinkClick r:id="rId16"/>
              </a:rPr>
              <a:t>http://www.</a:t>
            </a:r>
            <a:r>
              <a:rPr lang="cs-CZ" dirty="0" err="1" smtClean="0">
                <a:hlinkClick r:id="rId16"/>
              </a:rPr>
              <a:t>ceskatelevize.cz</a:t>
            </a:r>
            <a:r>
              <a:rPr lang="cs-CZ" dirty="0" smtClean="0">
                <a:hlinkClick r:id="rId16"/>
              </a:rPr>
              <a:t>/</a:t>
            </a:r>
            <a:r>
              <a:rPr lang="cs-CZ" dirty="0" err="1" smtClean="0">
                <a:hlinkClick r:id="rId16"/>
              </a:rPr>
              <a:t>ivysilani</a:t>
            </a:r>
            <a:r>
              <a:rPr lang="cs-CZ" dirty="0" smtClean="0">
                <a:hlinkClick r:id="rId16"/>
              </a:rPr>
              <a:t>/1186000189-13-komnata/206562210800039-13-komnata-</a:t>
            </a:r>
            <a:r>
              <a:rPr lang="cs-CZ" dirty="0" err="1" smtClean="0">
                <a:hlinkClick r:id="rId16"/>
              </a:rPr>
              <a:t>lenky</a:t>
            </a:r>
            <a:r>
              <a:rPr lang="cs-CZ" dirty="0" smtClean="0">
                <a:hlinkClick r:id="rId16"/>
              </a:rPr>
              <a:t>-</a:t>
            </a:r>
            <a:r>
              <a:rPr lang="cs-CZ" dirty="0" err="1" smtClean="0">
                <a:hlinkClick r:id="rId16"/>
              </a:rPr>
              <a:t>korinkove</a:t>
            </a:r>
            <a:r>
              <a:rPr lang="cs-CZ" dirty="0" smtClean="0">
                <a:hlinkClick r:id="rId16"/>
              </a:rPr>
              <a:t>/titulky/</a:t>
            </a:r>
            <a:endParaRPr lang="cs-CZ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://www.dinarin.cz/fph/media.nsf/v/1F69C43D379566EFC12576650037AE75/$file/lekarna%20drogy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356992"/>
            <a:ext cx="2808352" cy="309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Závislost ve světě showbyznysu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Životní styl – celebrity si dlouho neumí přiznat, že závislými jsou, protože to berou jako součást života</a:t>
            </a:r>
          </a:p>
          <a:p>
            <a:endParaRPr lang="cs-CZ" b="1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Důvodů, proč se často obrací na návykové látky, je mnoho</a:t>
            </a:r>
          </a:p>
          <a:p>
            <a:endParaRPr lang="cs-CZ" b="1" dirty="0" smtClean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  <a:p>
            <a:endParaRPr lang="cs-CZ" b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11869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Drogy jsou v tomto světě velice dostupné</a:t>
            </a:r>
          </a:p>
          <a:p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Alkohol a cigarety jsou takřka neodmyslitelnou součástí jejich života</a:t>
            </a:r>
          </a:p>
          <a:p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Peníze dokážou své, většinou se pojí se strmým vzestupem, tento vzestup jde ruku v ruce se stresem, tlakem a potřebou se uvolnit, na chvíli zapomenout a jelikož peníze jsou, člověk si může dovolit koupit drogy či alkohol (mnohdy se stává, že drogy dostává zadarmo)</a:t>
            </a:r>
            <a:endParaRPr lang="cs-CZ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://img.ihned.cz/attachment.php/820/18555820/aiosv58BCDEHIMNjkl6Qfghry0ST2ARm/alcoholtreatment2__350x210_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581128"/>
            <a:ext cx="3333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užívané látky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 smtClean="0">
                <a:latin typeface="Batang" pitchFamily="18" charset="-127"/>
                <a:ea typeface="Batang" pitchFamily="18" charset="-127"/>
              </a:rPr>
              <a:t>Alkohol </a:t>
            </a: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v ČR je často bagatelizován, zastiňován drogovou problematikou</a:t>
            </a: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-př. „Myslím, že alkohol patří normálně k životu. Já bych bez něj nemohl žít.“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(Pepa Vojtek) 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–přesto se nenazývá alkoholikem</a:t>
            </a: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Vladimír Menšík 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– léčen, 4 roky abstinoval, ale pak dostal lék obsahující alkohol a vše začalo nanovo</a:t>
            </a:r>
            <a:endParaRPr lang="cs-CZ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95845"/>
          </a:xfrm>
        </p:spPr>
        <p:txBody>
          <a:bodyPr/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ceskatelevize.cz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ivysilani</a:t>
            </a:r>
            <a:r>
              <a:rPr lang="cs-CZ" dirty="0" smtClean="0">
                <a:hlinkClick r:id="rId3"/>
              </a:rPr>
              <a:t>/1186000189-13-komnata/206562210800039-13-komnata-</a:t>
            </a:r>
            <a:r>
              <a:rPr lang="cs-CZ" dirty="0" err="1" smtClean="0">
                <a:hlinkClick r:id="rId3"/>
              </a:rPr>
              <a:t>lenky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korinkove</a:t>
            </a:r>
            <a:r>
              <a:rPr lang="cs-CZ" dirty="0" smtClean="0">
                <a:hlinkClick r:id="rId3"/>
              </a:rPr>
              <a:t>/titulky/</a:t>
            </a:r>
            <a:endParaRPr lang="cs-CZ" dirty="0" smtClean="0"/>
          </a:p>
          <a:p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ceskatelevize.cz</a:t>
            </a:r>
            <a:r>
              <a:rPr lang="cs-CZ" dirty="0" smtClean="0">
                <a:hlinkClick r:id="rId4"/>
              </a:rPr>
              <a:t>/porady/1186000189-13-komnata/205562210800011-13-komnata-</a:t>
            </a:r>
            <a:r>
              <a:rPr lang="cs-CZ" dirty="0" err="1" smtClean="0">
                <a:hlinkClick r:id="rId4"/>
              </a:rPr>
              <a:t>evy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holubove</a:t>
            </a:r>
            <a:r>
              <a:rPr lang="cs-CZ" dirty="0" smtClean="0">
                <a:hlinkClick r:id="rId4"/>
              </a:rPr>
              <a:t>/video/?</a:t>
            </a:r>
            <a:r>
              <a:rPr lang="cs-CZ" dirty="0" err="1" smtClean="0">
                <a:hlinkClick r:id="rId4"/>
              </a:rPr>
              <a:t>page</a:t>
            </a:r>
            <a:r>
              <a:rPr lang="cs-CZ" dirty="0" smtClean="0">
                <a:hlinkClick r:id="rId4"/>
              </a:rPr>
              <a:t>=24</a:t>
            </a:r>
            <a:endParaRPr lang="cs-CZ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83877"/>
          </a:xfrm>
        </p:spPr>
        <p:txBody>
          <a:bodyPr>
            <a:normAutofit lnSpcReduction="10000"/>
          </a:bodyPr>
          <a:lstStyle/>
          <a:p>
            <a:r>
              <a:rPr lang="cs-CZ" u="sng" dirty="0" smtClean="0">
                <a:latin typeface="Batang" pitchFamily="18" charset="-127"/>
                <a:ea typeface="Batang" pitchFamily="18" charset="-127"/>
              </a:rPr>
              <a:t>Kokain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– bílý prášek, který je nejčastěji znázorňován jako droga, kterou slavní požívají na večírcích</a:t>
            </a: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kokain je také označován jako droga bohatých</a:t>
            </a:r>
          </a:p>
          <a:p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často je jeho konzumace spojená s požíváním alkoholu</a:t>
            </a: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 - př. 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Šárka Ulrichová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, léčena na závislost kombinace alkoholu a kokainu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839861"/>
          </a:xfrm>
        </p:spPr>
        <p:txBody>
          <a:bodyPr>
            <a:normAutofit fontScale="85000" lnSpcReduction="10000"/>
          </a:bodyPr>
          <a:lstStyle/>
          <a:p>
            <a:r>
              <a:rPr lang="cs-CZ" u="sng" dirty="0" smtClean="0">
                <a:latin typeface="Batang" pitchFamily="18" charset="-127"/>
                <a:ea typeface="Batang" pitchFamily="18" charset="-127"/>
              </a:rPr>
              <a:t>Heroin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cs-CZ" u="sng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silně návyková látka, které se užívá vpichem</a:t>
            </a: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ve světě se poprvé jako sociálním problémem označila po 2. světové válce</a:t>
            </a: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dostala se do jazzové hudby, pak postupně přes rock, metal až do všech odvětví showbyznysu</a:t>
            </a: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př. 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Jimi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Hendrix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,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Ray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 Charles, John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Lenon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 a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Yoko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 Ono,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Eric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Clapton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, členové skupiny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Guns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 N´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Roses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, Kurt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Cobain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,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Amy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i="1" smtClean="0">
                <a:latin typeface="Batang" pitchFamily="18" charset="-127"/>
                <a:ea typeface="Batang" pitchFamily="18" charset="-127"/>
              </a:rPr>
              <a:t>Winehouse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cs-CZ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839861"/>
          </a:xfrm>
        </p:spPr>
        <p:txBody>
          <a:bodyPr/>
          <a:lstStyle/>
          <a:p>
            <a:r>
              <a:rPr lang="cs-CZ" u="sng" dirty="0" smtClean="0">
                <a:latin typeface="Batang" pitchFamily="18" charset="-127"/>
                <a:ea typeface="Batang" pitchFamily="18" charset="-127"/>
              </a:rPr>
              <a:t>Pervitin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cs-CZ" u="sng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také znám jako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metamfetamin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užívá se kouřením, šňupáním, nebo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vnitrožilně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vyvolává silnou psychickou závislost</a:t>
            </a:r>
          </a:p>
          <a:p>
            <a:pPr>
              <a:buNone/>
            </a:pP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cs-CZ" dirty="0" smtClean="0">
                <a:latin typeface="Batang" pitchFamily="18" charset="-127"/>
                <a:ea typeface="Batang" pitchFamily="18" charset="-127"/>
              </a:rPr>
              <a:t>	- př. 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Tereza </a:t>
            </a:r>
            <a:r>
              <a:rPr lang="cs-CZ" i="1" dirty="0" err="1" smtClean="0">
                <a:latin typeface="Batang" pitchFamily="18" charset="-127"/>
                <a:ea typeface="Batang" pitchFamily="18" charset="-127"/>
              </a:rPr>
              <a:t>Pergnerová</a:t>
            </a:r>
            <a:r>
              <a:rPr lang="cs-CZ" i="1" dirty="0" smtClean="0">
                <a:latin typeface="Batang" pitchFamily="18" charset="-127"/>
                <a:ea typeface="Batang" pitchFamily="18" charset="-127"/>
              </a:rPr>
              <a:t>, Martin Kocián, Daniel Bárta, </a:t>
            </a:r>
            <a:endParaRPr lang="cs-CZ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Ti, kterým návykové látky vzaly život…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hlinkClick r:id="rId3"/>
              </a:rPr>
              <a:t>http://translate.google.cz/translate?hl=cs&amp;langpair=en%7Ccs&amp;u=http://en.wikipedia.org/wiki/List_of_drug-related_deaths</a:t>
            </a:r>
            <a:endParaRPr lang="cs-CZ" dirty="0" smtClean="0"/>
          </a:p>
          <a:p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Kurt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Cobain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,</a:t>
            </a:r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Miki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Volek</a:t>
            </a:r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Amy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Winehouse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Tommy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Bolin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Sigmund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Freud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Judy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Garland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Michael Jackson</a:t>
            </a: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Jack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Kerouac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Heath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Ledger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err="1" smtClean="0">
                <a:latin typeface="Batang" pitchFamily="18" charset="-127"/>
                <a:ea typeface="Batang" pitchFamily="18" charset="-127"/>
              </a:rPr>
              <a:t>Bruce</a:t>
            </a:r>
            <a:r>
              <a:rPr lang="cs-CZ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cs-CZ" dirty="0" err="1" smtClean="0">
                <a:latin typeface="Batang" pitchFamily="18" charset="-127"/>
                <a:ea typeface="Batang" pitchFamily="18" charset="-127"/>
              </a:rPr>
              <a:t>Lee</a:t>
            </a:r>
            <a:endParaRPr lang="cs-CZ" dirty="0" smtClean="0">
              <a:latin typeface="Batang" pitchFamily="18" charset="-127"/>
              <a:ea typeface="Batang" pitchFamily="18" charset="-127"/>
            </a:endParaRPr>
          </a:p>
          <a:p>
            <a:r>
              <a:rPr lang="cs-CZ" dirty="0" smtClean="0">
                <a:latin typeface="Batang" pitchFamily="18" charset="-127"/>
                <a:ea typeface="Batang" pitchFamily="18" charset="-127"/>
              </a:rPr>
              <a:t>...</a:t>
            </a:r>
            <a:endParaRPr lang="cs-CZ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242" name="AutoShape 2" descr="data:image/jpg;base64,/9j/4AAQSkZJRgABAQAAAQABAAD/2wBDAAkGBwgHBgkIBwgKCgkLDRYPDQwMDRsUFRAWIB0iIiAdHx8kKDQsJCYxJx8fLT0tMTU3Ojo6Iys/RD84QzQ5Ojf/2wBDAQoKCg0MDRoPDxo3JR8lNzc3Nzc3Nzc3Nzc3Nzc3Nzc3Nzc3Nzc3Nzc3Nzc3Nzc3Nzc3Nzc3Nzc3Nzc3Nzc3Nzf/wAARCADCAQMDASIAAhEBAxEB/8QAGwAAAgIDAQAAAAAAAAAAAAAAAwQCBQABBgf/xAA/EAACAQMCAwYDBgMHAwUAAAABAgMABBESIQUxQQYTIlFhcTKBkRQjQlKhsRVywQckM0Ni0fCCkvE0U3Oi4f/EABgBAQEBAQEAAAAAAAAAAAAAAAABAgME/8QAHREBAQEBAQEBAQEBAAAAAAAAAAERAhIxIUFRA//aAAwDAQACEQMRAD8A8yZGPw8qnFGSd6MF1DqK2E0jnv6VlptUKct62oJ57VIZPSn7Oy7xTNM2iFeZ8/QUEbW3DrrkYrEvxN/T3qUsrTMO7GhF+FBy+frRZmacgLhIlHgQdK3FCMYZsCoAICDuFPntRcBl8KAnG25oyWyHm3vRvswVCFODQK6NIGQd+YHnW4oS7goxOOZIoyRmPGs5FNqzBNov0qKAtlJINTyHA/CKJFGiMAgzjqTR4o3k3yPUZ5VYQWSZy3TnnlQVxW5cEKCijngZNEhtJB4pWJH5atleFcA5VRv/ADVplSX/AAo2LDqdqBIADARDj1qSRgjxdOmasYbORR45csd8YyB6Ux9kAK40Ae1UVUaEuSsZyPM0zEityHi+lOtasW+7VcfOpJaBNycH60CphwPCKC0ZRs5JJ2wOVP8AdadQUE9dqyOHXsQATzOagQEEudwNJ5YFHMICadsDn6mnJIdDBW8IAzSk15axsqmVQW5ZNDLS0lso+Df3pKaJkLLv6U9NxCy06ftCDbY0lLxThiYH2tSeWymprU5pYp+UZz0JrTQ5XOrY9KOtzaTP9zID5EiiyRApgjKnpQssVb25BIAwKE8BK4OcHyNWrQFgAFbHQ0Jrd85LbDrRFFd8NiuhpdSrHcMpOaTl4TxG1f8Au9wkqnpJsRXWwWvi1Ocgc89KBOE1aHzv1HL61Uc+i3PdETqqsBsUOa0qyHJBOfPNWs0JPwnBpV0ZSCcbczigW8f/ALh+tZTHcGsoKrAGCRvUwpbpisRyx8SKR7VYWtorW7XM47qFeud3PkK0jLGzUqZ7jKQpzPVj5CiTSG5K7COJNkjB2AqM1wLllJBREGERR4VHtUowuMBxy5EVBPAK+DpWgMEZI+fM0REcjCFD7GiR2smdTI2w6UVpcBef6UZVDHxfWpJFk4ximooNPxb9aCEUQB+HPyoyJJyx+m1MwwjYkYGKaSNScBTsaBG3tMybDDenWnljZSYSwH5j1pzu1tkC4xK//wBRW1iC4IXO3OgSW3HeAlCQBuelOwRKnwjGehokUWrcDGOfSjBdIwAMiiIojEksoAo6wo6g/pihKwc5BwQOvKiGZQcI2WGOtBo2g0lQ2kE9DQ2QQAmbryA5mtz3vd5Cprb9BVcLqLUS8jCbyfr7VNakOEMV1BQqnz3qo4nxgcPKg6WXPiIO1TuuJkME142qm4kovYXjlOGYbNWbXbjmF7/tNPkrHgbZRgOYrluJ3U7ukzMQM458qYul7shH/wASIgH1BrJ7WW9t2ht4mkfoEBO9GrMiuMjtuWY/OjxDJBY03H2Y422AOHTjocrjFXNh2J4pMym67u3XHU6j9BVZ9SF+DBnuoo4lJJYcq7STu2y0QOx5EYJrfDuCQcIjxH4nJ3kIySP6Cm3hBOrJP9KY599eizQhyMlefPNCFsyqzFAwyd1329aa0Ak6cbcx0NBmZIYWkkygBwG6iqyWlTTCCAd+o6UnLGT4lTw+tJ8R7SRQv3cbMQPqaHZdoXuWCCP+tTW/FGbTJIYXjYEAHkcEe9LzwgMTvnoAdquZ3QqMoAcZ2BpKaKLquCPXmKMKooSc6mHsayrDuo+mvH8tZQU3D7CNovtd4xW3Q4AHOQ+Q/wB61d3Ml5IGICRIMJGvJRU7q4kvJckBI12RF5KPKoRRFsgAsAdjWmWo4uuMijppBCorHPUDYVJu6hVRLIq5IGWOMmmRChQjGMjmDgiitwxkc15+dORIcjA26nOMUOINpXG+BzJyacgjVj4jQYoIPw5PnTJdVAyF+YqSxryU7+laNlJI+zL7E1AxBGrrkr9DT9siQ4d1Or8Kn96DYWjwoXnf7tf1PlTQLSPqPM9OgoMWHJ1E6ieZIoyx7Yz9DWIrAY+I/pRNDZG59ulVGhFy/wDNTMY5Dn1zWRRPkEtt6CtzNHFHqYdfOhGu5Q9em9c7xTjkUbmK0VQRsz+dO8Uv2eB4bZdBYYLn+lcjf2JiTv0UyN+JQd/pWbXTjn/T8XEZckytkeYqD31vdHSXw43wwwflXOG/0ybAoRtg0UuZSrY+uxqN4uZ5VkhJD6ihwSedKJI2jxH4RUYADqHPUOtRZgi468qLG+HNYtxS3/icKvCTpy3TPIn516Za28FvGBbRRonL7oCvIJlSWdi58C7ACuu7D9qIIozwziUgjCE/Z5G3yPyn+lWXGe5a7lkJGW5DrQpRp35dcAb0me0fCHLwper3gG6g70rdcct7S0e5RZJUHTUDgedW1znFqw1hicAnHPalrjAVlhdQ35jviubue1kc65icKPLlVPd9ojPE0bSBc8sVNdJ/zv8AVxf8bW1LIkvesObdK5fjnaB7mBEEhZsk4zVFczvNKwV2Kk53piw4bJePpRSfM+VRucyFII5biYZBZmNdBaXVlwxQCRLN1xyFB4gkHDrYRQHM77M2eQ9Kr04ZelFla1mWI8nZCBT6O24ZxVeISaNGF5fOnpY0xlRk+dKdnuGG0sxNIhJfl6etWC6WO4BwP1qxy7zfwj3RO4BrKtBGmNxv6VlVhwbTok6wkZd/hwP3poRnACyMv8vWoBVU4TJJ64xRVLGPChlY/iK5pq4JCmsnWgUg/i5/KmzGJEKBmTPVdjSoYHAEch3xkimIzLnZCceZ500803FGdG5wn1NMxINIHM5+IdR60sklwT4lQZ6YziiqlxIB98APQVnV81ZWojIAUgkHGKftY4y5Z/Ci7sTVIlvNjeZvlR+5OkKzEqKvo8LVp45JBqYBV2Rc7Y/3qZaBWUmQbdM4FVaQx88b0zDBEVzsMU9Hg815Ag2cEeQFQe/icaChKkb9KVcxKfCcnpVbfXvdv3cYy/lU9LOYtrnikijwKBn6mlRcNINTKR5ljmqkTyg6mK6j1c7fShT3i/5twT/oQYFTW5ycvbqJzpSUBj8JA2BqpkuUV2WWUd4OgqN/xBYoRoQiQHCjzoP8PiuVS4lbu5Oo/NRqNXFjHdeMECToR1pMxSRNpkXHrV/AiIgVefnWXNmZk06kx0qripRsLgc+lAmONiRU7u2urVt1OnowGRSE0kjeVExGSUoCoA671VcQkyCsY8R6jpTcyORliQPQUlOulDpGSasZoCuyNrRjq/NmrOy45PD4JcPGdiKrHIVAMb0LmdquaesWhiL3MiW5zHsU38+ldBbdnYVsX/ichguXGYXDgodsjNVXAnRUDBgCreI5/SrLik9pJxMQySF4YUDAq2xb09KnxdtUljZvJcKk5SAMdmlOlffJ6Vc3XFLe2hNtw4BoFbT3vWVhzP8AL5fWh8WuYuJQiDVy3Vm5A0vwrgt3eLrWJlgXJLkbfLzqfWsZb3UcD/ap4xJP+AMNl9ferjhfGLy+mCyNqU81PIiucu5O+uWCgqoOAD0xXYdi+HAv38i+FRn3NE+Ta6rOIhjBBXA2qtuHYEsq4I35VdMI9JDDYVX3CRhmGsgHoV2rTzq5LmQrnQv1rKYWCLT/AIqD0BrKiqFWU8xR1C86SDUVXzWXU6Cu2B8qICPKk0fNFBONs1AfODuKms5HLf8ASlg2B4mHzNSM8IxqlX5UDguUO5bT6EUVZo3UlX1EcwOdVL31soJXUx8sUm99K75i+69RzqjoDNJnwR6QerUM3KKCJ7kD0DY/aqF5JHGXmcnrvQSU5nemC0uLxTkWba5Afwg/uaWZLk51PjVud8UkJ2jJMRKn0obl5N5ZG+ZophniRwHnBJ6ZzQ551SMlcagfi6/KllVQdS/F5moTuSfM1QbvGEDyEhXPJjua0OJMVGcMRypaUFonLcgKBbgFQTRqLVb+QkHcZp2HiTZAJqndwkXqTWKxGP6VB1dvco+A5yD0rUlhYTtqEQVj5da5+K5ZXzmrW04iPh2BFA1Pwm3eFkEIIx15iuM41wm44exckMvTA5V3lvdxyEAvk+VCu9FxpjaNZAxxjFJUseWhXlcLgkscYAq+4j2e/gPD45eJti/mUOtqNjFH5sfzeldrxC34T2VAv2hRuKacQRkBhbEjZnHn5CvPL65uOLXslxOzM0jFyCc7nma25ffgVndyWkgnQjUoxlgCD7jrRLH7VxWc9zEZZTuQowAPXoKHdW5FrkDcGneCyvbR9zbqdTncL1qV0k/TslhPwwpLfpEU6Krhsn1p7h15cXk2p5NKLyA2FIcYjmSWKGZskrqxnOM09YxGOykK7MVwKz/GyVjYniXFpHiQ6XkOkedeoWFklharCoGQMttzNV3ZLgQsbZbmdPGw8APT1q6nK75ypFakcO+t/IWkUMd+R+VBliD7Btzv4t6O7nSFDAg+dQdSI9jk9CK0wr/s59PnWU8IyR8QrKg80F0+eYoq3kmNiPpVWkh2oms55VnHZZi8k1fEPpWzdORu5x6VXK5zU8mgcaffcmsE6jnSm5POiBMjegMZgeVb77HLNBVADjNTCCixPvSahl2OKIAMCtgDNBmnC1HRqG/KitpA3oWsZ25VFabZcCoaAACdzmpM6jrQZLhcc6DLkjuWGelLIAqj0oV1fwrszrn3pKXiiHZSfcVrE9RYSSlpAv5d2pkMNNUkV5G22rHoacSYNzOR70wnUq0UqoyetZrCuWBwaVWXKjf9awAsfeo0ZfibwH7vc1ex8cj7PWsNzLD9o4nKRmF1IFsh5P6t5Cqjha2ltKLm6VZSh8MJ/EfX0FQ4vO3E7rvZ8Ak+fTyp+M2WkeIzXPFLh57iR5GJ3dubb7E+dGV7ezsmWNMyEYJ6k0RgqppHIUrNlLiER7lDrJPn0qrJi24fwqL7KDxWUqzjPcodwPU+dL3X2K0Ovh+sSZKjU2cClJHeRizyEsaHFGFc62yOgNRrTEEctzP3sxycVacO4hYw36JdFjEn5RkFv9qrZZQITHEwDHb2oMVo5GFKZx1NMY66/wAexwXEVzbJLBIHQgYZTRZEVl3Ax6V5n2e4lf8ACJB4XktmPjVdwPUV6BZ30F7EHifn0O2K3K4WY2URScLjFRfRj4wKK5JzhuXpvSTgNL4uf70QURsRsf0rKHy2BP1rKK8eTpRl2oSHyGaKo86y6ipii5oQxW9Q2qKMp2qWfKhBwBURJvknagaT3qeoc80mZx61BrgYzmi7DxkAqPfAVVy8QjQbsPak5OIu/wDgxsfU0xL1F5JdKAcnbzpC44rDFkA5Pku9VZWec/eyHfoNqJFYDWowSSd6uYze7/E24jPOSI10qNyTSxS4nJ1OxB6Zq4Fqg8MeCBz9TR1hVRyFVnbVCvD2POiiwAFXIjXOMb+lSWJcZpqYqPsKnpWLZMPgJU+lXIjQVPQpJGKaKgRXCjZg3vWwb1dggPzq2CBTggfKtOuSTuT1Aou1Uh73pEv/AHVINfEjMagejVaIUwuoaSdsHpWOn5cVF2q+P7WzBQoz5aqm8F0r4On1qwtgIwzjYgbE881BWL7AEk9OZNU9Uulu2Ms5J9BRUtVdiCSD5ipaiDg5GPSixbeJiMVMNrS26ouACxHkK3k6vED/AC43FM2PE5eH38c8QDKrbg/iHUV0PHLS243B/EuFAd4BiWMbH6VU1y7FgQyFlJ/KcUey4vfWUmYZW8yrbg0pLL3ZAfOeW9QWVAd2OeQoj0bhHG4eIQ4kCiTqvKnZO7YnwkY5kGvK0uZI7pGjYgg884rtIr+4+wd9GhlcDJVTuaItFfUMiVMZPNTmspaE97EkgBAYZwy7j3rKK8sSTGBUjOBzNV/fDnUTOM5OKY1qz7/1FS77boKp2vFB2OfYVAzzOPCuB5mmHpcSTqBzpeS/ReuT5UtFZyy4MrnSego62iRsNKgjrvypieqG13NKcRIRmtLBPK3jcgCnu7CppGBk9BRFGBjSB79aJtJparkDK5B3OmrCGG321REDppNbRMHI6noKmBzAIAHkaCSW9uxyrOp/1AGmo4EiBYFSzbLq2xQ7VASWY+Ac66LgvZ7+Kukl1IUSUgIq7YHmTQc+sLr0De1RIZSdeRnoRyqz7UcGbgk8ao7MkhIAPMEfvS1vZcQmjDQwTEH/AE7VFJ68ZwMn6VAsT1IHnVqeGcTORJZaz6pg0F7KSM4mspE/lzVQkzYGMfWtrLgftTP8PllYCKGcDrqWmoezfEJm2icDzKEUFVqyVbbUKKCd8tXXWXYYMA13d6P9OkjFX9t2Q4RbaSVE3TLN+uKGvOIrea4ISGJnYnmF51Oezkt5BFOhWU/hznFertawW0Rjs0SFsYBC8jjrtXPHs7G13315cNLcv43wNhTDVH2f7P8A8VnAncQ26H4j/mH0r0C14Fw+wTFvbxqfzYyfrSa28caqkKgKnIqMADyPnRhPOL2PksTbFdW2PaiVC/4Jw66JaW0ibPNgMGqW/wCAcKntnt7WL7PMDlXUE5966aREmDGJyVPhIBOxpFF7uXuywSTp0BoPLr2wuLGd0mjYFdgcc6JwziNxw24WaBjg7MvQivR+J2El/aupcNtgB1zv715rxGxlsp3jmVkxsD50V0XG7G14jw1b+zi8TDJ2rinJDlX2Fdf2Sv0McllLIArbqp6iku0HA5LeVpI1Dqd1ojmydWwO/rV92e4uIpBbStgnlVFhsqjghicVa2PBMyJJq3G/vQdsk0ZUHVnNZSsEeIVDRtkeVZQeMKskgBJxUhEuQGJJPrRgQBp61powuNIO3lWhMIg2C4x6UaFVDjOMeooMSluZJPqaPCmTl9WegqBhiA3gAC0SIMQCuPbzqCgcunXNSxsMMcHyoCITjPLNb1EeWelaVS2AgPrVhZ8HvblwY4m0nkTyqKSDMBkNgVia2PgJJ8lGa6yw7IM7g3b6sdB0roLbgtnCqRR245+J/wA3pQctwjgfEOJIqxIyx9XYc67LhcK2Cx2rTiWSEaWwPh9Ku7cLbxCOLSEXy6VynHUl4NxP7SrF4bkltzybqKJ9dPcJZ8QuEeeJXYbjI5N1pzQI1WOBUUk4xjpXJcA40bvjEUIQFHB58846V14ZoiM/Eds1YlE0xxLrdAzgdFzmh9zDcgd7bZV9/Euce5okevBYjPv/AM2o9ui7BWJVcrjofegFDaRIVH2cDG+y7H50eLuySoj0kc+u/lUpYpWUaJHRs5OgDxAdBmgJCssjzIHMqkKQCRg9cjz3oCd0mtmfS2rkB0oM1nA/iKqNXImmRAFnEoRS6+mefP8A81GWJs6SWVSdyOtUJSWwiVnRmAXOrB2Hr60ljKrIFYMwy2SDn0FN3zrLIkCnAUeIDIz5A0WOJCV0DZdmY8s9cVDSMhkXV4FGps4BpV44nmjmaEpJEMpIN8Z50v2n7V8J7N5FzN314w8EEYyQPXyrgOI/2mcQvWMVjbRWUR+F28bfWmGvRjINZ1MUZTseVKXl5aW8ZuLu6RN/iY8hXls3Grm8BN1xQs2ORJyfYUlM95cRNGlxM6N4cnYH0xTFexWfaKwumWK2vLWf0WQZz7ULjENvxKLupoiHA+LFeSWPZ6eW6RIGIuTgxheY3+IkcsV69GZFVFZg/hALMnOgoLDs9DaXXf8AevhTsoFW7q0kbd6RpHIacmjyd+JARoMZG41b5oTk7Bgw9SKgqJuEQO3eMijyGOdGhjt41CoRqA+lM3Do4HiGodBypNcuwVlGSc4Xy9KByKJGjB1y7/lG1ZQspF4CZMjn4utZUHkC4xldsitk6t3HLkKkDCR8DD2NMwWDT7xFv+oVtCveY3wM4+lEiYsckk1b2XAWlwxPeDOPBuKurXh1pbOAYiWHMkcqmq560sbq6bCRsFJ8uddFY9lWKgzyDJ6DYirlDFHGpTGOmMA5pqAnRqVhk8x1qAVlwa1tTpEa507k8wfOriGNYn0YPw7Gq5pcFRqb4t15nHnTllL3sZUgErtk+XnQG7o6C3iJXJXDFc/703bk92pTAC+EA7Gh6w5Cr8CcgByosekeJ2GPXlQMxByQx2H5emajxKwt+KWv2W6Xw5BGk4Kn0+VRWXK4Bx5etBn4nb2Ok3ckaQspyxbxZ6bdaqJ8H4HZcKkLW6M0hOA8py2PSruPxDxjnyFcRddvrK2b7mFpWH4mOkVQ3n9ol9KSInS3A5CNMn6mqPUnMYbKEmZVLhFOMjOM+X1qE/E7CFQZL2GFvxK0gyPTAryCG87T8db+52l9dBuTuSF+uwq+tew3aXiHdfxC8trCMDGmPxsB+1Edjddt+BwbGV5TjOUG364pO0/tJ4PLMIkS5lJ3K20JlY+hxtUOF/2bdn7R0kvFmv5QfE1w+F/7RXX2djaWEYSyt4oV5aYkC0HMXPabiF3JGeH9m+Nusb6g/crGH9GBPKo3nabtDDbs79lrlEIx97Mi7/WuxlZsgIRkjzqo4nJ38q27qURDlskeLNByFvxztNAxuJ+ys08I8bGG4BbHngeVLX39oaTWk9tw6zuIrwqSTc/5bfy+ddXxHtBwzgsaxyXcGFQsYo93LZ5DG1ea9pbzivaS9e9t+HyxQRrhO6jz4R+Y/iqKr5eyF5fWiXzMXknbJdiSWJpe27KBWZblkUKw1Enc+3pTln2j4nZxfZpIUaNTkLupFJ3vHL6Yt3UMcWfxczQWQ4XwiyQSyqMpnS79BTnDLQ9oGEfDxBBAuzzMQW/6V5n3NcZKk87hruYsx5Fzy9qNHGbZu8hZ1cdVOP2pg9Y4Zwa24ZB/dYz3rbSTPvI5/wCdOQolxGkoRGE2Tg6skcvM1xPCe2d/aBY7k/aov9WzD513MN5FeWMdzbprR/hXG9AKbybSCo5A0pJMAvhc5HPfemrhG1A5KrjkDzpKUKBgDB8xUUE3IkUNs4O65G1ZAyvKzhUGN8gYz70G7QMowxULuBnnWpQbexZ87sNI8/WoE5GVpGZpZMkknC5/WsoaK7LkHGaygouH8LgU+JQxG+OtWTiGEYTQp5YBoFtOiE5xk/KtGVUmyVBbptyqhqycq5DoiIBlNHPPWmBcuj5OfPcZquM5O5wTnGM7e9ESRnU5begto7lZ1GO7cDYFR1o6lMgh2T8IHOqiz7u0UJbxIFJyQNiT506JwFJK7+nMn1oDlSviik3bbxLvVhbvLbW4QhS77+Fqr47kswwAq6c5bfPrig97q3Vtgdt9zUVdRXE0LaZUITqTv+1MC9V8JqDZ6E1UQSF11azy3OaYWdGQB1VyfxEZqouYwJACCdj7VyfaPsvxG+4jJd28qyo+NMLNp07cvary27gp4iyyKdljJB+macieRziK5cAfEJADiqPOp+y3F0Dd5YyKFODpwf61GLstxFGDfw26ZhvnTyr1BPtQIYxxPhgchyM/WnEukUH7Ra3GCcnThgPpRHntrb9qYYglvDxJUHIAkCrG3btqAO7S+IPLOCK7214jYaj94qk9HGk/rVjFcQsPunXSfyUw159HedvEIBgkbJ21ohp6LifbwnT/AA2L3ZAB+9du93HCpeQ6VG5JqUF0lzEs0JZo25ZGM/WmJrhDZ9tmieSW9tbJPiYKBnHpWWfZW+4mWHGeJzd0uCRG27H1NdLxa8Mky2wRiqbvpOcnoKdt4GigRS2/N/U0FLw/sbwSyJdLUSOD8cp1H9aspLbIKoQi8goAAxR3ZWc6lGjHxaqSklz3uoFo/wAJG2fr+9UIcS7PcM4omm7tVDLykj8LD51yt7/Z5ag67fiJUdFlTP7V11vcd8rMUljwcaWI2GPTOaBcXIgDPIQVGN9gTUVw03YK63/vdq4G/iU/tQl7EX7MQ9xbqB1GdxXbvfxq8ayQzLjfWwwF9/LnRZHdcMV19PUUHFQ9h445Abi81jqiLjI9zXWWtvFZ2qWtumEQbDnU5SV8QI23350nHdGWPVLE0DtkaScnb1HSglcuVJGCcdPKq2eTS2WHLqKYkljXIL4ycnekLmTGo6sqRkUC8rGZ1Cg6ydga3xq4IWKIgDSMHTvg1HhpWa6Mmk6IxjBPXrVdeXBmu2l2KgkA551FEMoBxn9aylxIANj+tZRVKJcS5AGPOj95qcICGfGdvKhzRhwSuM/vWoyUXUWB3xgCqhpGxv4Tg7Z6UeFwFO2/rSRLhcg5x0ogkKkZ3z1JqB3vMqF6ncCj2mZHJcN4N23pCINK2lSSW22G+KeEncKLdQHyPG2eZ8qArTd4wdQVUgadR6VMHIJBUg+lKBlfAYgjGN/OmI2CDVs2kZGKByBfNsNjGBtkU3bxAIoGosp1Zzvmq21ebvCzmNYsApjOay7vFhwRI0bq3hwfiAoL0K2sEJnctq8qmLgwLqYgDfYnl71VWfFEuCME6s5waYiuUbUCxOCQ2F+goL6G7RgHRgQcHwnY/wD5TYnQ6UO5wCR0HzrloblIptAkdu8B8K4OMdBTltxJU0d65zyBO4zVTHTDuJwWZN/JjzFDFpZuSsS6Cp8TDK426VXRXL65NbARrjS3Pb1ps3yA92GBbTsBvj0qgy2lzEMR3zs+NyQDt86K3EOJQR6pzA6DqwK/70pFcH7QXdyuButVvGZpJbu3jTTIsEneOSTy6AY68qC2ErWUwkuk7zBMsrxENhugx5AUyvG7J3DCdkJ20PkCoQiG3s/viHbBMjEbEnnW0W1uVOlU5+Jc8qBzv4JwCkysBvhWG/oaq7xpYwHUqXIwTnAHy60tdWNouCBoZ20qybYPTcVVd3cLcmJWuIxpJJJ1IfXJqBu+4pEZktZ0dVYqQUwFJzsM/wBKaZ0kH3y61PJJACQR/wCKpZvtmFTu7eVUI5pzArVzxCdtCT2cj6pQcqc6QN87b0F4JcKdZLZ2JIG9DafUNjgY286rX4rbEjVKVPM94pGKw3KSODEyN5EHOKA7yNvqYE88HkaTeZt9IxpODg86k0ofYn/f1pSUfeczpxy5YoITSKvikXc7+vsaBcyKi6icZHKhyBmcBpCCOg2De9K3Z1skYLanIBxQPW+m34dJIV8UnIH/AJ/zFVEmApZBgHmCKsOKSokUcAYYjXcj+v61UGRTJqU5IGBnNFa1KNs/risrQcY5H9KypoTflUgBkbVlZVRKX8XuKxN9WelZWUVYcN5H0BxWYHeNWVlQDuP/AFEdMQ/EKysoG7ja1TG3iXlVZxLcqTuc9aysoqNsSEbBx7Vd23+EP/jJrKygEjESgAkAk5A67VdxKMR7DdN9udZWUQxb/FcjoG2Hlyqcn+LH/MP3rKyqDR/BnrvSNsS1y2TnNxvnrtWVlVFzek/Y49+b4/Wst/DM2nbbpWVlBMAErt0pd+afOsrKAMygSAgDcjpWpQNJON96ysqBF1DAhgCMjmKpuLxRx6TGiqfNRisrKCFhLISQZGIxyJptz48dPL5VlZQKy/CT1pQANdQ6hnfrWVlATiu9y2fSqt9mOPWsrKADc6ysrKy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4" name="AutoShape 4" descr="data:image/jpg;base64,/9j/4AAQSkZJRgABAQAAAQABAAD/2wBDAAkGBwgHBgkIBwgKCgkLDRYPDQwMDRsUFRAWIB0iIiAdHx8kKDQsJCYxJx8fLT0tMTU3Ojo6Iys/RD84QzQ5Ojf/2wBDAQoKCg0MDRoPDxo3JR8lNzc3Nzc3Nzc3Nzc3Nzc3Nzc3Nzc3Nzc3Nzc3Nzc3Nzc3Nzc3Nzc3Nzc3Nzc3Nzc3Nzf/wAARCADCAQMDASIAAhEBAxEB/8QAGwAAAgIDAQAAAAAAAAAAAAAAAwQCBQABBgf/xAA/EAACAQMCAwYDBgMHAwUAAAABAgMABBESIQUxQQYTIlFhcTKBkRQjQlKhsRVywQckM0Ni0fCCkvE0U3Oi4f/EABgBAQEBAQEAAAAAAAAAAAAAAAABAgME/8QAHREBAQEBAQEBAQEBAAAAAAAAAAERAhIxIUFRA//aAAwDAQACEQMRAD8A8yZGPw8qnFGSd6MF1DqK2E0jnv6VlptUKct62oJ57VIZPSn7Oy7xTNM2iFeZ8/QUEbW3DrrkYrEvxN/T3qUsrTMO7GhF+FBy+frRZmacgLhIlHgQdK3FCMYZsCoAICDuFPntRcBl8KAnG25oyWyHm3vRvswVCFODQK6NIGQd+YHnW4oS7goxOOZIoyRmPGs5FNqzBNov0qKAtlJINTyHA/CKJFGiMAgzjqTR4o3k3yPUZ5VYQWSZy3TnnlQVxW5cEKCijngZNEhtJB4pWJH5atleFcA5VRv/ADVplSX/AAo2LDqdqBIADARDj1qSRgjxdOmasYbORR45csd8YyB6Ux9kAK40Ae1UVUaEuSsZyPM0zEityHi+lOtasW+7VcfOpJaBNycH60CphwPCKC0ZRs5JJ2wOVP8AdadQUE9dqyOHXsQATzOagQEEudwNJ5YFHMICadsDn6mnJIdDBW8IAzSk15axsqmVQW5ZNDLS0lso+Df3pKaJkLLv6U9NxCy06ftCDbY0lLxThiYH2tSeWymprU5pYp+UZz0JrTQ5XOrY9KOtzaTP9zID5EiiyRApgjKnpQssVb25BIAwKE8BK4OcHyNWrQFgAFbHQ0Jrd85LbDrRFFd8NiuhpdSrHcMpOaTl4TxG1f8Au9wkqnpJsRXWwWvi1Ocgc89KBOE1aHzv1HL61Uc+i3PdETqqsBsUOa0qyHJBOfPNWs0JPwnBpV0ZSCcbczigW8f/ALh+tZTHcGsoKrAGCRvUwpbpisRyx8SKR7VYWtorW7XM47qFeud3PkK0jLGzUqZ7jKQpzPVj5CiTSG5K7COJNkjB2AqM1wLllJBREGERR4VHtUowuMBxy5EVBPAK+DpWgMEZI+fM0REcjCFD7GiR2smdTI2w6UVpcBef6UZVDHxfWpJFk4ximooNPxb9aCEUQB+HPyoyJJyx+m1MwwjYkYGKaSNScBTsaBG3tMybDDenWnljZSYSwH5j1pzu1tkC4xK//wBRW1iC4IXO3OgSW3HeAlCQBuelOwRKnwjGehokUWrcDGOfSjBdIwAMiiIojEksoAo6wo6g/pihKwc5BwQOvKiGZQcI2WGOtBo2g0lQ2kE9DQ2QQAmbryA5mtz3vd5Cprb9BVcLqLUS8jCbyfr7VNakOEMV1BQqnz3qo4nxgcPKg6WXPiIO1TuuJkME142qm4kovYXjlOGYbNWbXbjmF7/tNPkrHgbZRgOYrluJ3U7ukzMQM458qYul7shH/wASIgH1BrJ7WW9t2ht4mkfoEBO9GrMiuMjtuWY/OjxDJBY03H2Y422AOHTjocrjFXNh2J4pMym67u3XHU6j9BVZ9SF+DBnuoo4lJJYcq7STu2y0QOx5EYJrfDuCQcIjxH4nJ3kIySP6Cm3hBOrJP9KY599eizQhyMlefPNCFsyqzFAwyd1329aa0Ak6cbcx0NBmZIYWkkygBwG6iqyWlTTCCAd+o6UnLGT4lTw+tJ8R7SRQv3cbMQPqaHZdoXuWCCP+tTW/FGbTJIYXjYEAHkcEe9LzwgMTvnoAdquZ3QqMoAcZ2BpKaKLquCPXmKMKooSc6mHsayrDuo+mvH8tZQU3D7CNovtd4xW3Q4AHOQ+Q/wB61d3Ml5IGICRIMJGvJRU7q4kvJckBI12RF5KPKoRRFsgAsAdjWmWo4uuMijppBCorHPUDYVJu6hVRLIq5IGWOMmmRChQjGMjmDgiitwxkc15+dORIcjA26nOMUOINpXG+BzJyacgjVj4jQYoIPw5PnTJdVAyF+YqSxryU7+laNlJI+zL7E1AxBGrrkr9DT9siQ4d1Or8Kn96DYWjwoXnf7tf1PlTQLSPqPM9OgoMWHJ1E6ieZIoyx7Yz9DWIrAY+I/pRNDZG59ulVGhFy/wDNTMY5Dn1zWRRPkEtt6CtzNHFHqYdfOhGu5Q9em9c7xTjkUbmK0VQRsz+dO8Uv2eB4bZdBYYLn+lcjf2JiTv0UyN+JQd/pWbXTjn/T8XEZckytkeYqD31vdHSXw43wwwflXOG/0ybAoRtg0UuZSrY+uxqN4uZ5VkhJD6ihwSedKJI2jxH4RUYADqHPUOtRZgi468qLG+HNYtxS3/icKvCTpy3TPIn516Za28FvGBbRRonL7oCvIJlSWdi58C7ACuu7D9qIIozwziUgjCE/Z5G3yPyn+lWXGe5a7lkJGW5DrQpRp35dcAb0me0fCHLwper3gG6g70rdcct7S0e5RZJUHTUDgedW1znFqw1hicAnHPalrjAVlhdQ35jviubue1kc65icKPLlVPd9ojPE0bSBc8sVNdJ/zv8AVxf8bW1LIkvesObdK5fjnaB7mBEEhZsk4zVFczvNKwV2Kk53piw4bJePpRSfM+VRucyFII5biYZBZmNdBaXVlwxQCRLN1xyFB4gkHDrYRQHM77M2eQ9Kr04ZelFla1mWI8nZCBT6O24ZxVeISaNGF5fOnpY0xlRk+dKdnuGG0sxNIhJfl6etWC6WO4BwP1qxy7zfwj3RO4BrKtBGmNxv6VlVhwbTok6wkZd/hwP3poRnACyMv8vWoBVU4TJJ64xRVLGPChlY/iK5pq4JCmsnWgUg/i5/KmzGJEKBmTPVdjSoYHAEch3xkimIzLnZCceZ500803FGdG5wn1NMxINIHM5+IdR60sklwT4lQZ6YziiqlxIB98APQVnV81ZWojIAUgkHGKftY4y5Z/Ci7sTVIlvNjeZvlR+5OkKzEqKvo8LVp45JBqYBV2Rc7Y/3qZaBWUmQbdM4FVaQx88b0zDBEVzsMU9Hg815Ag2cEeQFQe/icaChKkb9KVcxKfCcnpVbfXvdv3cYy/lU9LOYtrnikijwKBn6mlRcNINTKR5ljmqkTyg6mK6j1c7fShT3i/5twT/oQYFTW5ycvbqJzpSUBj8JA2BqpkuUV2WWUd4OgqN/xBYoRoQiQHCjzoP8PiuVS4lbu5Oo/NRqNXFjHdeMECToR1pMxSRNpkXHrV/AiIgVefnWXNmZk06kx0qripRsLgc+lAmONiRU7u2urVt1OnowGRSE0kjeVExGSUoCoA671VcQkyCsY8R6jpTcyORliQPQUlOulDpGSasZoCuyNrRjq/NmrOy45PD4JcPGdiKrHIVAMb0LmdquaesWhiL3MiW5zHsU38+ldBbdnYVsX/ichguXGYXDgodsjNVXAnRUDBgCreI5/SrLik9pJxMQySF4YUDAq2xb09KnxdtUljZvJcKk5SAMdmlOlffJ6Vc3XFLe2hNtw4BoFbT3vWVhzP8AL5fWh8WuYuJQiDVy3Vm5A0vwrgt3eLrWJlgXJLkbfLzqfWsZb3UcD/ap4xJP+AMNl9ferjhfGLy+mCyNqU81PIiucu5O+uWCgqoOAD0xXYdi+HAv38i+FRn3NE+Ta6rOIhjBBXA2qtuHYEsq4I35VdMI9JDDYVX3CRhmGsgHoV2rTzq5LmQrnQv1rKYWCLT/AIqD0BrKiqFWU8xR1C86SDUVXzWXU6Cu2B8qICPKk0fNFBONs1AfODuKms5HLf8ASlg2B4mHzNSM8IxqlX5UDguUO5bT6EUVZo3UlX1EcwOdVL31soJXUx8sUm99K75i+69RzqjoDNJnwR6QerUM3KKCJ7kD0DY/aqF5JHGXmcnrvQSU5nemC0uLxTkWba5Afwg/uaWZLk51PjVud8UkJ2jJMRKn0obl5N5ZG+ZophniRwHnBJ6ZzQ551SMlcagfi6/KllVQdS/F5moTuSfM1QbvGEDyEhXPJjua0OJMVGcMRypaUFonLcgKBbgFQTRqLVb+QkHcZp2HiTZAJqndwkXqTWKxGP6VB1dvco+A5yD0rUlhYTtqEQVj5da5+K5ZXzmrW04iPh2BFA1Pwm3eFkEIIx15iuM41wm44exckMvTA5V3lvdxyEAvk+VCu9FxpjaNZAxxjFJUseWhXlcLgkscYAq+4j2e/gPD45eJti/mUOtqNjFH5sfzeldrxC34T2VAv2hRuKacQRkBhbEjZnHn5CvPL65uOLXslxOzM0jFyCc7nma25ffgVndyWkgnQjUoxlgCD7jrRLH7VxWc9zEZZTuQowAPXoKHdW5FrkDcGneCyvbR9zbqdTncL1qV0k/TslhPwwpLfpEU6Krhsn1p7h15cXk2p5NKLyA2FIcYjmSWKGZskrqxnOM09YxGOykK7MVwKz/GyVjYniXFpHiQ6XkOkedeoWFklharCoGQMttzNV3ZLgQsbZbmdPGw8APT1q6nK75ypFakcO+t/IWkUMd+R+VBliD7Btzv4t6O7nSFDAg+dQdSI9jk9CK0wr/s59PnWU8IyR8QrKg80F0+eYoq3kmNiPpVWkh2oms55VnHZZi8k1fEPpWzdORu5x6VXK5zU8mgcaffcmsE6jnSm5POiBMjegMZgeVb77HLNBVADjNTCCixPvSahl2OKIAMCtgDNBmnC1HRqG/KitpA3oWsZ25VFabZcCoaAACdzmpM6jrQZLhcc6DLkjuWGelLIAqj0oV1fwrszrn3pKXiiHZSfcVrE9RYSSlpAv5d2pkMNNUkV5G22rHoacSYNzOR70wnUq0UqoyetZrCuWBwaVWXKjf9awAsfeo0ZfibwH7vc1ex8cj7PWsNzLD9o4nKRmF1IFsh5P6t5Cqjha2ltKLm6VZSh8MJ/EfX0FQ4vO3E7rvZ8Ak+fTyp+M2WkeIzXPFLh57iR5GJ3dubb7E+dGV7ezsmWNMyEYJ6k0RgqppHIUrNlLiER7lDrJPn0qrJi24fwqL7KDxWUqzjPcodwPU+dL3X2K0Ovh+sSZKjU2cClJHeRizyEsaHFGFc62yOgNRrTEEctzP3sxycVacO4hYw36JdFjEn5RkFv9qrZZQITHEwDHb2oMVo5GFKZx1NMY66/wAexwXEVzbJLBIHQgYZTRZEVl3Ax6V5n2e4lf8ACJB4XktmPjVdwPUV6BZ30F7EHifn0O2K3K4WY2URScLjFRfRj4wKK5JzhuXpvSTgNL4uf70QURsRsf0rKHy2BP1rKK8eTpRl2oSHyGaKo86y6ipii5oQxW9Q2qKMp2qWfKhBwBURJvknagaT3qeoc80mZx61BrgYzmi7DxkAqPfAVVy8QjQbsPak5OIu/wDgxsfU0xL1F5JdKAcnbzpC44rDFkA5Pku9VZWec/eyHfoNqJFYDWowSSd6uYze7/E24jPOSI10qNyTSxS4nJ1OxB6Zq4Fqg8MeCBz9TR1hVRyFVnbVCvD2POiiwAFXIjXOMb+lSWJcZpqYqPsKnpWLZMPgJU+lXIjQVPQpJGKaKgRXCjZg3vWwb1dggPzq2CBTggfKtOuSTuT1Aou1Uh73pEv/AHVINfEjMagejVaIUwuoaSdsHpWOn5cVF2q+P7WzBQoz5aqm8F0r4On1qwtgIwzjYgbE881BWL7AEk9OZNU9Uulu2Ms5J9BRUtVdiCSD5ipaiDg5GPSixbeJiMVMNrS26ouACxHkK3k6vED/AC43FM2PE5eH38c8QDKrbg/iHUV0PHLS243B/EuFAd4BiWMbH6VU1y7FgQyFlJ/KcUey4vfWUmYZW8yrbg0pLL3ZAfOeW9QWVAd2OeQoj0bhHG4eIQ4kCiTqvKnZO7YnwkY5kGvK0uZI7pGjYgg884rtIr+4+wd9GhlcDJVTuaItFfUMiVMZPNTmspaE97EkgBAYZwy7j3rKK8sSTGBUjOBzNV/fDnUTOM5OKY1qz7/1FS77boKp2vFB2OfYVAzzOPCuB5mmHpcSTqBzpeS/ReuT5UtFZyy4MrnSego62iRsNKgjrvypieqG13NKcRIRmtLBPK3jcgCnu7CppGBk9BRFGBjSB79aJtJparkDK5B3OmrCGG321REDppNbRMHI6noKmBzAIAHkaCSW9uxyrOp/1AGmo4EiBYFSzbLq2xQ7VASWY+Ac66LgvZ7+Kukl1IUSUgIq7YHmTQc+sLr0De1RIZSdeRnoRyqz7UcGbgk8ao7MkhIAPMEfvS1vZcQmjDQwTEH/AE7VFJ68ZwMn6VAsT1IHnVqeGcTORJZaz6pg0F7KSM4mspE/lzVQkzYGMfWtrLgftTP8PllYCKGcDrqWmoezfEJm2icDzKEUFVqyVbbUKKCd8tXXWXYYMA13d6P9OkjFX9t2Q4RbaSVE3TLN+uKGvOIrea4ISGJnYnmF51Oezkt5BFOhWU/hznFertawW0Rjs0SFsYBC8jjrtXPHs7G13315cNLcv43wNhTDVH2f7P8A8VnAncQ26H4j/mH0r0C14Fw+wTFvbxqfzYyfrSa28caqkKgKnIqMADyPnRhPOL2PksTbFdW2PaiVC/4Jw66JaW0ibPNgMGqW/wCAcKntnt7WL7PMDlXUE5966aREmDGJyVPhIBOxpFF7uXuywSTp0BoPLr2wuLGd0mjYFdgcc6JwziNxw24WaBjg7MvQivR+J2El/aupcNtgB1zv715rxGxlsp3jmVkxsD50V0XG7G14jw1b+zi8TDJ2rinJDlX2Fdf2Sv0McllLIArbqp6iku0HA5LeVpI1Dqd1ojmydWwO/rV92e4uIpBbStgnlVFhsqjghicVa2PBMyJJq3G/vQdsk0ZUHVnNZSsEeIVDRtkeVZQeMKskgBJxUhEuQGJJPrRgQBp61powuNIO3lWhMIg2C4x6UaFVDjOMeooMSluZJPqaPCmTl9WegqBhiA3gAC0SIMQCuPbzqCgcunXNSxsMMcHyoCITjPLNb1EeWelaVS2AgPrVhZ8HvblwY4m0nkTyqKSDMBkNgVia2PgJJ8lGa6yw7IM7g3b6sdB0roLbgtnCqRR245+J/wA3pQctwjgfEOJIqxIyx9XYc67LhcK2Cx2rTiWSEaWwPh9Ku7cLbxCOLSEXy6VynHUl4NxP7SrF4bkltzybqKJ9dPcJZ8QuEeeJXYbjI5N1pzQI1WOBUUk4xjpXJcA40bvjEUIQFHB58846V14ZoiM/Eds1YlE0xxLrdAzgdFzmh9zDcgd7bZV9/Euce5okevBYjPv/AM2o9ui7BWJVcrjofegFDaRIVH2cDG+y7H50eLuySoj0kc+u/lUpYpWUaJHRs5OgDxAdBmgJCssjzIHMqkKQCRg9cjz3oCd0mtmfS2rkB0oM1nA/iKqNXImmRAFnEoRS6+mefP8A81GWJs6SWVSdyOtUJSWwiVnRmAXOrB2Hr60ljKrIFYMwy2SDn0FN3zrLIkCnAUeIDIz5A0WOJCV0DZdmY8s9cVDSMhkXV4FGps4BpV44nmjmaEpJEMpIN8Z50v2n7V8J7N5FzN314w8EEYyQPXyrgOI/2mcQvWMVjbRWUR+F28bfWmGvRjINZ1MUZTseVKXl5aW8ZuLu6RN/iY8hXls3Grm8BN1xQs2ORJyfYUlM95cRNGlxM6N4cnYH0xTFexWfaKwumWK2vLWf0WQZz7ULjENvxKLupoiHA+LFeSWPZ6eW6RIGIuTgxheY3+IkcsV69GZFVFZg/hALMnOgoLDs9DaXXf8AevhTsoFW7q0kbd6RpHIacmjyd+JARoMZG41b5oTk7Bgw9SKgqJuEQO3eMijyGOdGhjt41CoRqA+lM3Do4HiGodBypNcuwVlGSc4Xy9KByKJGjB1y7/lG1ZQspF4CZMjn4utZUHkC4xldsitk6t3HLkKkDCR8DD2NMwWDT7xFv+oVtCveY3wM4+lEiYsckk1b2XAWlwxPeDOPBuKurXh1pbOAYiWHMkcqmq560sbq6bCRsFJ8uddFY9lWKgzyDJ6DYirlDFHGpTGOmMA5pqAnRqVhk8x1qAVlwa1tTpEa507k8wfOriGNYn0YPw7Gq5pcFRqb4t15nHnTllL3sZUgErtk+XnQG7o6C3iJXJXDFc/703bk92pTAC+EA7Gh6w5Cr8CcgByosekeJ2GPXlQMxByQx2H5emajxKwt+KWv2W6Xw5BGk4Kn0+VRWXK4Bx5etBn4nb2Ok3ckaQspyxbxZ6bdaqJ8H4HZcKkLW6M0hOA8py2PSruPxDxjnyFcRddvrK2b7mFpWH4mOkVQ3n9ol9KSInS3A5CNMn6mqPUnMYbKEmZVLhFOMjOM+X1qE/E7CFQZL2GFvxK0gyPTAryCG87T8db+52l9dBuTuSF+uwq+tew3aXiHdfxC8trCMDGmPxsB+1Edjddt+BwbGV5TjOUG364pO0/tJ4PLMIkS5lJ3K20JlY+hxtUOF/2bdn7R0kvFmv5QfE1w+F/7RXX2djaWEYSyt4oV5aYkC0HMXPabiF3JGeH9m+Nusb6g/crGH9GBPKo3nabtDDbs79lrlEIx97Mi7/WuxlZsgIRkjzqo4nJ38q27qURDlskeLNByFvxztNAxuJ+ys08I8bGG4BbHngeVLX39oaTWk9tw6zuIrwqSTc/5bfy+ddXxHtBwzgsaxyXcGFQsYo93LZ5DG1ea9pbzivaS9e9t+HyxQRrhO6jz4R+Y/iqKr5eyF5fWiXzMXknbJdiSWJpe27KBWZblkUKw1Enc+3pTln2j4nZxfZpIUaNTkLupFJ3vHL6Yt3UMcWfxczQWQ4XwiyQSyqMpnS79BTnDLQ9oGEfDxBBAuzzMQW/6V5n3NcZKk87hruYsx5Fzy9qNHGbZu8hZ1cdVOP2pg9Y4Zwa24ZB/dYz3rbSTPvI5/wCdOQolxGkoRGE2Tg6skcvM1xPCe2d/aBY7k/aov9WzD513MN5FeWMdzbprR/hXG9AKbybSCo5A0pJMAvhc5HPfemrhG1A5KrjkDzpKUKBgDB8xUUE3IkUNs4O65G1ZAyvKzhUGN8gYz70G7QMowxULuBnnWpQbexZ87sNI8/WoE5GVpGZpZMkknC5/WsoaK7LkHGaygouH8LgU+JQxG+OtWTiGEYTQp5YBoFtOiE5xk/KtGVUmyVBbptyqhqycq5DoiIBlNHPPWmBcuj5OfPcZquM5O5wTnGM7e9ESRnU5begto7lZ1GO7cDYFR1o6lMgh2T8IHOqiz7u0UJbxIFJyQNiT506JwFJK7+nMn1oDlSviik3bbxLvVhbvLbW4QhS77+Fqr47kswwAq6c5bfPrig97q3Vtgdt9zUVdRXE0LaZUITqTv+1MC9V8JqDZ6E1UQSF11azy3OaYWdGQB1VyfxEZqouYwJACCdj7VyfaPsvxG+4jJd28qyo+NMLNp07cvary27gp4iyyKdljJB+macieRziK5cAfEJADiqPOp+y3F0Dd5YyKFODpwf61GLstxFGDfw26ZhvnTyr1BPtQIYxxPhgchyM/WnEukUH7Ra3GCcnThgPpRHntrb9qYYglvDxJUHIAkCrG3btqAO7S+IPLOCK7214jYaj94qk9HGk/rVjFcQsPunXSfyUw159HedvEIBgkbJ21ohp6LifbwnT/AA2L3ZAB+9du93HCpeQ6VG5JqUF0lzEs0JZo25ZGM/WmJrhDZ9tmieSW9tbJPiYKBnHpWWfZW+4mWHGeJzd0uCRG27H1NdLxa8Mky2wRiqbvpOcnoKdt4GigRS2/N/U0FLw/sbwSyJdLUSOD8cp1H9aspLbIKoQi8goAAxR3ZWc6lGjHxaqSklz3uoFo/wAJG2fr+9UIcS7PcM4omm7tVDLykj8LD51yt7/Z5ag67fiJUdFlTP7V11vcd8rMUljwcaWI2GPTOaBcXIgDPIQVGN9gTUVw03YK63/vdq4G/iU/tQl7EX7MQ9xbqB1GdxXbvfxq8ayQzLjfWwwF9/LnRZHdcMV19PUUHFQ9h445Abi81jqiLjI9zXWWtvFZ2qWtumEQbDnU5SV8QI23350nHdGWPVLE0DtkaScnb1HSglcuVJGCcdPKq2eTS2WHLqKYkljXIL4ycnekLmTGo6sqRkUC8rGZ1Cg6ydga3xq4IWKIgDSMHTvg1HhpWa6Mmk6IxjBPXrVdeXBmu2l2KgkA551FEMoBxn9aylxIANj+tZRVKJcS5AGPOj95qcICGfGdvKhzRhwSuM/vWoyUXUWB3xgCqhpGxv4Tg7Z6UeFwFO2/rSRLhcg5x0ogkKkZ3z1JqB3vMqF6ncCj2mZHJcN4N23pCINK2lSSW22G+KeEncKLdQHyPG2eZ8qArTd4wdQVUgadR6VMHIJBUg+lKBlfAYgjGN/OmI2CDVs2kZGKByBfNsNjGBtkU3bxAIoGosp1Zzvmq21ebvCzmNYsApjOay7vFhwRI0bq3hwfiAoL0K2sEJnctq8qmLgwLqYgDfYnl71VWfFEuCME6s5waYiuUbUCxOCQ2F+goL6G7RgHRgQcHwnY/wD5TYnQ6UO5wCR0HzrloblIptAkdu8B8K4OMdBTltxJU0d65zyBO4zVTHTDuJwWZN/JjzFDFpZuSsS6Cp8TDK426VXRXL65NbARrjS3Pb1ps3yA92GBbTsBvj0qgy2lzEMR3zs+NyQDt86K3EOJQR6pzA6DqwK/70pFcH7QXdyuButVvGZpJbu3jTTIsEneOSTy6AY68qC2ErWUwkuk7zBMsrxENhugx5AUyvG7J3DCdkJ20PkCoQiG3s/viHbBMjEbEnnW0W1uVOlU5+Jc8qBzv4JwCkysBvhWG/oaq7xpYwHUqXIwTnAHy60tdWNouCBoZ20qybYPTcVVd3cLcmJWuIxpJJJ1IfXJqBu+4pEZktZ0dVYqQUwFJzsM/wBKaZ0kH3y61PJJACQR/wCKpZvtmFTu7eVUI5pzArVzxCdtCT2cj6pQcqc6QN87b0F4JcKdZLZ2JIG9DafUNjgY286rX4rbEjVKVPM94pGKw3KSODEyN5EHOKA7yNvqYE88HkaTeZt9IxpODg86k0ofYn/f1pSUfeczpxy5YoITSKvikXc7+vsaBcyKi6icZHKhyBmcBpCCOg2De9K3Z1skYLanIBxQPW+m34dJIV8UnIH/AJ/zFVEmApZBgHmCKsOKSokUcAYYjXcj+v61UGRTJqU5IGBnNFa1KNs/risrQcY5H9KypoTflUgBkbVlZVRKX8XuKxN9WelZWUVYcN5H0BxWYHeNWVlQDuP/AFEdMQ/EKysoG7ja1TG3iXlVZxLcqTuc9aysoqNsSEbBx7Vd23+EP/jJrKygEjESgAkAk5A67VdxKMR7DdN9udZWUQxb/FcjoG2Hlyqcn+LH/MP3rKyqDR/BnrvSNsS1y2TnNxvnrtWVlVFzek/Y49+b4/Wst/DM2nbbpWVlBMAErt0pd+afOsrKAMygSAgDcjpWpQNJON96ysqBF1DAhgCMjmKpuLxRx6TGiqfNRisrKCFhLISQZGIxyJptz48dPL5VlZQKy/CT1pQANdQ6hnfrWVlATiu9y2fSqt9mOPWsrKADc6ysrKy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 descr="http://www.radnice-litvinov.cz/userFiles/loga/drogajesmrt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70892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710</TotalTime>
  <Words>282</Words>
  <Application>Microsoft Office PowerPoint</Application>
  <PresentationFormat>Předvádění na obrazovce (4:3)</PresentationFormat>
  <Paragraphs>117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Lití písma</vt:lpstr>
      <vt:lpstr>Známé osobnosti v. závislost</vt:lpstr>
      <vt:lpstr>Závislost ve světě showbyznysu…</vt:lpstr>
      <vt:lpstr>Snímek 3</vt:lpstr>
      <vt:lpstr>Nejčastější užívané látky</vt:lpstr>
      <vt:lpstr>Snímek 5</vt:lpstr>
      <vt:lpstr>Snímek 6</vt:lpstr>
      <vt:lpstr>Snímek 7</vt:lpstr>
      <vt:lpstr>Snímek 8</vt:lpstr>
      <vt:lpstr>Ti, kterým návykové látky vzaly život…</vt:lpstr>
      <vt:lpstr>Ti, kteří jsou stále závislí, nebo závislost překonali…</vt:lpstr>
      <vt:lpstr>The velvet underground</vt:lpstr>
      <vt:lpstr>Děkuji za pozornost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Známé osobnosti v. závislost</dc:title>
  <dc:creator>Petr a Eva</dc:creator>
  <cp:lastModifiedBy>Petr a Eva</cp:lastModifiedBy>
  <cp:revision>57</cp:revision>
  <dcterms:created xsi:type="dcterms:W3CDTF">2011-10-30T09:07:38Z</dcterms:created>
  <dcterms:modified xsi:type="dcterms:W3CDTF">2011-11-03T10:31:46Z</dcterms:modified>
</cp:coreProperties>
</file>